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539" r:id="rId2"/>
    <p:sldId id="432" r:id="rId3"/>
    <p:sldId id="430" r:id="rId4"/>
    <p:sldId id="433" r:id="rId5"/>
    <p:sldId id="431" r:id="rId6"/>
    <p:sldId id="540" r:id="rId7"/>
    <p:sldId id="541" r:id="rId8"/>
    <p:sldId id="542" r:id="rId9"/>
    <p:sldId id="543" r:id="rId10"/>
    <p:sldId id="544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08C8"/>
    <a:srgbClr val="B45608"/>
    <a:srgbClr val="0099FF"/>
    <a:srgbClr val="33CC33"/>
    <a:srgbClr val="B88C00"/>
    <a:srgbClr val="FFCC99"/>
    <a:srgbClr val="D2A000"/>
    <a:srgbClr val="EAB200"/>
    <a:srgbClr val="FF9933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7" autoAdjust="0"/>
    <p:restoredTop sz="99267" autoAdjust="0"/>
  </p:normalViewPr>
  <p:slideViewPr>
    <p:cSldViewPr>
      <p:cViewPr varScale="1">
        <p:scale>
          <a:sx n="151" d="100"/>
          <a:sy n="151" d="100"/>
        </p:scale>
        <p:origin x="636" y="126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387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2438400" y="2140863"/>
            <a:ext cx="4267200" cy="86177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en-US" sz="5000" b="1" smtClean="0">
                <a:solidFill>
                  <a:srgbClr val="000099"/>
                </a:solidFill>
                <a:latin typeface="Bookman Old Style" pitchFamily="18" charset="0"/>
              </a:rPr>
              <a:t>Module 15</a:t>
            </a:r>
            <a:endParaRPr kumimoji="1" lang="en-US" sz="5000" b="1" dirty="0" smtClean="0">
              <a:solidFill>
                <a:srgbClr val="000099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6871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2187029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80622261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\\192.168.1.18\mt_school\2014_15\01 STATE_BOARD_MH\ENGLISH_MED\TAT_2014 - 15\10th std\Biology\Chapter 11\images\manual tes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903" y="685860"/>
            <a:ext cx="1637310" cy="1637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\\192.168.1.18\mt_school\2014_15\01 STATE_BOARD_MH\ENGLISH_MED\TAT_2014 - 15\10th std\Biology\Chapter 11\images\yu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047750"/>
            <a:ext cx="2771908" cy="1218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\\192.168.1.18\mt_school\2014_15\01 STATE_BOARD_MH\ENGLISH_MED\TAT_2014 - 15\10th std\Biology\Chapter 11\images\article-2002146-0C81047B00000578-123_634x34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05"/>
          <a:stretch/>
        </p:blipFill>
        <p:spPr bwMode="auto">
          <a:xfrm>
            <a:off x="6220467" y="680171"/>
            <a:ext cx="2014184" cy="1648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\\192.168.1.18\mt_school\2014_15\01 STATE_BOARD_MH\ENGLISH_MED\TAT_2014 - 15\10th std\Biology\Chapter 11\images\Title  Too much noiseArtist  Primoz Zork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116" y="680171"/>
            <a:ext cx="2308884" cy="1648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9600" y="285750"/>
            <a:ext cx="4859644" cy="40011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latin typeface="Bookman Old Style" panose="02050604050505020204" pitchFamily="18" charset="0"/>
              </a:rPr>
              <a:t>What would you do when ?</a:t>
            </a:r>
            <a:endParaRPr lang="en-US" sz="2000" b="1" dirty="0">
              <a:latin typeface="Bookman Old Style" panose="0205060405050502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599" y="681664"/>
            <a:ext cx="5943601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1F08C8"/>
                </a:solidFill>
                <a:latin typeface="Bookman Old Style" panose="02050604050505020204" pitchFamily="18" charset="0"/>
              </a:rPr>
              <a:t>When you see a motor car coming towards you</a:t>
            </a:r>
            <a:endParaRPr lang="en-US" b="1" dirty="0">
              <a:solidFill>
                <a:srgbClr val="1F08C8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600" y="1077578"/>
            <a:ext cx="4754880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1F08C8"/>
                </a:solidFill>
                <a:latin typeface="Bookman Old Style" panose="02050604050505020204" pitchFamily="18" charset="0"/>
              </a:rPr>
              <a:t>or when you see something delicious</a:t>
            </a:r>
            <a:endParaRPr lang="en-US" b="1" dirty="0">
              <a:solidFill>
                <a:srgbClr val="1F08C8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600" y="1473492"/>
            <a:ext cx="4754880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1F08C8"/>
                </a:solidFill>
                <a:latin typeface="Bookman Old Style" panose="02050604050505020204" pitchFamily="18" charset="0"/>
              </a:rPr>
              <a:t>or suddenly you hear a loud noise</a:t>
            </a:r>
            <a:endParaRPr lang="en-US" b="1" dirty="0">
              <a:solidFill>
                <a:srgbClr val="1F08C8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" y="1869406"/>
            <a:ext cx="4754880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solidFill>
                  <a:srgbClr val="1F08C8"/>
                </a:solidFill>
                <a:latin typeface="Bookman Old Style" panose="02050604050505020204" pitchFamily="18" charset="0"/>
              </a:rPr>
              <a:t>or if a doctor gives a jerk on the knee.</a:t>
            </a:r>
            <a:endParaRPr lang="en-US" b="1" dirty="0">
              <a:solidFill>
                <a:srgbClr val="1F08C8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9599" y="2265318"/>
            <a:ext cx="4859645" cy="646331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Bookman Old Style" panose="02050604050505020204" pitchFamily="18" charset="0"/>
              </a:rPr>
              <a:t>Can we control our reactions during these situations.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83788" y="2529780"/>
            <a:ext cx="1067132" cy="40011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NO !</a:t>
            </a:r>
            <a:endParaRPr lang="en-US" sz="20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40080" y="2792782"/>
            <a:ext cx="4541520" cy="1991147"/>
            <a:chOff x="-760067" y="3190951"/>
            <a:chExt cx="4541520" cy="1991147"/>
          </a:xfrm>
        </p:grpSpPr>
        <p:pic>
          <p:nvPicPr>
            <p:cNvPr id="15" name="Picture 1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91480" y="3190951"/>
              <a:ext cx="1489973" cy="1991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Oval Callout 15"/>
            <p:cNvSpPr/>
            <p:nvPr/>
          </p:nvSpPr>
          <p:spPr>
            <a:xfrm>
              <a:off x="-760067" y="3427119"/>
              <a:ext cx="3308801" cy="1007295"/>
            </a:xfrm>
            <a:prstGeom prst="wedgeEllipseCallout">
              <a:avLst>
                <a:gd name="adj1" fmla="val 54186"/>
                <a:gd name="adj2" fmla="val 37391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schemeClr val="tx1"/>
                  </a:solidFill>
                  <a:latin typeface="+mj-lt"/>
                </a:rPr>
                <a:t>How can we react in such situations without thinking ?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0358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1" grpId="0"/>
      <p:bldP spid="12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0745" y="2172579"/>
            <a:ext cx="397605" cy="74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749300" y="571500"/>
            <a:ext cx="1870248" cy="4065753"/>
            <a:chOff x="2971800" y="888936"/>
            <a:chExt cx="1870248" cy="4065753"/>
          </a:xfrm>
        </p:grpSpPr>
        <p:grpSp>
          <p:nvGrpSpPr>
            <p:cNvPr id="20" name="Group 19"/>
            <p:cNvGrpSpPr/>
            <p:nvPr/>
          </p:nvGrpSpPr>
          <p:grpSpPr>
            <a:xfrm>
              <a:off x="2971800" y="888936"/>
              <a:ext cx="1870248" cy="4065753"/>
              <a:chOff x="762000" y="569134"/>
              <a:chExt cx="1870248" cy="4065753"/>
            </a:xfrm>
          </p:grpSpPr>
          <p:sp>
            <p:nvSpPr>
              <p:cNvPr id="21" name="Freeform 20"/>
              <p:cNvSpPr/>
              <p:nvPr/>
            </p:nvSpPr>
            <p:spPr>
              <a:xfrm flipH="1">
                <a:off x="762000" y="616851"/>
                <a:ext cx="1870248" cy="4018036"/>
              </a:xfrm>
              <a:custGeom>
                <a:avLst/>
                <a:gdLst>
                  <a:gd name="connsiteX0" fmla="*/ 1941447 w 3059222"/>
                  <a:gd name="connsiteY0" fmla="*/ 6318767 h 6636357"/>
                  <a:gd name="connsiteX1" fmla="*/ 2116938 w 3059222"/>
                  <a:gd name="connsiteY1" fmla="*/ 6161749 h 6636357"/>
                  <a:gd name="connsiteX2" fmla="*/ 2172356 w 3059222"/>
                  <a:gd name="connsiteY2" fmla="*/ 6087858 h 6636357"/>
                  <a:gd name="connsiteX3" fmla="*/ 2052284 w 3059222"/>
                  <a:gd name="connsiteY3" fmla="*/ 5746112 h 6636357"/>
                  <a:gd name="connsiteX4" fmla="*/ 1867556 w 3059222"/>
                  <a:gd name="connsiteY4" fmla="*/ 5173458 h 6636357"/>
                  <a:gd name="connsiteX5" fmla="*/ 1581229 w 3059222"/>
                  <a:gd name="connsiteY5" fmla="*/ 4563858 h 6636357"/>
                  <a:gd name="connsiteX6" fmla="*/ 1544284 w 3059222"/>
                  <a:gd name="connsiteY6" fmla="*/ 4342185 h 6636357"/>
                  <a:gd name="connsiteX7" fmla="*/ 1608938 w 3059222"/>
                  <a:gd name="connsiteY7" fmla="*/ 3889603 h 6636357"/>
                  <a:gd name="connsiteX8" fmla="*/ 1747484 w 3059222"/>
                  <a:gd name="connsiteY8" fmla="*/ 3058330 h 6636357"/>
                  <a:gd name="connsiteX9" fmla="*/ 1729011 w 3059222"/>
                  <a:gd name="connsiteY9" fmla="*/ 2421021 h 6636357"/>
                  <a:gd name="connsiteX10" fmla="*/ 1553520 w 3059222"/>
                  <a:gd name="connsiteY10" fmla="*/ 2033094 h 6636357"/>
                  <a:gd name="connsiteX11" fmla="*/ 1424211 w 3059222"/>
                  <a:gd name="connsiteY11" fmla="*/ 1756003 h 6636357"/>
                  <a:gd name="connsiteX12" fmla="*/ 1239484 w 3059222"/>
                  <a:gd name="connsiteY12" fmla="*/ 1876076 h 6636357"/>
                  <a:gd name="connsiteX13" fmla="*/ 916211 w 3059222"/>
                  <a:gd name="connsiteY13" fmla="*/ 2088512 h 6636357"/>
                  <a:gd name="connsiteX14" fmla="*/ 574465 w 3059222"/>
                  <a:gd name="connsiteY14" fmla="*/ 2356367 h 6636357"/>
                  <a:gd name="connsiteX15" fmla="*/ 315847 w 3059222"/>
                  <a:gd name="connsiteY15" fmla="*/ 2531858 h 6636357"/>
                  <a:gd name="connsiteX16" fmla="*/ 241956 w 3059222"/>
                  <a:gd name="connsiteY16" fmla="*/ 2642694 h 6636357"/>
                  <a:gd name="connsiteX17" fmla="*/ 149593 w 3059222"/>
                  <a:gd name="connsiteY17" fmla="*/ 2725821 h 6636357"/>
                  <a:gd name="connsiteX18" fmla="*/ 103411 w 3059222"/>
                  <a:gd name="connsiteY18" fmla="*/ 2651930 h 6636357"/>
                  <a:gd name="connsiteX19" fmla="*/ 1811 w 3059222"/>
                  <a:gd name="connsiteY19" fmla="*/ 2642694 h 6636357"/>
                  <a:gd name="connsiteX20" fmla="*/ 47993 w 3059222"/>
                  <a:gd name="connsiteY20" fmla="*/ 2559567 h 6636357"/>
                  <a:gd name="connsiteX21" fmla="*/ 168065 w 3059222"/>
                  <a:gd name="connsiteY21" fmla="*/ 2393312 h 6636357"/>
                  <a:gd name="connsiteX22" fmla="*/ 315847 w 3059222"/>
                  <a:gd name="connsiteY22" fmla="*/ 2310185 h 6636357"/>
                  <a:gd name="connsiteX23" fmla="*/ 482102 w 3059222"/>
                  <a:gd name="connsiteY23" fmla="*/ 2180876 h 6636357"/>
                  <a:gd name="connsiteX24" fmla="*/ 731484 w 3059222"/>
                  <a:gd name="connsiteY24" fmla="*/ 1922258 h 6636357"/>
                  <a:gd name="connsiteX25" fmla="*/ 1073229 w 3059222"/>
                  <a:gd name="connsiteY25" fmla="*/ 1534330 h 6636357"/>
                  <a:gd name="connsiteX26" fmla="*/ 1211775 w 3059222"/>
                  <a:gd name="connsiteY26" fmla="*/ 1275712 h 6636357"/>
                  <a:gd name="connsiteX27" fmla="*/ 1341084 w 3059222"/>
                  <a:gd name="connsiteY27" fmla="*/ 1017094 h 6636357"/>
                  <a:gd name="connsiteX28" fmla="*/ 1387265 w 3059222"/>
                  <a:gd name="connsiteY28" fmla="*/ 943203 h 6636357"/>
                  <a:gd name="connsiteX29" fmla="*/ 1313375 w 3059222"/>
                  <a:gd name="connsiteY29" fmla="*/ 869312 h 6636357"/>
                  <a:gd name="connsiteX30" fmla="*/ 1230247 w 3059222"/>
                  <a:gd name="connsiteY30" fmla="*/ 878549 h 6636357"/>
                  <a:gd name="connsiteX31" fmla="*/ 1128647 w 3059222"/>
                  <a:gd name="connsiteY31" fmla="*/ 684585 h 6636357"/>
                  <a:gd name="connsiteX32" fmla="*/ 1008575 w 3059222"/>
                  <a:gd name="connsiteY32" fmla="*/ 444440 h 6636357"/>
                  <a:gd name="connsiteX33" fmla="*/ 1045520 w 3059222"/>
                  <a:gd name="connsiteY33" fmla="*/ 232003 h 6636357"/>
                  <a:gd name="connsiteX34" fmla="*/ 1110175 w 3059222"/>
                  <a:gd name="connsiteY34" fmla="*/ 93458 h 6636357"/>
                  <a:gd name="connsiteX35" fmla="*/ 1387265 w 3059222"/>
                  <a:gd name="connsiteY35" fmla="*/ 1094 h 6636357"/>
                  <a:gd name="connsiteX36" fmla="*/ 1618175 w 3059222"/>
                  <a:gd name="connsiteY36" fmla="*/ 56512 h 6636357"/>
                  <a:gd name="connsiteX37" fmla="*/ 1710538 w 3059222"/>
                  <a:gd name="connsiteY37" fmla="*/ 250476 h 6636357"/>
                  <a:gd name="connsiteX38" fmla="*/ 1738247 w 3059222"/>
                  <a:gd name="connsiteY38" fmla="*/ 472149 h 6636357"/>
                  <a:gd name="connsiteX39" fmla="*/ 1867556 w 3059222"/>
                  <a:gd name="connsiteY39" fmla="*/ 638403 h 6636357"/>
                  <a:gd name="connsiteX40" fmla="*/ 1913738 w 3059222"/>
                  <a:gd name="connsiteY40" fmla="*/ 684585 h 6636357"/>
                  <a:gd name="connsiteX41" fmla="*/ 2153884 w 3059222"/>
                  <a:gd name="connsiteY41" fmla="*/ 740003 h 6636357"/>
                  <a:gd name="connsiteX42" fmla="*/ 2320138 w 3059222"/>
                  <a:gd name="connsiteY42" fmla="*/ 850840 h 6636357"/>
                  <a:gd name="connsiteX43" fmla="*/ 2569520 w 3059222"/>
                  <a:gd name="connsiteY43" fmla="*/ 1183349 h 6636357"/>
                  <a:gd name="connsiteX44" fmla="*/ 2855847 w 3059222"/>
                  <a:gd name="connsiteY44" fmla="*/ 1617458 h 6636357"/>
                  <a:gd name="connsiteX45" fmla="*/ 2938975 w 3059222"/>
                  <a:gd name="connsiteY45" fmla="*/ 1783712 h 6636357"/>
                  <a:gd name="connsiteX46" fmla="*/ 2938975 w 3059222"/>
                  <a:gd name="connsiteY46" fmla="*/ 2134694 h 6636357"/>
                  <a:gd name="connsiteX47" fmla="*/ 2892793 w 3059222"/>
                  <a:gd name="connsiteY47" fmla="*/ 2513385 h 6636357"/>
                  <a:gd name="connsiteX48" fmla="*/ 2818902 w 3059222"/>
                  <a:gd name="connsiteY48" fmla="*/ 2716585 h 6636357"/>
                  <a:gd name="connsiteX49" fmla="*/ 2772720 w 3059222"/>
                  <a:gd name="connsiteY49" fmla="*/ 2753530 h 6636357"/>
                  <a:gd name="connsiteX50" fmla="*/ 2800429 w 3059222"/>
                  <a:gd name="connsiteY50" fmla="*/ 2901312 h 6636357"/>
                  <a:gd name="connsiteX51" fmla="*/ 2708065 w 3059222"/>
                  <a:gd name="connsiteY51" fmla="*/ 3252294 h 6636357"/>
                  <a:gd name="connsiteX52" fmla="*/ 2578756 w 3059222"/>
                  <a:gd name="connsiteY52" fmla="*/ 3594040 h 6636357"/>
                  <a:gd name="connsiteX53" fmla="*/ 2430975 w 3059222"/>
                  <a:gd name="connsiteY53" fmla="*/ 4009676 h 6636357"/>
                  <a:gd name="connsiteX54" fmla="*/ 2384793 w 3059222"/>
                  <a:gd name="connsiteY54" fmla="*/ 4369894 h 6636357"/>
                  <a:gd name="connsiteX55" fmla="*/ 2477156 w 3059222"/>
                  <a:gd name="connsiteY55" fmla="*/ 4517676 h 6636357"/>
                  <a:gd name="connsiteX56" fmla="*/ 2726538 w 3059222"/>
                  <a:gd name="connsiteY56" fmla="*/ 4933312 h 6636357"/>
                  <a:gd name="connsiteX57" fmla="*/ 2892793 w 3059222"/>
                  <a:gd name="connsiteY57" fmla="*/ 5339712 h 6636357"/>
                  <a:gd name="connsiteX58" fmla="*/ 3003629 w 3059222"/>
                  <a:gd name="connsiteY58" fmla="*/ 5644512 h 6636357"/>
                  <a:gd name="connsiteX59" fmla="*/ 3059047 w 3059222"/>
                  <a:gd name="connsiteY59" fmla="*/ 5977021 h 6636357"/>
                  <a:gd name="connsiteX60" fmla="*/ 3022102 w 3059222"/>
                  <a:gd name="connsiteY60" fmla="*/ 6124803 h 6636357"/>
                  <a:gd name="connsiteX61" fmla="*/ 3049811 w 3059222"/>
                  <a:gd name="connsiteY61" fmla="*/ 6180221 h 6636357"/>
                  <a:gd name="connsiteX62" fmla="*/ 2938975 w 3059222"/>
                  <a:gd name="connsiteY62" fmla="*/ 6235640 h 6636357"/>
                  <a:gd name="connsiteX63" fmla="*/ 2892793 w 3059222"/>
                  <a:gd name="connsiteY63" fmla="*/ 6318767 h 6636357"/>
                  <a:gd name="connsiteX64" fmla="*/ 2846611 w 3059222"/>
                  <a:gd name="connsiteY64" fmla="*/ 6466549 h 6636357"/>
                  <a:gd name="connsiteX65" fmla="*/ 2846611 w 3059222"/>
                  <a:gd name="connsiteY65" fmla="*/ 6577385 h 6636357"/>
                  <a:gd name="connsiteX66" fmla="*/ 2624938 w 3059222"/>
                  <a:gd name="connsiteY66" fmla="*/ 6632803 h 6636357"/>
                  <a:gd name="connsiteX67" fmla="*/ 2421738 w 3059222"/>
                  <a:gd name="connsiteY67" fmla="*/ 6614330 h 6636357"/>
                  <a:gd name="connsiteX68" fmla="*/ 2412502 w 3059222"/>
                  <a:gd name="connsiteY68" fmla="*/ 6558912 h 6636357"/>
                  <a:gd name="connsiteX69" fmla="*/ 2338611 w 3059222"/>
                  <a:gd name="connsiteY69" fmla="*/ 6614330 h 6636357"/>
                  <a:gd name="connsiteX70" fmla="*/ 2190829 w 3059222"/>
                  <a:gd name="connsiteY70" fmla="*/ 6632803 h 6636357"/>
                  <a:gd name="connsiteX71" fmla="*/ 1738247 w 3059222"/>
                  <a:gd name="connsiteY71" fmla="*/ 6632803 h 6636357"/>
                  <a:gd name="connsiteX72" fmla="*/ 1673593 w 3059222"/>
                  <a:gd name="connsiteY72" fmla="*/ 6595858 h 6636357"/>
                  <a:gd name="connsiteX73" fmla="*/ 1747484 w 3059222"/>
                  <a:gd name="connsiteY73" fmla="*/ 6438840 h 6636357"/>
                  <a:gd name="connsiteX74" fmla="*/ 1904502 w 3059222"/>
                  <a:gd name="connsiteY74" fmla="*/ 6401894 h 6636357"/>
                  <a:gd name="connsiteX75" fmla="*/ 1996865 w 3059222"/>
                  <a:gd name="connsiteY75" fmla="*/ 6337240 h 6636357"/>
                  <a:gd name="connsiteX76" fmla="*/ 1941447 w 3059222"/>
                  <a:gd name="connsiteY76" fmla="*/ 6318767 h 6636357"/>
                  <a:gd name="connsiteX0" fmla="*/ 1922397 w 3059222"/>
                  <a:gd name="connsiteY0" fmla="*/ 6233042 h 6636357"/>
                  <a:gd name="connsiteX1" fmla="*/ 2116938 w 3059222"/>
                  <a:gd name="connsiteY1" fmla="*/ 6161749 h 6636357"/>
                  <a:gd name="connsiteX2" fmla="*/ 2172356 w 3059222"/>
                  <a:gd name="connsiteY2" fmla="*/ 6087858 h 6636357"/>
                  <a:gd name="connsiteX3" fmla="*/ 2052284 w 3059222"/>
                  <a:gd name="connsiteY3" fmla="*/ 5746112 h 6636357"/>
                  <a:gd name="connsiteX4" fmla="*/ 1867556 w 3059222"/>
                  <a:gd name="connsiteY4" fmla="*/ 5173458 h 6636357"/>
                  <a:gd name="connsiteX5" fmla="*/ 1581229 w 3059222"/>
                  <a:gd name="connsiteY5" fmla="*/ 4563858 h 6636357"/>
                  <a:gd name="connsiteX6" fmla="*/ 1544284 w 3059222"/>
                  <a:gd name="connsiteY6" fmla="*/ 4342185 h 6636357"/>
                  <a:gd name="connsiteX7" fmla="*/ 1608938 w 3059222"/>
                  <a:gd name="connsiteY7" fmla="*/ 3889603 h 6636357"/>
                  <a:gd name="connsiteX8" fmla="*/ 1747484 w 3059222"/>
                  <a:gd name="connsiteY8" fmla="*/ 3058330 h 6636357"/>
                  <a:gd name="connsiteX9" fmla="*/ 1729011 w 3059222"/>
                  <a:gd name="connsiteY9" fmla="*/ 2421021 h 6636357"/>
                  <a:gd name="connsiteX10" fmla="*/ 1553520 w 3059222"/>
                  <a:gd name="connsiteY10" fmla="*/ 2033094 h 6636357"/>
                  <a:gd name="connsiteX11" fmla="*/ 1424211 w 3059222"/>
                  <a:gd name="connsiteY11" fmla="*/ 1756003 h 6636357"/>
                  <a:gd name="connsiteX12" fmla="*/ 1239484 w 3059222"/>
                  <a:gd name="connsiteY12" fmla="*/ 1876076 h 6636357"/>
                  <a:gd name="connsiteX13" fmla="*/ 916211 w 3059222"/>
                  <a:gd name="connsiteY13" fmla="*/ 2088512 h 6636357"/>
                  <a:gd name="connsiteX14" fmla="*/ 574465 w 3059222"/>
                  <a:gd name="connsiteY14" fmla="*/ 2356367 h 6636357"/>
                  <a:gd name="connsiteX15" fmla="*/ 315847 w 3059222"/>
                  <a:gd name="connsiteY15" fmla="*/ 2531858 h 6636357"/>
                  <a:gd name="connsiteX16" fmla="*/ 241956 w 3059222"/>
                  <a:gd name="connsiteY16" fmla="*/ 2642694 h 6636357"/>
                  <a:gd name="connsiteX17" fmla="*/ 149593 w 3059222"/>
                  <a:gd name="connsiteY17" fmla="*/ 2725821 h 6636357"/>
                  <a:gd name="connsiteX18" fmla="*/ 103411 w 3059222"/>
                  <a:gd name="connsiteY18" fmla="*/ 2651930 h 6636357"/>
                  <a:gd name="connsiteX19" fmla="*/ 1811 w 3059222"/>
                  <a:gd name="connsiteY19" fmla="*/ 2642694 h 6636357"/>
                  <a:gd name="connsiteX20" fmla="*/ 47993 w 3059222"/>
                  <a:gd name="connsiteY20" fmla="*/ 2559567 h 6636357"/>
                  <a:gd name="connsiteX21" fmla="*/ 168065 w 3059222"/>
                  <a:gd name="connsiteY21" fmla="*/ 2393312 h 6636357"/>
                  <a:gd name="connsiteX22" fmla="*/ 315847 w 3059222"/>
                  <a:gd name="connsiteY22" fmla="*/ 2310185 h 6636357"/>
                  <a:gd name="connsiteX23" fmla="*/ 482102 w 3059222"/>
                  <a:gd name="connsiteY23" fmla="*/ 2180876 h 6636357"/>
                  <a:gd name="connsiteX24" fmla="*/ 731484 w 3059222"/>
                  <a:gd name="connsiteY24" fmla="*/ 1922258 h 6636357"/>
                  <a:gd name="connsiteX25" fmla="*/ 1073229 w 3059222"/>
                  <a:gd name="connsiteY25" fmla="*/ 1534330 h 6636357"/>
                  <a:gd name="connsiteX26" fmla="*/ 1211775 w 3059222"/>
                  <a:gd name="connsiteY26" fmla="*/ 1275712 h 6636357"/>
                  <a:gd name="connsiteX27" fmla="*/ 1341084 w 3059222"/>
                  <a:gd name="connsiteY27" fmla="*/ 1017094 h 6636357"/>
                  <a:gd name="connsiteX28" fmla="*/ 1387265 w 3059222"/>
                  <a:gd name="connsiteY28" fmla="*/ 943203 h 6636357"/>
                  <a:gd name="connsiteX29" fmla="*/ 1313375 w 3059222"/>
                  <a:gd name="connsiteY29" fmla="*/ 869312 h 6636357"/>
                  <a:gd name="connsiteX30" fmla="*/ 1230247 w 3059222"/>
                  <a:gd name="connsiteY30" fmla="*/ 878549 h 6636357"/>
                  <a:gd name="connsiteX31" fmla="*/ 1128647 w 3059222"/>
                  <a:gd name="connsiteY31" fmla="*/ 684585 h 6636357"/>
                  <a:gd name="connsiteX32" fmla="*/ 1008575 w 3059222"/>
                  <a:gd name="connsiteY32" fmla="*/ 444440 h 6636357"/>
                  <a:gd name="connsiteX33" fmla="*/ 1045520 w 3059222"/>
                  <a:gd name="connsiteY33" fmla="*/ 232003 h 6636357"/>
                  <a:gd name="connsiteX34" fmla="*/ 1110175 w 3059222"/>
                  <a:gd name="connsiteY34" fmla="*/ 93458 h 6636357"/>
                  <a:gd name="connsiteX35" fmla="*/ 1387265 w 3059222"/>
                  <a:gd name="connsiteY35" fmla="*/ 1094 h 6636357"/>
                  <a:gd name="connsiteX36" fmla="*/ 1618175 w 3059222"/>
                  <a:gd name="connsiteY36" fmla="*/ 56512 h 6636357"/>
                  <a:gd name="connsiteX37" fmla="*/ 1710538 w 3059222"/>
                  <a:gd name="connsiteY37" fmla="*/ 250476 h 6636357"/>
                  <a:gd name="connsiteX38" fmla="*/ 1738247 w 3059222"/>
                  <a:gd name="connsiteY38" fmla="*/ 472149 h 6636357"/>
                  <a:gd name="connsiteX39" fmla="*/ 1867556 w 3059222"/>
                  <a:gd name="connsiteY39" fmla="*/ 638403 h 6636357"/>
                  <a:gd name="connsiteX40" fmla="*/ 1913738 w 3059222"/>
                  <a:gd name="connsiteY40" fmla="*/ 684585 h 6636357"/>
                  <a:gd name="connsiteX41" fmla="*/ 2153884 w 3059222"/>
                  <a:gd name="connsiteY41" fmla="*/ 740003 h 6636357"/>
                  <a:gd name="connsiteX42" fmla="*/ 2320138 w 3059222"/>
                  <a:gd name="connsiteY42" fmla="*/ 850840 h 6636357"/>
                  <a:gd name="connsiteX43" fmla="*/ 2569520 w 3059222"/>
                  <a:gd name="connsiteY43" fmla="*/ 1183349 h 6636357"/>
                  <a:gd name="connsiteX44" fmla="*/ 2855847 w 3059222"/>
                  <a:gd name="connsiteY44" fmla="*/ 1617458 h 6636357"/>
                  <a:gd name="connsiteX45" fmla="*/ 2938975 w 3059222"/>
                  <a:gd name="connsiteY45" fmla="*/ 1783712 h 6636357"/>
                  <a:gd name="connsiteX46" fmla="*/ 2938975 w 3059222"/>
                  <a:gd name="connsiteY46" fmla="*/ 2134694 h 6636357"/>
                  <a:gd name="connsiteX47" fmla="*/ 2892793 w 3059222"/>
                  <a:gd name="connsiteY47" fmla="*/ 2513385 h 6636357"/>
                  <a:gd name="connsiteX48" fmla="*/ 2818902 w 3059222"/>
                  <a:gd name="connsiteY48" fmla="*/ 2716585 h 6636357"/>
                  <a:gd name="connsiteX49" fmla="*/ 2772720 w 3059222"/>
                  <a:gd name="connsiteY49" fmla="*/ 2753530 h 6636357"/>
                  <a:gd name="connsiteX50" fmla="*/ 2800429 w 3059222"/>
                  <a:gd name="connsiteY50" fmla="*/ 2901312 h 6636357"/>
                  <a:gd name="connsiteX51" fmla="*/ 2708065 w 3059222"/>
                  <a:gd name="connsiteY51" fmla="*/ 3252294 h 6636357"/>
                  <a:gd name="connsiteX52" fmla="*/ 2578756 w 3059222"/>
                  <a:gd name="connsiteY52" fmla="*/ 3594040 h 6636357"/>
                  <a:gd name="connsiteX53" fmla="*/ 2430975 w 3059222"/>
                  <a:gd name="connsiteY53" fmla="*/ 4009676 h 6636357"/>
                  <a:gd name="connsiteX54" fmla="*/ 2384793 w 3059222"/>
                  <a:gd name="connsiteY54" fmla="*/ 4369894 h 6636357"/>
                  <a:gd name="connsiteX55" fmla="*/ 2477156 w 3059222"/>
                  <a:gd name="connsiteY55" fmla="*/ 4517676 h 6636357"/>
                  <a:gd name="connsiteX56" fmla="*/ 2726538 w 3059222"/>
                  <a:gd name="connsiteY56" fmla="*/ 4933312 h 6636357"/>
                  <a:gd name="connsiteX57" fmla="*/ 2892793 w 3059222"/>
                  <a:gd name="connsiteY57" fmla="*/ 5339712 h 6636357"/>
                  <a:gd name="connsiteX58" fmla="*/ 3003629 w 3059222"/>
                  <a:gd name="connsiteY58" fmla="*/ 5644512 h 6636357"/>
                  <a:gd name="connsiteX59" fmla="*/ 3059047 w 3059222"/>
                  <a:gd name="connsiteY59" fmla="*/ 5977021 h 6636357"/>
                  <a:gd name="connsiteX60" fmla="*/ 3022102 w 3059222"/>
                  <a:gd name="connsiteY60" fmla="*/ 6124803 h 6636357"/>
                  <a:gd name="connsiteX61" fmla="*/ 3049811 w 3059222"/>
                  <a:gd name="connsiteY61" fmla="*/ 6180221 h 6636357"/>
                  <a:gd name="connsiteX62" fmla="*/ 2938975 w 3059222"/>
                  <a:gd name="connsiteY62" fmla="*/ 6235640 h 6636357"/>
                  <a:gd name="connsiteX63" fmla="*/ 2892793 w 3059222"/>
                  <a:gd name="connsiteY63" fmla="*/ 6318767 h 6636357"/>
                  <a:gd name="connsiteX64" fmla="*/ 2846611 w 3059222"/>
                  <a:gd name="connsiteY64" fmla="*/ 6466549 h 6636357"/>
                  <a:gd name="connsiteX65" fmla="*/ 2846611 w 3059222"/>
                  <a:gd name="connsiteY65" fmla="*/ 6577385 h 6636357"/>
                  <a:gd name="connsiteX66" fmla="*/ 2624938 w 3059222"/>
                  <a:gd name="connsiteY66" fmla="*/ 6632803 h 6636357"/>
                  <a:gd name="connsiteX67" fmla="*/ 2421738 w 3059222"/>
                  <a:gd name="connsiteY67" fmla="*/ 6614330 h 6636357"/>
                  <a:gd name="connsiteX68" fmla="*/ 2412502 w 3059222"/>
                  <a:gd name="connsiteY68" fmla="*/ 6558912 h 6636357"/>
                  <a:gd name="connsiteX69" fmla="*/ 2338611 w 3059222"/>
                  <a:gd name="connsiteY69" fmla="*/ 6614330 h 6636357"/>
                  <a:gd name="connsiteX70" fmla="*/ 2190829 w 3059222"/>
                  <a:gd name="connsiteY70" fmla="*/ 6632803 h 6636357"/>
                  <a:gd name="connsiteX71" fmla="*/ 1738247 w 3059222"/>
                  <a:gd name="connsiteY71" fmla="*/ 6632803 h 6636357"/>
                  <a:gd name="connsiteX72" fmla="*/ 1673593 w 3059222"/>
                  <a:gd name="connsiteY72" fmla="*/ 6595858 h 6636357"/>
                  <a:gd name="connsiteX73" fmla="*/ 1747484 w 3059222"/>
                  <a:gd name="connsiteY73" fmla="*/ 6438840 h 6636357"/>
                  <a:gd name="connsiteX74" fmla="*/ 1904502 w 3059222"/>
                  <a:gd name="connsiteY74" fmla="*/ 6401894 h 6636357"/>
                  <a:gd name="connsiteX75" fmla="*/ 1996865 w 3059222"/>
                  <a:gd name="connsiteY75" fmla="*/ 6337240 h 6636357"/>
                  <a:gd name="connsiteX76" fmla="*/ 1922397 w 3059222"/>
                  <a:gd name="connsiteY76" fmla="*/ 6233042 h 6636357"/>
                  <a:gd name="connsiteX0" fmla="*/ 1922397 w 3059222"/>
                  <a:gd name="connsiteY0" fmla="*/ 6233042 h 6636357"/>
                  <a:gd name="connsiteX1" fmla="*/ 2012163 w 3059222"/>
                  <a:gd name="connsiteY1" fmla="*/ 6110949 h 6636357"/>
                  <a:gd name="connsiteX2" fmla="*/ 2172356 w 3059222"/>
                  <a:gd name="connsiteY2" fmla="*/ 6087858 h 6636357"/>
                  <a:gd name="connsiteX3" fmla="*/ 2052284 w 3059222"/>
                  <a:gd name="connsiteY3" fmla="*/ 5746112 h 6636357"/>
                  <a:gd name="connsiteX4" fmla="*/ 1867556 w 3059222"/>
                  <a:gd name="connsiteY4" fmla="*/ 5173458 h 6636357"/>
                  <a:gd name="connsiteX5" fmla="*/ 1581229 w 3059222"/>
                  <a:gd name="connsiteY5" fmla="*/ 4563858 h 6636357"/>
                  <a:gd name="connsiteX6" fmla="*/ 1544284 w 3059222"/>
                  <a:gd name="connsiteY6" fmla="*/ 4342185 h 6636357"/>
                  <a:gd name="connsiteX7" fmla="*/ 1608938 w 3059222"/>
                  <a:gd name="connsiteY7" fmla="*/ 3889603 h 6636357"/>
                  <a:gd name="connsiteX8" fmla="*/ 1747484 w 3059222"/>
                  <a:gd name="connsiteY8" fmla="*/ 3058330 h 6636357"/>
                  <a:gd name="connsiteX9" fmla="*/ 1729011 w 3059222"/>
                  <a:gd name="connsiteY9" fmla="*/ 2421021 h 6636357"/>
                  <a:gd name="connsiteX10" fmla="*/ 1553520 w 3059222"/>
                  <a:gd name="connsiteY10" fmla="*/ 2033094 h 6636357"/>
                  <a:gd name="connsiteX11" fmla="*/ 1424211 w 3059222"/>
                  <a:gd name="connsiteY11" fmla="*/ 1756003 h 6636357"/>
                  <a:gd name="connsiteX12" fmla="*/ 1239484 w 3059222"/>
                  <a:gd name="connsiteY12" fmla="*/ 1876076 h 6636357"/>
                  <a:gd name="connsiteX13" fmla="*/ 916211 w 3059222"/>
                  <a:gd name="connsiteY13" fmla="*/ 2088512 h 6636357"/>
                  <a:gd name="connsiteX14" fmla="*/ 574465 w 3059222"/>
                  <a:gd name="connsiteY14" fmla="*/ 2356367 h 6636357"/>
                  <a:gd name="connsiteX15" fmla="*/ 315847 w 3059222"/>
                  <a:gd name="connsiteY15" fmla="*/ 2531858 h 6636357"/>
                  <a:gd name="connsiteX16" fmla="*/ 241956 w 3059222"/>
                  <a:gd name="connsiteY16" fmla="*/ 2642694 h 6636357"/>
                  <a:gd name="connsiteX17" fmla="*/ 149593 w 3059222"/>
                  <a:gd name="connsiteY17" fmla="*/ 2725821 h 6636357"/>
                  <a:gd name="connsiteX18" fmla="*/ 103411 w 3059222"/>
                  <a:gd name="connsiteY18" fmla="*/ 2651930 h 6636357"/>
                  <a:gd name="connsiteX19" fmla="*/ 1811 w 3059222"/>
                  <a:gd name="connsiteY19" fmla="*/ 2642694 h 6636357"/>
                  <a:gd name="connsiteX20" fmla="*/ 47993 w 3059222"/>
                  <a:gd name="connsiteY20" fmla="*/ 2559567 h 6636357"/>
                  <a:gd name="connsiteX21" fmla="*/ 168065 w 3059222"/>
                  <a:gd name="connsiteY21" fmla="*/ 2393312 h 6636357"/>
                  <a:gd name="connsiteX22" fmla="*/ 315847 w 3059222"/>
                  <a:gd name="connsiteY22" fmla="*/ 2310185 h 6636357"/>
                  <a:gd name="connsiteX23" fmla="*/ 482102 w 3059222"/>
                  <a:gd name="connsiteY23" fmla="*/ 2180876 h 6636357"/>
                  <a:gd name="connsiteX24" fmla="*/ 731484 w 3059222"/>
                  <a:gd name="connsiteY24" fmla="*/ 1922258 h 6636357"/>
                  <a:gd name="connsiteX25" fmla="*/ 1073229 w 3059222"/>
                  <a:gd name="connsiteY25" fmla="*/ 1534330 h 6636357"/>
                  <a:gd name="connsiteX26" fmla="*/ 1211775 w 3059222"/>
                  <a:gd name="connsiteY26" fmla="*/ 1275712 h 6636357"/>
                  <a:gd name="connsiteX27" fmla="*/ 1341084 w 3059222"/>
                  <a:gd name="connsiteY27" fmla="*/ 1017094 h 6636357"/>
                  <a:gd name="connsiteX28" fmla="*/ 1387265 w 3059222"/>
                  <a:gd name="connsiteY28" fmla="*/ 943203 h 6636357"/>
                  <a:gd name="connsiteX29" fmla="*/ 1313375 w 3059222"/>
                  <a:gd name="connsiteY29" fmla="*/ 869312 h 6636357"/>
                  <a:gd name="connsiteX30" fmla="*/ 1230247 w 3059222"/>
                  <a:gd name="connsiteY30" fmla="*/ 878549 h 6636357"/>
                  <a:gd name="connsiteX31" fmla="*/ 1128647 w 3059222"/>
                  <a:gd name="connsiteY31" fmla="*/ 684585 h 6636357"/>
                  <a:gd name="connsiteX32" fmla="*/ 1008575 w 3059222"/>
                  <a:gd name="connsiteY32" fmla="*/ 444440 h 6636357"/>
                  <a:gd name="connsiteX33" fmla="*/ 1045520 w 3059222"/>
                  <a:gd name="connsiteY33" fmla="*/ 232003 h 6636357"/>
                  <a:gd name="connsiteX34" fmla="*/ 1110175 w 3059222"/>
                  <a:gd name="connsiteY34" fmla="*/ 93458 h 6636357"/>
                  <a:gd name="connsiteX35" fmla="*/ 1387265 w 3059222"/>
                  <a:gd name="connsiteY35" fmla="*/ 1094 h 6636357"/>
                  <a:gd name="connsiteX36" fmla="*/ 1618175 w 3059222"/>
                  <a:gd name="connsiteY36" fmla="*/ 56512 h 6636357"/>
                  <a:gd name="connsiteX37" fmla="*/ 1710538 w 3059222"/>
                  <a:gd name="connsiteY37" fmla="*/ 250476 h 6636357"/>
                  <a:gd name="connsiteX38" fmla="*/ 1738247 w 3059222"/>
                  <a:gd name="connsiteY38" fmla="*/ 472149 h 6636357"/>
                  <a:gd name="connsiteX39" fmla="*/ 1867556 w 3059222"/>
                  <a:gd name="connsiteY39" fmla="*/ 638403 h 6636357"/>
                  <a:gd name="connsiteX40" fmla="*/ 1913738 w 3059222"/>
                  <a:gd name="connsiteY40" fmla="*/ 684585 h 6636357"/>
                  <a:gd name="connsiteX41" fmla="*/ 2153884 w 3059222"/>
                  <a:gd name="connsiteY41" fmla="*/ 740003 h 6636357"/>
                  <a:gd name="connsiteX42" fmla="*/ 2320138 w 3059222"/>
                  <a:gd name="connsiteY42" fmla="*/ 850840 h 6636357"/>
                  <a:gd name="connsiteX43" fmla="*/ 2569520 w 3059222"/>
                  <a:gd name="connsiteY43" fmla="*/ 1183349 h 6636357"/>
                  <a:gd name="connsiteX44" fmla="*/ 2855847 w 3059222"/>
                  <a:gd name="connsiteY44" fmla="*/ 1617458 h 6636357"/>
                  <a:gd name="connsiteX45" fmla="*/ 2938975 w 3059222"/>
                  <a:gd name="connsiteY45" fmla="*/ 1783712 h 6636357"/>
                  <a:gd name="connsiteX46" fmla="*/ 2938975 w 3059222"/>
                  <a:gd name="connsiteY46" fmla="*/ 2134694 h 6636357"/>
                  <a:gd name="connsiteX47" fmla="*/ 2892793 w 3059222"/>
                  <a:gd name="connsiteY47" fmla="*/ 2513385 h 6636357"/>
                  <a:gd name="connsiteX48" fmla="*/ 2818902 w 3059222"/>
                  <a:gd name="connsiteY48" fmla="*/ 2716585 h 6636357"/>
                  <a:gd name="connsiteX49" fmla="*/ 2772720 w 3059222"/>
                  <a:gd name="connsiteY49" fmla="*/ 2753530 h 6636357"/>
                  <a:gd name="connsiteX50" fmla="*/ 2800429 w 3059222"/>
                  <a:gd name="connsiteY50" fmla="*/ 2901312 h 6636357"/>
                  <a:gd name="connsiteX51" fmla="*/ 2708065 w 3059222"/>
                  <a:gd name="connsiteY51" fmla="*/ 3252294 h 6636357"/>
                  <a:gd name="connsiteX52" fmla="*/ 2578756 w 3059222"/>
                  <a:gd name="connsiteY52" fmla="*/ 3594040 h 6636357"/>
                  <a:gd name="connsiteX53" fmla="*/ 2430975 w 3059222"/>
                  <a:gd name="connsiteY53" fmla="*/ 4009676 h 6636357"/>
                  <a:gd name="connsiteX54" fmla="*/ 2384793 w 3059222"/>
                  <a:gd name="connsiteY54" fmla="*/ 4369894 h 6636357"/>
                  <a:gd name="connsiteX55" fmla="*/ 2477156 w 3059222"/>
                  <a:gd name="connsiteY55" fmla="*/ 4517676 h 6636357"/>
                  <a:gd name="connsiteX56" fmla="*/ 2726538 w 3059222"/>
                  <a:gd name="connsiteY56" fmla="*/ 4933312 h 6636357"/>
                  <a:gd name="connsiteX57" fmla="*/ 2892793 w 3059222"/>
                  <a:gd name="connsiteY57" fmla="*/ 5339712 h 6636357"/>
                  <a:gd name="connsiteX58" fmla="*/ 3003629 w 3059222"/>
                  <a:gd name="connsiteY58" fmla="*/ 5644512 h 6636357"/>
                  <a:gd name="connsiteX59" fmla="*/ 3059047 w 3059222"/>
                  <a:gd name="connsiteY59" fmla="*/ 5977021 h 6636357"/>
                  <a:gd name="connsiteX60" fmla="*/ 3022102 w 3059222"/>
                  <a:gd name="connsiteY60" fmla="*/ 6124803 h 6636357"/>
                  <a:gd name="connsiteX61" fmla="*/ 3049811 w 3059222"/>
                  <a:gd name="connsiteY61" fmla="*/ 6180221 h 6636357"/>
                  <a:gd name="connsiteX62" fmla="*/ 2938975 w 3059222"/>
                  <a:gd name="connsiteY62" fmla="*/ 6235640 h 6636357"/>
                  <a:gd name="connsiteX63" fmla="*/ 2892793 w 3059222"/>
                  <a:gd name="connsiteY63" fmla="*/ 6318767 h 6636357"/>
                  <a:gd name="connsiteX64" fmla="*/ 2846611 w 3059222"/>
                  <a:gd name="connsiteY64" fmla="*/ 6466549 h 6636357"/>
                  <a:gd name="connsiteX65" fmla="*/ 2846611 w 3059222"/>
                  <a:gd name="connsiteY65" fmla="*/ 6577385 h 6636357"/>
                  <a:gd name="connsiteX66" fmla="*/ 2624938 w 3059222"/>
                  <a:gd name="connsiteY66" fmla="*/ 6632803 h 6636357"/>
                  <a:gd name="connsiteX67" fmla="*/ 2421738 w 3059222"/>
                  <a:gd name="connsiteY67" fmla="*/ 6614330 h 6636357"/>
                  <a:gd name="connsiteX68" fmla="*/ 2412502 w 3059222"/>
                  <a:gd name="connsiteY68" fmla="*/ 6558912 h 6636357"/>
                  <a:gd name="connsiteX69" fmla="*/ 2338611 w 3059222"/>
                  <a:gd name="connsiteY69" fmla="*/ 6614330 h 6636357"/>
                  <a:gd name="connsiteX70" fmla="*/ 2190829 w 3059222"/>
                  <a:gd name="connsiteY70" fmla="*/ 6632803 h 6636357"/>
                  <a:gd name="connsiteX71" fmla="*/ 1738247 w 3059222"/>
                  <a:gd name="connsiteY71" fmla="*/ 6632803 h 6636357"/>
                  <a:gd name="connsiteX72" fmla="*/ 1673593 w 3059222"/>
                  <a:gd name="connsiteY72" fmla="*/ 6595858 h 6636357"/>
                  <a:gd name="connsiteX73" fmla="*/ 1747484 w 3059222"/>
                  <a:gd name="connsiteY73" fmla="*/ 6438840 h 6636357"/>
                  <a:gd name="connsiteX74" fmla="*/ 1904502 w 3059222"/>
                  <a:gd name="connsiteY74" fmla="*/ 6401894 h 6636357"/>
                  <a:gd name="connsiteX75" fmla="*/ 1996865 w 3059222"/>
                  <a:gd name="connsiteY75" fmla="*/ 6337240 h 6636357"/>
                  <a:gd name="connsiteX76" fmla="*/ 1922397 w 3059222"/>
                  <a:gd name="connsiteY76" fmla="*/ 6233042 h 6636357"/>
                  <a:gd name="connsiteX0" fmla="*/ 1935097 w 3059222"/>
                  <a:gd name="connsiteY0" fmla="*/ 6223517 h 6636357"/>
                  <a:gd name="connsiteX1" fmla="*/ 2012163 w 3059222"/>
                  <a:gd name="connsiteY1" fmla="*/ 6110949 h 6636357"/>
                  <a:gd name="connsiteX2" fmla="*/ 2172356 w 3059222"/>
                  <a:gd name="connsiteY2" fmla="*/ 6087858 h 6636357"/>
                  <a:gd name="connsiteX3" fmla="*/ 2052284 w 3059222"/>
                  <a:gd name="connsiteY3" fmla="*/ 5746112 h 6636357"/>
                  <a:gd name="connsiteX4" fmla="*/ 1867556 w 3059222"/>
                  <a:gd name="connsiteY4" fmla="*/ 5173458 h 6636357"/>
                  <a:gd name="connsiteX5" fmla="*/ 1581229 w 3059222"/>
                  <a:gd name="connsiteY5" fmla="*/ 4563858 h 6636357"/>
                  <a:gd name="connsiteX6" fmla="*/ 1544284 w 3059222"/>
                  <a:gd name="connsiteY6" fmla="*/ 4342185 h 6636357"/>
                  <a:gd name="connsiteX7" fmla="*/ 1608938 w 3059222"/>
                  <a:gd name="connsiteY7" fmla="*/ 3889603 h 6636357"/>
                  <a:gd name="connsiteX8" fmla="*/ 1747484 w 3059222"/>
                  <a:gd name="connsiteY8" fmla="*/ 3058330 h 6636357"/>
                  <a:gd name="connsiteX9" fmla="*/ 1729011 w 3059222"/>
                  <a:gd name="connsiteY9" fmla="*/ 2421021 h 6636357"/>
                  <a:gd name="connsiteX10" fmla="*/ 1553520 w 3059222"/>
                  <a:gd name="connsiteY10" fmla="*/ 2033094 h 6636357"/>
                  <a:gd name="connsiteX11" fmla="*/ 1424211 w 3059222"/>
                  <a:gd name="connsiteY11" fmla="*/ 1756003 h 6636357"/>
                  <a:gd name="connsiteX12" fmla="*/ 1239484 w 3059222"/>
                  <a:gd name="connsiteY12" fmla="*/ 1876076 h 6636357"/>
                  <a:gd name="connsiteX13" fmla="*/ 916211 w 3059222"/>
                  <a:gd name="connsiteY13" fmla="*/ 2088512 h 6636357"/>
                  <a:gd name="connsiteX14" fmla="*/ 574465 w 3059222"/>
                  <a:gd name="connsiteY14" fmla="*/ 2356367 h 6636357"/>
                  <a:gd name="connsiteX15" fmla="*/ 315847 w 3059222"/>
                  <a:gd name="connsiteY15" fmla="*/ 2531858 h 6636357"/>
                  <a:gd name="connsiteX16" fmla="*/ 241956 w 3059222"/>
                  <a:gd name="connsiteY16" fmla="*/ 2642694 h 6636357"/>
                  <a:gd name="connsiteX17" fmla="*/ 149593 w 3059222"/>
                  <a:gd name="connsiteY17" fmla="*/ 2725821 h 6636357"/>
                  <a:gd name="connsiteX18" fmla="*/ 103411 w 3059222"/>
                  <a:gd name="connsiteY18" fmla="*/ 2651930 h 6636357"/>
                  <a:gd name="connsiteX19" fmla="*/ 1811 w 3059222"/>
                  <a:gd name="connsiteY19" fmla="*/ 2642694 h 6636357"/>
                  <a:gd name="connsiteX20" fmla="*/ 47993 w 3059222"/>
                  <a:gd name="connsiteY20" fmla="*/ 2559567 h 6636357"/>
                  <a:gd name="connsiteX21" fmla="*/ 168065 w 3059222"/>
                  <a:gd name="connsiteY21" fmla="*/ 2393312 h 6636357"/>
                  <a:gd name="connsiteX22" fmla="*/ 315847 w 3059222"/>
                  <a:gd name="connsiteY22" fmla="*/ 2310185 h 6636357"/>
                  <a:gd name="connsiteX23" fmla="*/ 482102 w 3059222"/>
                  <a:gd name="connsiteY23" fmla="*/ 2180876 h 6636357"/>
                  <a:gd name="connsiteX24" fmla="*/ 731484 w 3059222"/>
                  <a:gd name="connsiteY24" fmla="*/ 1922258 h 6636357"/>
                  <a:gd name="connsiteX25" fmla="*/ 1073229 w 3059222"/>
                  <a:gd name="connsiteY25" fmla="*/ 1534330 h 6636357"/>
                  <a:gd name="connsiteX26" fmla="*/ 1211775 w 3059222"/>
                  <a:gd name="connsiteY26" fmla="*/ 1275712 h 6636357"/>
                  <a:gd name="connsiteX27" fmla="*/ 1341084 w 3059222"/>
                  <a:gd name="connsiteY27" fmla="*/ 1017094 h 6636357"/>
                  <a:gd name="connsiteX28" fmla="*/ 1387265 w 3059222"/>
                  <a:gd name="connsiteY28" fmla="*/ 943203 h 6636357"/>
                  <a:gd name="connsiteX29" fmla="*/ 1313375 w 3059222"/>
                  <a:gd name="connsiteY29" fmla="*/ 869312 h 6636357"/>
                  <a:gd name="connsiteX30" fmla="*/ 1230247 w 3059222"/>
                  <a:gd name="connsiteY30" fmla="*/ 878549 h 6636357"/>
                  <a:gd name="connsiteX31" fmla="*/ 1128647 w 3059222"/>
                  <a:gd name="connsiteY31" fmla="*/ 684585 h 6636357"/>
                  <a:gd name="connsiteX32" fmla="*/ 1008575 w 3059222"/>
                  <a:gd name="connsiteY32" fmla="*/ 444440 h 6636357"/>
                  <a:gd name="connsiteX33" fmla="*/ 1045520 w 3059222"/>
                  <a:gd name="connsiteY33" fmla="*/ 232003 h 6636357"/>
                  <a:gd name="connsiteX34" fmla="*/ 1110175 w 3059222"/>
                  <a:gd name="connsiteY34" fmla="*/ 93458 h 6636357"/>
                  <a:gd name="connsiteX35" fmla="*/ 1387265 w 3059222"/>
                  <a:gd name="connsiteY35" fmla="*/ 1094 h 6636357"/>
                  <a:gd name="connsiteX36" fmla="*/ 1618175 w 3059222"/>
                  <a:gd name="connsiteY36" fmla="*/ 56512 h 6636357"/>
                  <a:gd name="connsiteX37" fmla="*/ 1710538 w 3059222"/>
                  <a:gd name="connsiteY37" fmla="*/ 250476 h 6636357"/>
                  <a:gd name="connsiteX38" fmla="*/ 1738247 w 3059222"/>
                  <a:gd name="connsiteY38" fmla="*/ 472149 h 6636357"/>
                  <a:gd name="connsiteX39" fmla="*/ 1867556 w 3059222"/>
                  <a:gd name="connsiteY39" fmla="*/ 638403 h 6636357"/>
                  <a:gd name="connsiteX40" fmla="*/ 1913738 w 3059222"/>
                  <a:gd name="connsiteY40" fmla="*/ 684585 h 6636357"/>
                  <a:gd name="connsiteX41" fmla="*/ 2153884 w 3059222"/>
                  <a:gd name="connsiteY41" fmla="*/ 740003 h 6636357"/>
                  <a:gd name="connsiteX42" fmla="*/ 2320138 w 3059222"/>
                  <a:gd name="connsiteY42" fmla="*/ 850840 h 6636357"/>
                  <a:gd name="connsiteX43" fmla="*/ 2569520 w 3059222"/>
                  <a:gd name="connsiteY43" fmla="*/ 1183349 h 6636357"/>
                  <a:gd name="connsiteX44" fmla="*/ 2855847 w 3059222"/>
                  <a:gd name="connsiteY44" fmla="*/ 1617458 h 6636357"/>
                  <a:gd name="connsiteX45" fmla="*/ 2938975 w 3059222"/>
                  <a:gd name="connsiteY45" fmla="*/ 1783712 h 6636357"/>
                  <a:gd name="connsiteX46" fmla="*/ 2938975 w 3059222"/>
                  <a:gd name="connsiteY46" fmla="*/ 2134694 h 6636357"/>
                  <a:gd name="connsiteX47" fmla="*/ 2892793 w 3059222"/>
                  <a:gd name="connsiteY47" fmla="*/ 2513385 h 6636357"/>
                  <a:gd name="connsiteX48" fmla="*/ 2818902 w 3059222"/>
                  <a:gd name="connsiteY48" fmla="*/ 2716585 h 6636357"/>
                  <a:gd name="connsiteX49" fmla="*/ 2772720 w 3059222"/>
                  <a:gd name="connsiteY49" fmla="*/ 2753530 h 6636357"/>
                  <a:gd name="connsiteX50" fmla="*/ 2800429 w 3059222"/>
                  <a:gd name="connsiteY50" fmla="*/ 2901312 h 6636357"/>
                  <a:gd name="connsiteX51" fmla="*/ 2708065 w 3059222"/>
                  <a:gd name="connsiteY51" fmla="*/ 3252294 h 6636357"/>
                  <a:gd name="connsiteX52" fmla="*/ 2578756 w 3059222"/>
                  <a:gd name="connsiteY52" fmla="*/ 3594040 h 6636357"/>
                  <a:gd name="connsiteX53" fmla="*/ 2430975 w 3059222"/>
                  <a:gd name="connsiteY53" fmla="*/ 4009676 h 6636357"/>
                  <a:gd name="connsiteX54" fmla="*/ 2384793 w 3059222"/>
                  <a:gd name="connsiteY54" fmla="*/ 4369894 h 6636357"/>
                  <a:gd name="connsiteX55" fmla="*/ 2477156 w 3059222"/>
                  <a:gd name="connsiteY55" fmla="*/ 4517676 h 6636357"/>
                  <a:gd name="connsiteX56" fmla="*/ 2726538 w 3059222"/>
                  <a:gd name="connsiteY56" fmla="*/ 4933312 h 6636357"/>
                  <a:gd name="connsiteX57" fmla="*/ 2892793 w 3059222"/>
                  <a:gd name="connsiteY57" fmla="*/ 5339712 h 6636357"/>
                  <a:gd name="connsiteX58" fmla="*/ 3003629 w 3059222"/>
                  <a:gd name="connsiteY58" fmla="*/ 5644512 h 6636357"/>
                  <a:gd name="connsiteX59" fmla="*/ 3059047 w 3059222"/>
                  <a:gd name="connsiteY59" fmla="*/ 5977021 h 6636357"/>
                  <a:gd name="connsiteX60" fmla="*/ 3022102 w 3059222"/>
                  <a:gd name="connsiteY60" fmla="*/ 6124803 h 6636357"/>
                  <a:gd name="connsiteX61" fmla="*/ 3049811 w 3059222"/>
                  <a:gd name="connsiteY61" fmla="*/ 6180221 h 6636357"/>
                  <a:gd name="connsiteX62" fmla="*/ 2938975 w 3059222"/>
                  <a:gd name="connsiteY62" fmla="*/ 6235640 h 6636357"/>
                  <a:gd name="connsiteX63" fmla="*/ 2892793 w 3059222"/>
                  <a:gd name="connsiteY63" fmla="*/ 6318767 h 6636357"/>
                  <a:gd name="connsiteX64" fmla="*/ 2846611 w 3059222"/>
                  <a:gd name="connsiteY64" fmla="*/ 6466549 h 6636357"/>
                  <a:gd name="connsiteX65" fmla="*/ 2846611 w 3059222"/>
                  <a:gd name="connsiteY65" fmla="*/ 6577385 h 6636357"/>
                  <a:gd name="connsiteX66" fmla="*/ 2624938 w 3059222"/>
                  <a:gd name="connsiteY66" fmla="*/ 6632803 h 6636357"/>
                  <a:gd name="connsiteX67" fmla="*/ 2421738 w 3059222"/>
                  <a:gd name="connsiteY67" fmla="*/ 6614330 h 6636357"/>
                  <a:gd name="connsiteX68" fmla="*/ 2412502 w 3059222"/>
                  <a:gd name="connsiteY68" fmla="*/ 6558912 h 6636357"/>
                  <a:gd name="connsiteX69" fmla="*/ 2338611 w 3059222"/>
                  <a:gd name="connsiteY69" fmla="*/ 6614330 h 6636357"/>
                  <a:gd name="connsiteX70" fmla="*/ 2190829 w 3059222"/>
                  <a:gd name="connsiteY70" fmla="*/ 6632803 h 6636357"/>
                  <a:gd name="connsiteX71" fmla="*/ 1738247 w 3059222"/>
                  <a:gd name="connsiteY71" fmla="*/ 6632803 h 6636357"/>
                  <a:gd name="connsiteX72" fmla="*/ 1673593 w 3059222"/>
                  <a:gd name="connsiteY72" fmla="*/ 6595858 h 6636357"/>
                  <a:gd name="connsiteX73" fmla="*/ 1747484 w 3059222"/>
                  <a:gd name="connsiteY73" fmla="*/ 6438840 h 6636357"/>
                  <a:gd name="connsiteX74" fmla="*/ 1904502 w 3059222"/>
                  <a:gd name="connsiteY74" fmla="*/ 6401894 h 6636357"/>
                  <a:gd name="connsiteX75" fmla="*/ 1996865 w 3059222"/>
                  <a:gd name="connsiteY75" fmla="*/ 6337240 h 6636357"/>
                  <a:gd name="connsiteX76" fmla="*/ 1935097 w 3059222"/>
                  <a:gd name="connsiteY76" fmla="*/ 6223517 h 6636357"/>
                  <a:gd name="connsiteX0" fmla="*/ 1935097 w 3059222"/>
                  <a:gd name="connsiteY0" fmla="*/ 6223517 h 6636357"/>
                  <a:gd name="connsiteX1" fmla="*/ 2012163 w 3059222"/>
                  <a:gd name="connsiteY1" fmla="*/ 6110949 h 6636357"/>
                  <a:gd name="connsiteX2" fmla="*/ 2185056 w 3059222"/>
                  <a:gd name="connsiteY2" fmla="*/ 6059283 h 6636357"/>
                  <a:gd name="connsiteX3" fmla="*/ 2052284 w 3059222"/>
                  <a:gd name="connsiteY3" fmla="*/ 5746112 h 6636357"/>
                  <a:gd name="connsiteX4" fmla="*/ 1867556 w 3059222"/>
                  <a:gd name="connsiteY4" fmla="*/ 5173458 h 6636357"/>
                  <a:gd name="connsiteX5" fmla="*/ 1581229 w 3059222"/>
                  <a:gd name="connsiteY5" fmla="*/ 4563858 h 6636357"/>
                  <a:gd name="connsiteX6" fmla="*/ 1544284 w 3059222"/>
                  <a:gd name="connsiteY6" fmla="*/ 4342185 h 6636357"/>
                  <a:gd name="connsiteX7" fmla="*/ 1608938 w 3059222"/>
                  <a:gd name="connsiteY7" fmla="*/ 3889603 h 6636357"/>
                  <a:gd name="connsiteX8" fmla="*/ 1747484 w 3059222"/>
                  <a:gd name="connsiteY8" fmla="*/ 3058330 h 6636357"/>
                  <a:gd name="connsiteX9" fmla="*/ 1729011 w 3059222"/>
                  <a:gd name="connsiteY9" fmla="*/ 2421021 h 6636357"/>
                  <a:gd name="connsiteX10" fmla="*/ 1553520 w 3059222"/>
                  <a:gd name="connsiteY10" fmla="*/ 2033094 h 6636357"/>
                  <a:gd name="connsiteX11" fmla="*/ 1424211 w 3059222"/>
                  <a:gd name="connsiteY11" fmla="*/ 1756003 h 6636357"/>
                  <a:gd name="connsiteX12" fmla="*/ 1239484 w 3059222"/>
                  <a:gd name="connsiteY12" fmla="*/ 1876076 h 6636357"/>
                  <a:gd name="connsiteX13" fmla="*/ 916211 w 3059222"/>
                  <a:gd name="connsiteY13" fmla="*/ 2088512 h 6636357"/>
                  <a:gd name="connsiteX14" fmla="*/ 574465 w 3059222"/>
                  <a:gd name="connsiteY14" fmla="*/ 2356367 h 6636357"/>
                  <a:gd name="connsiteX15" fmla="*/ 315847 w 3059222"/>
                  <a:gd name="connsiteY15" fmla="*/ 2531858 h 6636357"/>
                  <a:gd name="connsiteX16" fmla="*/ 241956 w 3059222"/>
                  <a:gd name="connsiteY16" fmla="*/ 2642694 h 6636357"/>
                  <a:gd name="connsiteX17" fmla="*/ 149593 w 3059222"/>
                  <a:gd name="connsiteY17" fmla="*/ 2725821 h 6636357"/>
                  <a:gd name="connsiteX18" fmla="*/ 103411 w 3059222"/>
                  <a:gd name="connsiteY18" fmla="*/ 2651930 h 6636357"/>
                  <a:gd name="connsiteX19" fmla="*/ 1811 w 3059222"/>
                  <a:gd name="connsiteY19" fmla="*/ 2642694 h 6636357"/>
                  <a:gd name="connsiteX20" fmla="*/ 47993 w 3059222"/>
                  <a:gd name="connsiteY20" fmla="*/ 2559567 h 6636357"/>
                  <a:gd name="connsiteX21" fmla="*/ 168065 w 3059222"/>
                  <a:gd name="connsiteY21" fmla="*/ 2393312 h 6636357"/>
                  <a:gd name="connsiteX22" fmla="*/ 315847 w 3059222"/>
                  <a:gd name="connsiteY22" fmla="*/ 2310185 h 6636357"/>
                  <a:gd name="connsiteX23" fmla="*/ 482102 w 3059222"/>
                  <a:gd name="connsiteY23" fmla="*/ 2180876 h 6636357"/>
                  <a:gd name="connsiteX24" fmla="*/ 731484 w 3059222"/>
                  <a:gd name="connsiteY24" fmla="*/ 1922258 h 6636357"/>
                  <a:gd name="connsiteX25" fmla="*/ 1073229 w 3059222"/>
                  <a:gd name="connsiteY25" fmla="*/ 1534330 h 6636357"/>
                  <a:gd name="connsiteX26" fmla="*/ 1211775 w 3059222"/>
                  <a:gd name="connsiteY26" fmla="*/ 1275712 h 6636357"/>
                  <a:gd name="connsiteX27" fmla="*/ 1341084 w 3059222"/>
                  <a:gd name="connsiteY27" fmla="*/ 1017094 h 6636357"/>
                  <a:gd name="connsiteX28" fmla="*/ 1387265 w 3059222"/>
                  <a:gd name="connsiteY28" fmla="*/ 943203 h 6636357"/>
                  <a:gd name="connsiteX29" fmla="*/ 1313375 w 3059222"/>
                  <a:gd name="connsiteY29" fmla="*/ 869312 h 6636357"/>
                  <a:gd name="connsiteX30" fmla="*/ 1230247 w 3059222"/>
                  <a:gd name="connsiteY30" fmla="*/ 878549 h 6636357"/>
                  <a:gd name="connsiteX31" fmla="*/ 1128647 w 3059222"/>
                  <a:gd name="connsiteY31" fmla="*/ 684585 h 6636357"/>
                  <a:gd name="connsiteX32" fmla="*/ 1008575 w 3059222"/>
                  <a:gd name="connsiteY32" fmla="*/ 444440 h 6636357"/>
                  <a:gd name="connsiteX33" fmla="*/ 1045520 w 3059222"/>
                  <a:gd name="connsiteY33" fmla="*/ 232003 h 6636357"/>
                  <a:gd name="connsiteX34" fmla="*/ 1110175 w 3059222"/>
                  <a:gd name="connsiteY34" fmla="*/ 93458 h 6636357"/>
                  <a:gd name="connsiteX35" fmla="*/ 1387265 w 3059222"/>
                  <a:gd name="connsiteY35" fmla="*/ 1094 h 6636357"/>
                  <a:gd name="connsiteX36" fmla="*/ 1618175 w 3059222"/>
                  <a:gd name="connsiteY36" fmla="*/ 56512 h 6636357"/>
                  <a:gd name="connsiteX37" fmla="*/ 1710538 w 3059222"/>
                  <a:gd name="connsiteY37" fmla="*/ 250476 h 6636357"/>
                  <a:gd name="connsiteX38" fmla="*/ 1738247 w 3059222"/>
                  <a:gd name="connsiteY38" fmla="*/ 472149 h 6636357"/>
                  <a:gd name="connsiteX39" fmla="*/ 1867556 w 3059222"/>
                  <a:gd name="connsiteY39" fmla="*/ 638403 h 6636357"/>
                  <a:gd name="connsiteX40" fmla="*/ 1913738 w 3059222"/>
                  <a:gd name="connsiteY40" fmla="*/ 684585 h 6636357"/>
                  <a:gd name="connsiteX41" fmla="*/ 2153884 w 3059222"/>
                  <a:gd name="connsiteY41" fmla="*/ 740003 h 6636357"/>
                  <a:gd name="connsiteX42" fmla="*/ 2320138 w 3059222"/>
                  <a:gd name="connsiteY42" fmla="*/ 850840 h 6636357"/>
                  <a:gd name="connsiteX43" fmla="*/ 2569520 w 3059222"/>
                  <a:gd name="connsiteY43" fmla="*/ 1183349 h 6636357"/>
                  <a:gd name="connsiteX44" fmla="*/ 2855847 w 3059222"/>
                  <a:gd name="connsiteY44" fmla="*/ 1617458 h 6636357"/>
                  <a:gd name="connsiteX45" fmla="*/ 2938975 w 3059222"/>
                  <a:gd name="connsiteY45" fmla="*/ 1783712 h 6636357"/>
                  <a:gd name="connsiteX46" fmla="*/ 2938975 w 3059222"/>
                  <a:gd name="connsiteY46" fmla="*/ 2134694 h 6636357"/>
                  <a:gd name="connsiteX47" fmla="*/ 2892793 w 3059222"/>
                  <a:gd name="connsiteY47" fmla="*/ 2513385 h 6636357"/>
                  <a:gd name="connsiteX48" fmla="*/ 2818902 w 3059222"/>
                  <a:gd name="connsiteY48" fmla="*/ 2716585 h 6636357"/>
                  <a:gd name="connsiteX49" fmla="*/ 2772720 w 3059222"/>
                  <a:gd name="connsiteY49" fmla="*/ 2753530 h 6636357"/>
                  <a:gd name="connsiteX50" fmla="*/ 2800429 w 3059222"/>
                  <a:gd name="connsiteY50" fmla="*/ 2901312 h 6636357"/>
                  <a:gd name="connsiteX51" fmla="*/ 2708065 w 3059222"/>
                  <a:gd name="connsiteY51" fmla="*/ 3252294 h 6636357"/>
                  <a:gd name="connsiteX52" fmla="*/ 2578756 w 3059222"/>
                  <a:gd name="connsiteY52" fmla="*/ 3594040 h 6636357"/>
                  <a:gd name="connsiteX53" fmla="*/ 2430975 w 3059222"/>
                  <a:gd name="connsiteY53" fmla="*/ 4009676 h 6636357"/>
                  <a:gd name="connsiteX54" fmla="*/ 2384793 w 3059222"/>
                  <a:gd name="connsiteY54" fmla="*/ 4369894 h 6636357"/>
                  <a:gd name="connsiteX55" fmla="*/ 2477156 w 3059222"/>
                  <a:gd name="connsiteY55" fmla="*/ 4517676 h 6636357"/>
                  <a:gd name="connsiteX56" fmla="*/ 2726538 w 3059222"/>
                  <a:gd name="connsiteY56" fmla="*/ 4933312 h 6636357"/>
                  <a:gd name="connsiteX57" fmla="*/ 2892793 w 3059222"/>
                  <a:gd name="connsiteY57" fmla="*/ 5339712 h 6636357"/>
                  <a:gd name="connsiteX58" fmla="*/ 3003629 w 3059222"/>
                  <a:gd name="connsiteY58" fmla="*/ 5644512 h 6636357"/>
                  <a:gd name="connsiteX59" fmla="*/ 3059047 w 3059222"/>
                  <a:gd name="connsiteY59" fmla="*/ 5977021 h 6636357"/>
                  <a:gd name="connsiteX60" fmla="*/ 3022102 w 3059222"/>
                  <a:gd name="connsiteY60" fmla="*/ 6124803 h 6636357"/>
                  <a:gd name="connsiteX61" fmla="*/ 3049811 w 3059222"/>
                  <a:gd name="connsiteY61" fmla="*/ 6180221 h 6636357"/>
                  <a:gd name="connsiteX62" fmla="*/ 2938975 w 3059222"/>
                  <a:gd name="connsiteY62" fmla="*/ 6235640 h 6636357"/>
                  <a:gd name="connsiteX63" fmla="*/ 2892793 w 3059222"/>
                  <a:gd name="connsiteY63" fmla="*/ 6318767 h 6636357"/>
                  <a:gd name="connsiteX64" fmla="*/ 2846611 w 3059222"/>
                  <a:gd name="connsiteY64" fmla="*/ 6466549 h 6636357"/>
                  <a:gd name="connsiteX65" fmla="*/ 2846611 w 3059222"/>
                  <a:gd name="connsiteY65" fmla="*/ 6577385 h 6636357"/>
                  <a:gd name="connsiteX66" fmla="*/ 2624938 w 3059222"/>
                  <a:gd name="connsiteY66" fmla="*/ 6632803 h 6636357"/>
                  <a:gd name="connsiteX67" fmla="*/ 2421738 w 3059222"/>
                  <a:gd name="connsiteY67" fmla="*/ 6614330 h 6636357"/>
                  <a:gd name="connsiteX68" fmla="*/ 2412502 w 3059222"/>
                  <a:gd name="connsiteY68" fmla="*/ 6558912 h 6636357"/>
                  <a:gd name="connsiteX69" fmla="*/ 2338611 w 3059222"/>
                  <a:gd name="connsiteY69" fmla="*/ 6614330 h 6636357"/>
                  <a:gd name="connsiteX70" fmla="*/ 2190829 w 3059222"/>
                  <a:gd name="connsiteY70" fmla="*/ 6632803 h 6636357"/>
                  <a:gd name="connsiteX71" fmla="*/ 1738247 w 3059222"/>
                  <a:gd name="connsiteY71" fmla="*/ 6632803 h 6636357"/>
                  <a:gd name="connsiteX72" fmla="*/ 1673593 w 3059222"/>
                  <a:gd name="connsiteY72" fmla="*/ 6595858 h 6636357"/>
                  <a:gd name="connsiteX73" fmla="*/ 1747484 w 3059222"/>
                  <a:gd name="connsiteY73" fmla="*/ 6438840 h 6636357"/>
                  <a:gd name="connsiteX74" fmla="*/ 1904502 w 3059222"/>
                  <a:gd name="connsiteY74" fmla="*/ 6401894 h 6636357"/>
                  <a:gd name="connsiteX75" fmla="*/ 1996865 w 3059222"/>
                  <a:gd name="connsiteY75" fmla="*/ 6337240 h 6636357"/>
                  <a:gd name="connsiteX76" fmla="*/ 1935097 w 3059222"/>
                  <a:gd name="connsiteY76" fmla="*/ 6223517 h 6636357"/>
                  <a:gd name="connsiteX0" fmla="*/ 1935097 w 3059222"/>
                  <a:gd name="connsiteY0" fmla="*/ 6223517 h 6636357"/>
                  <a:gd name="connsiteX1" fmla="*/ 2012163 w 3059222"/>
                  <a:gd name="connsiteY1" fmla="*/ 6110949 h 6636357"/>
                  <a:gd name="connsiteX2" fmla="*/ 2166006 w 3059222"/>
                  <a:gd name="connsiteY2" fmla="*/ 6056108 h 6636357"/>
                  <a:gd name="connsiteX3" fmla="*/ 2052284 w 3059222"/>
                  <a:gd name="connsiteY3" fmla="*/ 5746112 h 6636357"/>
                  <a:gd name="connsiteX4" fmla="*/ 1867556 w 3059222"/>
                  <a:gd name="connsiteY4" fmla="*/ 5173458 h 6636357"/>
                  <a:gd name="connsiteX5" fmla="*/ 1581229 w 3059222"/>
                  <a:gd name="connsiteY5" fmla="*/ 4563858 h 6636357"/>
                  <a:gd name="connsiteX6" fmla="*/ 1544284 w 3059222"/>
                  <a:gd name="connsiteY6" fmla="*/ 4342185 h 6636357"/>
                  <a:gd name="connsiteX7" fmla="*/ 1608938 w 3059222"/>
                  <a:gd name="connsiteY7" fmla="*/ 3889603 h 6636357"/>
                  <a:gd name="connsiteX8" fmla="*/ 1747484 w 3059222"/>
                  <a:gd name="connsiteY8" fmla="*/ 3058330 h 6636357"/>
                  <a:gd name="connsiteX9" fmla="*/ 1729011 w 3059222"/>
                  <a:gd name="connsiteY9" fmla="*/ 2421021 h 6636357"/>
                  <a:gd name="connsiteX10" fmla="*/ 1553520 w 3059222"/>
                  <a:gd name="connsiteY10" fmla="*/ 2033094 h 6636357"/>
                  <a:gd name="connsiteX11" fmla="*/ 1424211 w 3059222"/>
                  <a:gd name="connsiteY11" fmla="*/ 1756003 h 6636357"/>
                  <a:gd name="connsiteX12" fmla="*/ 1239484 w 3059222"/>
                  <a:gd name="connsiteY12" fmla="*/ 1876076 h 6636357"/>
                  <a:gd name="connsiteX13" fmla="*/ 916211 w 3059222"/>
                  <a:gd name="connsiteY13" fmla="*/ 2088512 h 6636357"/>
                  <a:gd name="connsiteX14" fmla="*/ 574465 w 3059222"/>
                  <a:gd name="connsiteY14" fmla="*/ 2356367 h 6636357"/>
                  <a:gd name="connsiteX15" fmla="*/ 315847 w 3059222"/>
                  <a:gd name="connsiteY15" fmla="*/ 2531858 h 6636357"/>
                  <a:gd name="connsiteX16" fmla="*/ 241956 w 3059222"/>
                  <a:gd name="connsiteY16" fmla="*/ 2642694 h 6636357"/>
                  <a:gd name="connsiteX17" fmla="*/ 149593 w 3059222"/>
                  <a:gd name="connsiteY17" fmla="*/ 2725821 h 6636357"/>
                  <a:gd name="connsiteX18" fmla="*/ 103411 w 3059222"/>
                  <a:gd name="connsiteY18" fmla="*/ 2651930 h 6636357"/>
                  <a:gd name="connsiteX19" fmla="*/ 1811 w 3059222"/>
                  <a:gd name="connsiteY19" fmla="*/ 2642694 h 6636357"/>
                  <a:gd name="connsiteX20" fmla="*/ 47993 w 3059222"/>
                  <a:gd name="connsiteY20" fmla="*/ 2559567 h 6636357"/>
                  <a:gd name="connsiteX21" fmla="*/ 168065 w 3059222"/>
                  <a:gd name="connsiteY21" fmla="*/ 2393312 h 6636357"/>
                  <a:gd name="connsiteX22" fmla="*/ 315847 w 3059222"/>
                  <a:gd name="connsiteY22" fmla="*/ 2310185 h 6636357"/>
                  <a:gd name="connsiteX23" fmla="*/ 482102 w 3059222"/>
                  <a:gd name="connsiteY23" fmla="*/ 2180876 h 6636357"/>
                  <a:gd name="connsiteX24" fmla="*/ 731484 w 3059222"/>
                  <a:gd name="connsiteY24" fmla="*/ 1922258 h 6636357"/>
                  <a:gd name="connsiteX25" fmla="*/ 1073229 w 3059222"/>
                  <a:gd name="connsiteY25" fmla="*/ 1534330 h 6636357"/>
                  <a:gd name="connsiteX26" fmla="*/ 1211775 w 3059222"/>
                  <a:gd name="connsiteY26" fmla="*/ 1275712 h 6636357"/>
                  <a:gd name="connsiteX27" fmla="*/ 1341084 w 3059222"/>
                  <a:gd name="connsiteY27" fmla="*/ 1017094 h 6636357"/>
                  <a:gd name="connsiteX28" fmla="*/ 1387265 w 3059222"/>
                  <a:gd name="connsiteY28" fmla="*/ 943203 h 6636357"/>
                  <a:gd name="connsiteX29" fmla="*/ 1313375 w 3059222"/>
                  <a:gd name="connsiteY29" fmla="*/ 869312 h 6636357"/>
                  <a:gd name="connsiteX30" fmla="*/ 1230247 w 3059222"/>
                  <a:gd name="connsiteY30" fmla="*/ 878549 h 6636357"/>
                  <a:gd name="connsiteX31" fmla="*/ 1128647 w 3059222"/>
                  <a:gd name="connsiteY31" fmla="*/ 684585 h 6636357"/>
                  <a:gd name="connsiteX32" fmla="*/ 1008575 w 3059222"/>
                  <a:gd name="connsiteY32" fmla="*/ 444440 h 6636357"/>
                  <a:gd name="connsiteX33" fmla="*/ 1045520 w 3059222"/>
                  <a:gd name="connsiteY33" fmla="*/ 232003 h 6636357"/>
                  <a:gd name="connsiteX34" fmla="*/ 1110175 w 3059222"/>
                  <a:gd name="connsiteY34" fmla="*/ 93458 h 6636357"/>
                  <a:gd name="connsiteX35" fmla="*/ 1387265 w 3059222"/>
                  <a:gd name="connsiteY35" fmla="*/ 1094 h 6636357"/>
                  <a:gd name="connsiteX36" fmla="*/ 1618175 w 3059222"/>
                  <a:gd name="connsiteY36" fmla="*/ 56512 h 6636357"/>
                  <a:gd name="connsiteX37" fmla="*/ 1710538 w 3059222"/>
                  <a:gd name="connsiteY37" fmla="*/ 250476 h 6636357"/>
                  <a:gd name="connsiteX38" fmla="*/ 1738247 w 3059222"/>
                  <a:gd name="connsiteY38" fmla="*/ 472149 h 6636357"/>
                  <a:gd name="connsiteX39" fmla="*/ 1867556 w 3059222"/>
                  <a:gd name="connsiteY39" fmla="*/ 638403 h 6636357"/>
                  <a:gd name="connsiteX40" fmla="*/ 1913738 w 3059222"/>
                  <a:gd name="connsiteY40" fmla="*/ 684585 h 6636357"/>
                  <a:gd name="connsiteX41" fmla="*/ 2153884 w 3059222"/>
                  <a:gd name="connsiteY41" fmla="*/ 740003 h 6636357"/>
                  <a:gd name="connsiteX42" fmla="*/ 2320138 w 3059222"/>
                  <a:gd name="connsiteY42" fmla="*/ 850840 h 6636357"/>
                  <a:gd name="connsiteX43" fmla="*/ 2569520 w 3059222"/>
                  <a:gd name="connsiteY43" fmla="*/ 1183349 h 6636357"/>
                  <a:gd name="connsiteX44" fmla="*/ 2855847 w 3059222"/>
                  <a:gd name="connsiteY44" fmla="*/ 1617458 h 6636357"/>
                  <a:gd name="connsiteX45" fmla="*/ 2938975 w 3059222"/>
                  <a:gd name="connsiteY45" fmla="*/ 1783712 h 6636357"/>
                  <a:gd name="connsiteX46" fmla="*/ 2938975 w 3059222"/>
                  <a:gd name="connsiteY46" fmla="*/ 2134694 h 6636357"/>
                  <a:gd name="connsiteX47" fmla="*/ 2892793 w 3059222"/>
                  <a:gd name="connsiteY47" fmla="*/ 2513385 h 6636357"/>
                  <a:gd name="connsiteX48" fmla="*/ 2818902 w 3059222"/>
                  <a:gd name="connsiteY48" fmla="*/ 2716585 h 6636357"/>
                  <a:gd name="connsiteX49" fmla="*/ 2772720 w 3059222"/>
                  <a:gd name="connsiteY49" fmla="*/ 2753530 h 6636357"/>
                  <a:gd name="connsiteX50" fmla="*/ 2800429 w 3059222"/>
                  <a:gd name="connsiteY50" fmla="*/ 2901312 h 6636357"/>
                  <a:gd name="connsiteX51" fmla="*/ 2708065 w 3059222"/>
                  <a:gd name="connsiteY51" fmla="*/ 3252294 h 6636357"/>
                  <a:gd name="connsiteX52" fmla="*/ 2578756 w 3059222"/>
                  <a:gd name="connsiteY52" fmla="*/ 3594040 h 6636357"/>
                  <a:gd name="connsiteX53" fmla="*/ 2430975 w 3059222"/>
                  <a:gd name="connsiteY53" fmla="*/ 4009676 h 6636357"/>
                  <a:gd name="connsiteX54" fmla="*/ 2384793 w 3059222"/>
                  <a:gd name="connsiteY54" fmla="*/ 4369894 h 6636357"/>
                  <a:gd name="connsiteX55" fmla="*/ 2477156 w 3059222"/>
                  <a:gd name="connsiteY55" fmla="*/ 4517676 h 6636357"/>
                  <a:gd name="connsiteX56" fmla="*/ 2726538 w 3059222"/>
                  <a:gd name="connsiteY56" fmla="*/ 4933312 h 6636357"/>
                  <a:gd name="connsiteX57" fmla="*/ 2892793 w 3059222"/>
                  <a:gd name="connsiteY57" fmla="*/ 5339712 h 6636357"/>
                  <a:gd name="connsiteX58" fmla="*/ 3003629 w 3059222"/>
                  <a:gd name="connsiteY58" fmla="*/ 5644512 h 6636357"/>
                  <a:gd name="connsiteX59" fmla="*/ 3059047 w 3059222"/>
                  <a:gd name="connsiteY59" fmla="*/ 5977021 h 6636357"/>
                  <a:gd name="connsiteX60" fmla="*/ 3022102 w 3059222"/>
                  <a:gd name="connsiteY60" fmla="*/ 6124803 h 6636357"/>
                  <a:gd name="connsiteX61" fmla="*/ 3049811 w 3059222"/>
                  <a:gd name="connsiteY61" fmla="*/ 6180221 h 6636357"/>
                  <a:gd name="connsiteX62" fmla="*/ 2938975 w 3059222"/>
                  <a:gd name="connsiteY62" fmla="*/ 6235640 h 6636357"/>
                  <a:gd name="connsiteX63" fmla="*/ 2892793 w 3059222"/>
                  <a:gd name="connsiteY63" fmla="*/ 6318767 h 6636357"/>
                  <a:gd name="connsiteX64" fmla="*/ 2846611 w 3059222"/>
                  <a:gd name="connsiteY64" fmla="*/ 6466549 h 6636357"/>
                  <a:gd name="connsiteX65" fmla="*/ 2846611 w 3059222"/>
                  <a:gd name="connsiteY65" fmla="*/ 6577385 h 6636357"/>
                  <a:gd name="connsiteX66" fmla="*/ 2624938 w 3059222"/>
                  <a:gd name="connsiteY66" fmla="*/ 6632803 h 6636357"/>
                  <a:gd name="connsiteX67" fmla="*/ 2421738 w 3059222"/>
                  <a:gd name="connsiteY67" fmla="*/ 6614330 h 6636357"/>
                  <a:gd name="connsiteX68" fmla="*/ 2412502 w 3059222"/>
                  <a:gd name="connsiteY68" fmla="*/ 6558912 h 6636357"/>
                  <a:gd name="connsiteX69" fmla="*/ 2338611 w 3059222"/>
                  <a:gd name="connsiteY69" fmla="*/ 6614330 h 6636357"/>
                  <a:gd name="connsiteX70" fmla="*/ 2190829 w 3059222"/>
                  <a:gd name="connsiteY70" fmla="*/ 6632803 h 6636357"/>
                  <a:gd name="connsiteX71" fmla="*/ 1738247 w 3059222"/>
                  <a:gd name="connsiteY71" fmla="*/ 6632803 h 6636357"/>
                  <a:gd name="connsiteX72" fmla="*/ 1673593 w 3059222"/>
                  <a:gd name="connsiteY72" fmla="*/ 6595858 h 6636357"/>
                  <a:gd name="connsiteX73" fmla="*/ 1747484 w 3059222"/>
                  <a:gd name="connsiteY73" fmla="*/ 6438840 h 6636357"/>
                  <a:gd name="connsiteX74" fmla="*/ 1904502 w 3059222"/>
                  <a:gd name="connsiteY74" fmla="*/ 6401894 h 6636357"/>
                  <a:gd name="connsiteX75" fmla="*/ 1996865 w 3059222"/>
                  <a:gd name="connsiteY75" fmla="*/ 6337240 h 6636357"/>
                  <a:gd name="connsiteX76" fmla="*/ 1935097 w 3059222"/>
                  <a:gd name="connsiteY76" fmla="*/ 6223517 h 6636357"/>
                  <a:gd name="connsiteX0" fmla="*/ 1935097 w 3059236"/>
                  <a:gd name="connsiteY0" fmla="*/ 6223517 h 6636357"/>
                  <a:gd name="connsiteX1" fmla="*/ 2012163 w 3059236"/>
                  <a:gd name="connsiteY1" fmla="*/ 6110949 h 6636357"/>
                  <a:gd name="connsiteX2" fmla="*/ 2166006 w 3059236"/>
                  <a:gd name="connsiteY2" fmla="*/ 6056108 h 6636357"/>
                  <a:gd name="connsiteX3" fmla="*/ 2052284 w 3059236"/>
                  <a:gd name="connsiteY3" fmla="*/ 5746112 h 6636357"/>
                  <a:gd name="connsiteX4" fmla="*/ 1867556 w 3059236"/>
                  <a:gd name="connsiteY4" fmla="*/ 5173458 h 6636357"/>
                  <a:gd name="connsiteX5" fmla="*/ 1581229 w 3059236"/>
                  <a:gd name="connsiteY5" fmla="*/ 4563858 h 6636357"/>
                  <a:gd name="connsiteX6" fmla="*/ 1544284 w 3059236"/>
                  <a:gd name="connsiteY6" fmla="*/ 4342185 h 6636357"/>
                  <a:gd name="connsiteX7" fmla="*/ 1608938 w 3059236"/>
                  <a:gd name="connsiteY7" fmla="*/ 3889603 h 6636357"/>
                  <a:gd name="connsiteX8" fmla="*/ 1747484 w 3059236"/>
                  <a:gd name="connsiteY8" fmla="*/ 3058330 h 6636357"/>
                  <a:gd name="connsiteX9" fmla="*/ 1729011 w 3059236"/>
                  <a:gd name="connsiteY9" fmla="*/ 2421021 h 6636357"/>
                  <a:gd name="connsiteX10" fmla="*/ 1553520 w 3059236"/>
                  <a:gd name="connsiteY10" fmla="*/ 2033094 h 6636357"/>
                  <a:gd name="connsiteX11" fmla="*/ 1424211 w 3059236"/>
                  <a:gd name="connsiteY11" fmla="*/ 1756003 h 6636357"/>
                  <a:gd name="connsiteX12" fmla="*/ 1239484 w 3059236"/>
                  <a:gd name="connsiteY12" fmla="*/ 1876076 h 6636357"/>
                  <a:gd name="connsiteX13" fmla="*/ 916211 w 3059236"/>
                  <a:gd name="connsiteY13" fmla="*/ 2088512 h 6636357"/>
                  <a:gd name="connsiteX14" fmla="*/ 574465 w 3059236"/>
                  <a:gd name="connsiteY14" fmla="*/ 2356367 h 6636357"/>
                  <a:gd name="connsiteX15" fmla="*/ 315847 w 3059236"/>
                  <a:gd name="connsiteY15" fmla="*/ 2531858 h 6636357"/>
                  <a:gd name="connsiteX16" fmla="*/ 241956 w 3059236"/>
                  <a:gd name="connsiteY16" fmla="*/ 2642694 h 6636357"/>
                  <a:gd name="connsiteX17" fmla="*/ 149593 w 3059236"/>
                  <a:gd name="connsiteY17" fmla="*/ 2725821 h 6636357"/>
                  <a:gd name="connsiteX18" fmla="*/ 103411 w 3059236"/>
                  <a:gd name="connsiteY18" fmla="*/ 2651930 h 6636357"/>
                  <a:gd name="connsiteX19" fmla="*/ 1811 w 3059236"/>
                  <a:gd name="connsiteY19" fmla="*/ 2642694 h 6636357"/>
                  <a:gd name="connsiteX20" fmla="*/ 47993 w 3059236"/>
                  <a:gd name="connsiteY20" fmla="*/ 2559567 h 6636357"/>
                  <a:gd name="connsiteX21" fmla="*/ 168065 w 3059236"/>
                  <a:gd name="connsiteY21" fmla="*/ 2393312 h 6636357"/>
                  <a:gd name="connsiteX22" fmla="*/ 315847 w 3059236"/>
                  <a:gd name="connsiteY22" fmla="*/ 2310185 h 6636357"/>
                  <a:gd name="connsiteX23" fmla="*/ 482102 w 3059236"/>
                  <a:gd name="connsiteY23" fmla="*/ 2180876 h 6636357"/>
                  <a:gd name="connsiteX24" fmla="*/ 731484 w 3059236"/>
                  <a:gd name="connsiteY24" fmla="*/ 1922258 h 6636357"/>
                  <a:gd name="connsiteX25" fmla="*/ 1073229 w 3059236"/>
                  <a:gd name="connsiteY25" fmla="*/ 1534330 h 6636357"/>
                  <a:gd name="connsiteX26" fmla="*/ 1211775 w 3059236"/>
                  <a:gd name="connsiteY26" fmla="*/ 1275712 h 6636357"/>
                  <a:gd name="connsiteX27" fmla="*/ 1341084 w 3059236"/>
                  <a:gd name="connsiteY27" fmla="*/ 1017094 h 6636357"/>
                  <a:gd name="connsiteX28" fmla="*/ 1387265 w 3059236"/>
                  <a:gd name="connsiteY28" fmla="*/ 943203 h 6636357"/>
                  <a:gd name="connsiteX29" fmla="*/ 1313375 w 3059236"/>
                  <a:gd name="connsiteY29" fmla="*/ 869312 h 6636357"/>
                  <a:gd name="connsiteX30" fmla="*/ 1230247 w 3059236"/>
                  <a:gd name="connsiteY30" fmla="*/ 878549 h 6636357"/>
                  <a:gd name="connsiteX31" fmla="*/ 1128647 w 3059236"/>
                  <a:gd name="connsiteY31" fmla="*/ 684585 h 6636357"/>
                  <a:gd name="connsiteX32" fmla="*/ 1008575 w 3059236"/>
                  <a:gd name="connsiteY32" fmla="*/ 444440 h 6636357"/>
                  <a:gd name="connsiteX33" fmla="*/ 1045520 w 3059236"/>
                  <a:gd name="connsiteY33" fmla="*/ 232003 h 6636357"/>
                  <a:gd name="connsiteX34" fmla="*/ 1110175 w 3059236"/>
                  <a:gd name="connsiteY34" fmla="*/ 93458 h 6636357"/>
                  <a:gd name="connsiteX35" fmla="*/ 1387265 w 3059236"/>
                  <a:gd name="connsiteY35" fmla="*/ 1094 h 6636357"/>
                  <a:gd name="connsiteX36" fmla="*/ 1618175 w 3059236"/>
                  <a:gd name="connsiteY36" fmla="*/ 56512 h 6636357"/>
                  <a:gd name="connsiteX37" fmla="*/ 1710538 w 3059236"/>
                  <a:gd name="connsiteY37" fmla="*/ 250476 h 6636357"/>
                  <a:gd name="connsiteX38" fmla="*/ 1738247 w 3059236"/>
                  <a:gd name="connsiteY38" fmla="*/ 472149 h 6636357"/>
                  <a:gd name="connsiteX39" fmla="*/ 1867556 w 3059236"/>
                  <a:gd name="connsiteY39" fmla="*/ 638403 h 6636357"/>
                  <a:gd name="connsiteX40" fmla="*/ 1913738 w 3059236"/>
                  <a:gd name="connsiteY40" fmla="*/ 684585 h 6636357"/>
                  <a:gd name="connsiteX41" fmla="*/ 2153884 w 3059236"/>
                  <a:gd name="connsiteY41" fmla="*/ 740003 h 6636357"/>
                  <a:gd name="connsiteX42" fmla="*/ 2320138 w 3059236"/>
                  <a:gd name="connsiteY42" fmla="*/ 850840 h 6636357"/>
                  <a:gd name="connsiteX43" fmla="*/ 2569520 w 3059236"/>
                  <a:gd name="connsiteY43" fmla="*/ 1183349 h 6636357"/>
                  <a:gd name="connsiteX44" fmla="*/ 2855847 w 3059236"/>
                  <a:gd name="connsiteY44" fmla="*/ 1617458 h 6636357"/>
                  <a:gd name="connsiteX45" fmla="*/ 2938975 w 3059236"/>
                  <a:gd name="connsiteY45" fmla="*/ 1783712 h 6636357"/>
                  <a:gd name="connsiteX46" fmla="*/ 2938975 w 3059236"/>
                  <a:gd name="connsiteY46" fmla="*/ 2134694 h 6636357"/>
                  <a:gd name="connsiteX47" fmla="*/ 2892793 w 3059236"/>
                  <a:gd name="connsiteY47" fmla="*/ 2513385 h 6636357"/>
                  <a:gd name="connsiteX48" fmla="*/ 2818902 w 3059236"/>
                  <a:gd name="connsiteY48" fmla="*/ 2716585 h 6636357"/>
                  <a:gd name="connsiteX49" fmla="*/ 2772720 w 3059236"/>
                  <a:gd name="connsiteY49" fmla="*/ 2753530 h 6636357"/>
                  <a:gd name="connsiteX50" fmla="*/ 2800429 w 3059236"/>
                  <a:gd name="connsiteY50" fmla="*/ 2901312 h 6636357"/>
                  <a:gd name="connsiteX51" fmla="*/ 2708065 w 3059236"/>
                  <a:gd name="connsiteY51" fmla="*/ 3252294 h 6636357"/>
                  <a:gd name="connsiteX52" fmla="*/ 2578756 w 3059236"/>
                  <a:gd name="connsiteY52" fmla="*/ 3594040 h 6636357"/>
                  <a:gd name="connsiteX53" fmla="*/ 2430975 w 3059236"/>
                  <a:gd name="connsiteY53" fmla="*/ 4009676 h 6636357"/>
                  <a:gd name="connsiteX54" fmla="*/ 2384793 w 3059236"/>
                  <a:gd name="connsiteY54" fmla="*/ 4369894 h 6636357"/>
                  <a:gd name="connsiteX55" fmla="*/ 2477156 w 3059236"/>
                  <a:gd name="connsiteY55" fmla="*/ 4517676 h 6636357"/>
                  <a:gd name="connsiteX56" fmla="*/ 2726538 w 3059236"/>
                  <a:gd name="connsiteY56" fmla="*/ 4933312 h 6636357"/>
                  <a:gd name="connsiteX57" fmla="*/ 2892793 w 3059236"/>
                  <a:gd name="connsiteY57" fmla="*/ 5339712 h 6636357"/>
                  <a:gd name="connsiteX58" fmla="*/ 3003629 w 3059236"/>
                  <a:gd name="connsiteY58" fmla="*/ 5644512 h 6636357"/>
                  <a:gd name="connsiteX59" fmla="*/ 3059047 w 3059236"/>
                  <a:gd name="connsiteY59" fmla="*/ 5977021 h 6636357"/>
                  <a:gd name="connsiteX60" fmla="*/ 3022102 w 3059236"/>
                  <a:gd name="connsiteY60" fmla="*/ 6124803 h 6636357"/>
                  <a:gd name="connsiteX61" fmla="*/ 3030761 w 3059236"/>
                  <a:gd name="connsiteY61" fmla="*/ 6205621 h 6636357"/>
                  <a:gd name="connsiteX62" fmla="*/ 2938975 w 3059236"/>
                  <a:gd name="connsiteY62" fmla="*/ 6235640 h 6636357"/>
                  <a:gd name="connsiteX63" fmla="*/ 2892793 w 3059236"/>
                  <a:gd name="connsiteY63" fmla="*/ 6318767 h 6636357"/>
                  <a:gd name="connsiteX64" fmla="*/ 2846611 w 3059236"/>
                  <a:gd name="connsiteY64" fmla="*/ 6466549 h 6636357"/>
                  <a:gd name="connsiteX65" fmla="*/ 2846611 w 3059236"/>
                  <a:gd name="connsiteY65" fmla="*/ 6577385 h 6636357"/>
                  <a:gd name="connsiteX66" fmla="*/ 2624938 w 3059236"/>
                  <a:gd name="connsiteY66" fmla="*/ 6632803 h 6636357"/>
                  <a:gd name="connsiteX67" fmla="*/ 2421738 w 3059236"/>
                  <a:gd name="connsiteY67" fmla="*/ 6614330 h 6636357"/>
                  <a:gd name="connsiteX68" fmla="*/ 2412502 w 3059236"/>
                  <a:gd name="connsiteY68" fmla="*/ 6558912 h 6636357"/>
                  <a:gd name="connsiteX69" fmla="*/ 2338611 w 3059236"/>
                  <a:gd name="connsiteY69" fmla="*/ 6614330 h 6636357"/>
                  <a:gd name="connsiteX70" fmla="*/ 2190829 w 3059236"/>
                  <a:gd name="connsiteY70" fmla="*/ 6632803 h 6636357"/>
                  <a:gd name="connsiteX71" fmla="*/ 1738247 w 3059236"/>
                  <a:gd name="connsiteY71" fmla="*/ 6632803 h 6636357"/>
                  <a:gd name="connsiteX72" fmla="*/ 1673593 w 3059236"/>
                  <a:gd name="connsiteY72" fmla="*/ 6595858 h 6636357"/>
                  <a:gd name="connsiteX73" fmla="*/ 1747484 w 3059236"/>
                  <a:gd name="connsiteY73" fmla="*/ 6438840 h 6636357"/>
                  <a:gd name="connsiteX74" fmla="*/ 1904502 w 3059236"/>
                  <a:gd name="connsiteY74" fmla="*/ 6401894 h 6636357"/>
                  <a:gd name="connsiteX75" fmla="*/ 1996865 w 3059236"/>
                  <a:gd name="connsiteY75" fmla="*/ 6337240 h 6636357"/>
                  <a:gd name="connsiteX76" fmla="*/ 1935097 w 3059236"/>
                  <a:gd name="connsiteY76" fmla="*/ 6223517 h 6636357"/>
                  <a:gd name="connsiteX0" fmla="*/ 1935097 w 3059236"/>
                  <a:gd name="connsiteY0" fmla="*/ 6223517 h 6636357"/>
                  <a:gd name="connsiteX1" fmla="*/ 2012163 w 3059236"/>
                  <a:gd name="connsiteY1" fmla="*/ 6110949 h 6636357"/>
                  <a:gd name="connsiteX2" fmla="*/ 2166006 w 3059236"/>
                  <a:gd name="connsiteY2" fmla="*/ 6056108 h 6636357"/>
                  <a:gd name="connsiteX3" fmla="*/ 2052284 w 3059236"/>
                  <a:gd name="connsiteY3" fmla="*/ 5746112 h 6636357"/>
                  <a:gd name="connsiteX4" fmla="*/ 1867556 w 3059236"/>
                  <a:gd name="connsiteY4" fmla="*/ 5173458 h 6636357"/>
                  <a:gd name="connsiteX5" fmla="*/ 1581229 w 3059236"/>
                  <a:gd name="connsiteY5" fmla="*/ 4563858 h 6636357"/>
                  <a:gd name="connsiteX6" fmla="*/ 1544284 w 3059236"/>
                  <a:gd name="connsiteY6" fmla="*/ 4342185 h 6636357"/>
                  <a:gd name="connsiteX7" fmla="*/ 1608938 w 3059236"/>
                  <a:gd name="connsiteY7" fmla="*/ 3889603 h 6636357"/>
                  <a:gd name="connsiteX8" fmla="*/ 1747484 w 3059236"/>
                  <a:gd name="connsiteY8" fmla="*/ 3058330 h 6636357"/>
                  <a:gd name="connsiteX9" fmla="*/ 1729011 w 3059236"/>
                  <a:gd name="connsiteY9" fmla="*/ 2421021 h 6636357"/>
                  <a:gd name="connsiteX10" fmla="*/ 1553520 w 3059236"/>
                  <a:gd name="connsiteY10" fmla="*/ 2033094 h 6636357"/>
                  <a:gd name="connsiteX11" fmla="*/ 1424211 w 3059236"/>
                  <a:gd name="connsiteY11" fmla="*/ 1756003 h 6636357"/>
                  <a:gd name="connsiteX12" fmla="*/ 1239484 w 3059236"/>
                  <a:gd name="connsiteY12" fmla="*/ 1876076 h 6636357"/>
                  <a:gd name="connsiteX13" fmla="*/ 916211 w 3059236"/>
                  <a:gd name="connsiteY13" fmla="*/ 2088512 h 6636357"/>
                  <a:gd name="connsiteX14" fmla="*/ 574465 w 3059236"/>
                  <a:gd name="connsiteY14" fmla="*/ 2356367 h 6636357"/>
                  <a:gd name="connsiteX15" fmla="*/ 315847 w 3059236"/>
                  <a:gd name="connsiteY15" fmla="*/ 2531858 h 6636357"/>
                  <a:gd name="connsiteX16" fmla="*/ 241956 w 3059236"/>
                  <a:gd name="connsiteY16" fmla="*/ 2642694 h 6636357"/>
                  <a:gd name="connsiteX17" fmla="*/ 165468 w 3059236"/>
                  <a:gd name="connsiteY17" fmla="*/ 2690896 h 6636357"/>
                  <a:gd name="connsiteX18" fmla="*/ 103411 w 3059236"/>
                  <a:gd name="connsiteY18" fmla="*/ 2651930 h 6636357"/>
                  <a:gd name="connsiteX19" fmla="*/ 1811 w 3059236"/>
                  <a:gd name="connsiteY19" fmla="*/ 2642694 h 6636357"/>
                  <a:gd name="connsiteX20" fmla="*/ 47993 w 3059236"/>
                  <a:gd name="connsiteY20" fmla="*/ 2559567 h 6636357"/>
                  <a:gd name="connsiteX21" fmla="*/ 168065 w 3059236"/>
                  <a:gd name="connsiteY21" fmla="*/ 2393312 h 6636357"/>
                  <a:gd name="connsiteX22" fmla="*/ 315847 w 3059236"/>
                  <a:gd name="connsiteY22" fmla="*/ 2310185 h 6636357"/>
                  <a:gd name="connsiteX23" fmla="*/ 482102 w 3059236"/>
                  <a:gd name="connsiteY23" fmla="*/ 2180876 h 6636357"/>
                  <a:gd name="connsiteX24" fmla="*/ 731484 w 3059236"/>
                  <a:gd name="connsiteY24" fmla="*/ 1922258 h 6636357"/>
                  <a:gd name="connsiteX25" fmla="*/ 1073229 w 3059236"/>
                  <a:gd name="connsiteY25" fmla="*/ 1534330 h 6636357"/>
                  <a:gd name="connsiteX26" fmla="*/ 1211775 w 3059236"/>
                  <a:gd name="connsiteY26" fmla="*/ 1275712 h 6636357"/>
                  <a:gd name="connsiteX27" fmla="*/ 1341084 w 3059236"/>
                  <a:gd name="connsiteY27" fmla="*/ 1017094 h 6636357"/>
                  <a:gd name="connsiteX28" fmla="*/ 1387265 w 3059236"/>
                  <a:gd name="connsiteY28" fmla="*/ 943203 h 6636357"/>
                  <a:gd name="connsiteX29" fmla="*/ 1313375 w 3059236"/>
                  <a:gd name="connsiteY29" fmla="*/ 869312 h 6636357"/>
                  <a:gd name="connsiteX30" fmla="*/ 1230247 w 3059236"/>
                  <a:gd name="connsiteY30" fmla="*/ 878549 h 6636357"/>
                  <a:gd name="connsiteX31" fmla="*/ 1128647 w 3059236"/>
                  <a:gd name="connsiteY31" fmla="*/ 684585 h 6636357"/>
                  <a:gd name="connsiteX32" fmla="*/ 1008575 w 3059236"/>
                  <a:gd name="connsiteY32" fmla="*/ 444440 h 6636357"/>
                  <a:gd name="connsiteX33" fmla="*/ 1045520 w 3059236"/>
                  <a:gd name="connsiteY33" fmla="*/ 232003 h 6636357"/>
                  <a:gd name="connsiteX34" fmla="*/ 1110175 w 3059236"/>
                  <a:gd name="connsiteY34" fmla="*/ 93458 h 6636357"/>
                  <a:gd name="connsiteX35" fmla="*/ 1387265 w 3059236"/>
                  <a:gd name="connsiteY35" fmla="*/ 1094 h 6636357"/>
                  <a:gd name="connsiteX36" fmla="*/ 1618175 w 3059236"/>
                  <a:gd name="connsiteY36" fmla="*/ 56512 h 6636357"/>
                  <a:gd name="connsiteX37" fmla="*/ 1710538 w 3059236"/>
                  <a:gd name="connsiteY37" fmla="*/ 250476 h 6636357"/>
                  <a:gd name="connsiteX38" fmla="*/ 1738247 w 3059236"/>
                  <a:gd name="connsiteY38" fmla="*/ 472149 h 6636357"/>
                  <a:gd name="connsiteX39" fmla="*/ 1867556 w 3059236"/>
                  <a:gd name="connsiteY39" fmla="*/ 638403 h 6636357"/>
                  <a:gd name="connsiteX40" fmla="*/ 1913738 w 3059236"/>
                  <a:gd name="connsiteY40" fmla="*/ 684585 h 6636357"/>
                  <a:gd name="connsiteX41" fmla="*/ 2153884 w 3059236"/>
                  <a:gd name="connsiteY41" fmla="*/ 740003 h 6636357"/>
                  <a:gd name="connsiteX42" fmla="*/ 2320138 w 3059236"/>
                  <a:gd name="connsiteY42" fmla="*/ 850840 h 6636357"/>
                  <a:gd name="connsiteX43" fmla="*/ 2569520 w 3059236"/>
                  <a:gd name="connsiteY43" fmla="*/ 1183349 h 6636357"/>
                  <a:gd name="connsiteX44" fmla="*/ 2855847 w 3059236"/>
                  <a:gd name="connsiteY44" fmla="*/ 1617458 h 6636357"/>
                  <a:gd name="connsiteX45" fmla="*/ 2938975 w 3059236"/>
                  <a:gd name="connsiteY45" fmla="*/ 1783712 h 6636357"/>
                  <a:gd name="connsiteX46" fmla="*/ 2938975 w 3059236"/>
                  <a:gd name="connsiteY46" fmla="*/ 2134694 h 6636357"/>
                  <a:gd name="connsiteX47" fmla="*/ 2892793 w 3059236"/>
                  <a:gd name="connsiteY47" fmla="*/ 2513385 h 6636357"/>
                  <a:gd name="connsiteX48" fmla="*/ 2818902 w 3059236"/>
                  <a:gd name="connsiteY48" fmla="*/ 2716585 h 6636357"/>
                  <a:gd name="connsiteX49" fmla="*/ 2772720 w 3059236"/>
                  <a:gd name="connsiteY49" fmla="*/ 2753530 h 6636357"/>
                  <a:gd name="connsiteX50" fmla="*/ 2800429 w 3059236"/>
                  <a:gd name="connsiteY50" fmla="*/ 2901312 h 6636357"/>
                  <a:gd name="connsiteX51" fmla="*/ 2708065 w 3059236"/>
                  <a:gd name="connsiteY51" fmla="*/ 3252294 h 6636357"/>
                  <a:gd name="connsiteX52" fmla="*/ 2578756 w 3059236"/>
                  <a:gd name="connsiteY52" fmla="*/ 3594040 h 6636357"/>
                  <a:gd name="connsiteX53" fmla="*/ 2430975 w 3059236"/>
                  <a:gd name="connsiteY53" fmla="*/ 4009676 h 6636357"/>
                  <a:gd name="connsiteX54" fmla="*/ 2384793 w 3059236"/>
                  <a:gd name="connsiteY54" fmla="*/ 4369894 h 6636357"/>
                  <a:gd name="connsiteX55" fmla="*/ 2477156 w 3059236"/>
                  <a:gd name="connsiteY55" fmla="*/ 4517676 h 6636357"/>
                  <a:gd name="connsiteX56" fmla="*/ 2726538 w 3059236"/>
                  <a:gd name="connsiteY56" fmla="*/ 4933312 h 6636357"/>
                  <a:gd name="connsiteX57" fmla="*/ 2892793 w 3059236"/>
                  <a:gd name="connsiteY57" fmla="*/ 5339712 h 6636357"/>
                  <a:gd name="connsiteX58" fmla="*/ 3003629 w 3059236"/>
                  <a:gd name="connsiteY58" fmla="*/ 5644512 h 6636357"/>
                  <a:gd name="connsiteX59" fmla="*/ 3059047 w 3059236"/>
                  <a:gd name="connsiteY59" fmla="*/ 5977021 h 6636357"/>
                  <a:gd name="connsiteX60" fmla="*/ 3022102 w 3059236"/>
                  <a:gd name="connsiteY60" fmla="*/ 6124803 h 6636357"/>
                  <a:gd name="connsiteX61" fmla="*/ 3030761 w 3059236"/>
                  <a:gd name="connsiteY61" fmla="*/ 6205621 h 6636357"/>
                  <a:gd name="connsiteX62" fmla="*/ 2938975 w 3059236"/>
                  <a:gd name="connsiteY62" fmla="*/ 6235640 h 6636357"/>
                  <a:gd name="connsiteX63" fmla="*/ 2892793 w 3059236"/>
                  <a:gd name="connsiteY63" fmla="*/ 6318767 h 6636357"/>
                  <a:gd name="connsiteX64" fmla="*/ 2846611 w 3059236"/>
                  <a:gd name="connsiteY64" fmla="*/ 6466549 h 6636357"/>
                  <a:gd name="connsiteX65" fmla="*/ 2846611 w 3059236"/>
                  <a:gd name="connsiteY65" fmla="*/ 6577385 h 6636357"/>
                  <a:gd name="connsiteX66" fmla="*/ 2624938 w 3059236"/>
                  <a:gd name="connsiteY66" fmla="*/ 6632803 h 6636357"/>
                  <a:gd name="connsiteX67" fmla="*/ 2421738 w 3059236"/>
                  <a:gd name="connsiteY67" fmla="*/ 6614330 h 6636357"/>
                  <a:gd name="connsiteX68" fmla="*/ 2412502 w 3059236"/>
                  <a:gd name="connsiteY68" fmla="*/ 6558912 h 6636357"/>
                  <a:gd name="connsiteX69" fmla="*/ 2338611 w 3059236"/>
                  <a:gd name="connsiteY69" fmla="*/ 6614330 h 6636357"/>
                  <a:gd name="connsiteX70" fmla="*/ 2190829 w 3059236"/>
                  <a:gd name="connsiteY70" fmla="*/ 6632803 h 6636357"/>
                  <a:gd name="connsiteX71" fmla="*/ 1738247 w 3059236"/>
                  <a:gd name="connsiteY71" fmla="*/ 6632803 h 6636357"/>
                  <a:gd name="connsiteX72" fmla="*/ 1673593 w 3059236"/>
                  <a:gd name="connsiteY72" fmla="*/ 6595858 h 6636357"/>
                  <a:gd name="connsiteX73" fmla="*/ 1747484 w 3059236"/>
                  <a:gd name="connsiteY73" fmla="*/ 6438840 h 6636357"/>
                  <a:gd name="connsiteX74" fmla="*/ 1904502 w 3059236"/>
                  <a:gd name="connsiteY74" fmla="*/ 6401894 h 6636357"/>
                  <a:gd name="connsiteX75" fmla="*/ 1996865 w 3059236"/>
                  <a:gd name="connsiteY75" fmla="*/ 6337240 h 6636357"/>
                  <a:gd name="connsiteX76" fmla="*/ 1935097 w 3059236"/>
                  <a:gd name="connsiteY76" fmla="*/ 6223517 h 6636357"/>
                  <a:gd name="connsiteX0" fmla="*/ 1935097 w 3059236"/>
                  <a:gd name="connsiteY0" fmla="*/ 6223517 h 6636357"/>
                  <a:gd name="connsiteX1" fmla="*/ 2012163 w 3059236"/>
                  <a:gd name="connsiteY1" fmla="*/ 6110949 h 6636357"/>
                  <a:gd name="connsiteX2" fmla="*/ 2166006 w 3059236"/>
                  <a:gd name="connsiteY2" fmla="*/ 6056108 h 6636357"/>
                  <a:gd name="connsiteX3" fmla="*/ 2052284 w 3059236"/>
                  <a:gd name="connsiteY3" fmla="*/ 5746112 h 6636357"/>
                  <a:gd name="connsiteX4" fmla="*/ 1867556 w 3059236"/>
                  <a:gd name="connsiteY4" fmla="*/ 5173458 h 6636357"/>
                  <a:gd name="connsiteX5" fmla="*/ 1581229 w 3059236"/>
                  <a:gd name="connsiteY5" fmla="*/ 4563858 h 6636357"/>
                  <a:gd name="connsiteX6" fmla="*/ 1544284 w 3059236"/>
                  <a:gd name="connsiteY6" fmla="*/ 4342185 h 6636357"/>
                  <a:gd name="connsiteX7" fmla="*/ 1608938 w 3059236"/>
                  <a:gd name="connsiteY7" fmla="*/ 3889603 h 6636357"/>
                  <a:gd name="connsiteX8" fmla="*/ 1747484 w 3059236"/>
                  <a:gd name="connsiteY8" fmla="*/ 3058330 h 6636357"/>
                  <a:gd name="connsiteX9" fmla="*/ 1729011 w 3059236"/>
                  <a:gd name="connsiteY9" fmla="*/ 2421021 h 6636357"/>
                  <a:gd name="connsiteX10" fmla="*/ 1553520 w 3059236"/>
                  <a:gd name="connsiteY10" fmla="*/ 2033094 h 6636357"/>
                  <a:gd name="connsiteX11" fmla="*/ 1424211 w 3059236"/>
                  <a:gd name="connsiteY11" fmla="*/ 1756003 h 6636357"/>
                  <a:gd name="connsiteX12" fmla="*/ 1239484 w 3059236"/>
                  <a:gd name="connsiteY12" fmla="*/ 1876076 h 6636357"/>
                  <a:gd name="connsiteX13" fmla="*/ 916211 w 3059236"/>
                  <a:gd name="connsiteY13" fmla="*/ 2088512 h 6636357"/>
                  <a:gd name="connsiteX14" fmla="*/ 574465 w 3059236"/>
                  <a:gd name="connsiteY14" fmla="*/ 2356367 h 6636357"/>
                  <a:gd name="connsiteX15" fmla="*/ 315847 w 3059236"/>
                  <a:gd name="connsiteY15" fmla="*/ 2531858 h 6636357"/>
                  <a:gd name="connsiteX16" fmla="*/ 241956 w 3059236"/>
                  <a:gd name="connsiteY16" fmla="*/ 2642694 h 6636357"/>
                  <a:gd name="connsiteX17" fmla="*/ 168643 w 3059236"/>
                  <a:gd name="connsiteY17" fmla="*/ 2655971 h 6636357"/>
                  <a:gd name="connsiteX18" fmla="*/ 103411 w 3059236"/>
                  <a:gd name="connsiteY18" fmla="*/ 2651930 h 6636357"/>
                  <a:gd name="connsiteX19" fmla="*/ 1811 w 3059236"/>
                  <a:gd name="connsiteY19" fmla="*/ 2642694 h 6636357"/>
                  <a:gd name="connsiteX20" fmla="*/ 47993 w 3059236"/>
                  <a:gd name="connsiteY20" fmla="*/ 2559567 h 6636357"/>
                  <a:gd name="connsiteX21" fmla="*/ 168065 w 3059236"/>
                  <a:gd name="connsiteY21" fmla="*/ 2393312 h 6636357"/>
                  <a:gd name="connsiteX22" fmla="*/ 315847 w 3059236"/>
                  <a:gd name="connsiteY22" fmla="*/ 2310185 h 6636357"/>
                  <a:gd name="connsiteX23" fmla="*/ 482102 w 3059236"/>
                  <a:gd name="connsiteY23" fmla="*/ 2180876 h 6636357"/>
                  <a:gd name="connsiteX24" fmla="*/ 731484 w 3059236"/>
                  <a:gd name="connsiteY24" fmla="*/ 1922258 h 6636357"/>
                  <a:gd name="connsiteX25" fmla="*/ 1073229 w 3059236"/>
                  <a:gd name="connsiteY25" fmla="*/ 1534330 h 6636357"/>
                  <a:gd name="connsiteX26" fmla="*/ 1211775 w 3059236"/>
                  <a:gd name="connsiteY26" fmla="*/ 1275712 h 6636357"/>
                  <a:gd name="connsiteX27" fmla="*/ 1341084 w 3059236"/>
                  <a:gd name="connsiteY27" fmla="*/ 1017094 h 6636357"/>
                  <a:gd name="connsiteX28" fmla="*/ 1387265 w 3059236"/>
                  <a:gd name="connsiteY28" fmla="*/ 943203 h 6636357"/>
                  <a:gd name="connsiteX29" fmla="*/ 1313375 w 3059236"/>
                  <a:gd name="connsiteY29" fmla="*/ 869312 h 6636357"/>
                  <a:gd name="connsiteX30" fmla="*/ 1230247 w 3059236"/>
                  <a:gd name="connsiteY30" fmla="*/ 878549 h 6636357"/>
                  <a:gd name="connsiteX31" fmla="*/ 1128647 w 3059236"/>
                  <a:gd name="connsiteY31" fmla="*/ 684585 h 6636357"/>
                  <a:gd name="connsiteX32" fmla="*/ 1008575 w 3059236"/>
                  <a:gd name="connsiteY32" fmla="*/ 444440 h 6636357"/>
                  <a:gd name="connsiteX33" fmla="*/ 1045520 w 3059236"/>
                  <a:gd name="connsiteY33" fmla="*/ 232003 h 6636357"/>
                  <a:gd name="connsiteX34" fmla="*/ 1110175 w 3059236"/>
                  <a:gd name="connsiteY34" fmla="*/ 93458 h 6636357"/>
                  <a:gd name="connsiteX35" fmla="*/ 1387265 w 3059236"/>
                  <a:gd name="connsiteY35" fmla="*/ 1094 h 6636357"/>
                  <a:gd name="connsiteX36" fmla="*/ 1618175 w 3059236"/>
                  <a:gd name="connsiteY36" fmla="*/ 56512 h 6636357"/>
                  <a:gd name="connsiteX37" fmla="*/ 1710538 w 3059236"/>
                  <a:gd name="connsiteY37" fmla="*/ 250476 h 6636357"/>
                  <a:gd name="connsiteX38" fmla="*/ 1738247 w 3059236"/>
                  <a:gd name="connsiteY38" fmla="*/ 472149 h 6636357"/>
                  <a:gd name="connsiteX39" fmla="*/ 1867556 w 3059236"/>
                  <a:gd name="connsiteY39" fmla="*/ 638403 h 6636357"/>
                  <a:gd name="connsiteX40" fmla="*/ 1913738 w 3059236"/>
                  <a:gd name="connsiteY40" fmla="*/ 684585 h 6636357"/>
                  <a:gd name="connsiteX41" fmla="*/ 2153884 w 3059236"/>
                  <a:gd name="connsiteY41" fmla="*/ 740003 h 6636357"/>
                  <a:gd name="connsiteX42" fmla="*/ 2320138 w 3059236"/>
                  <a:gd name="connsiteY42" fmla="*/ 850840 h 6636357"/>
                  <a:gd name="connsiteX43" fmla="*/ 2569520 w 3059236"/>
                  <a:gd name="connsiteY43" fmla="*/ 1183349 h 6636357"/>
                  <a:gd name="connsiteX44" fmla="*/ 2855847 w 3059236"/>
                  <a:gd name="connsiteY44" fmla="*/ 1617458 h 6636357"/>
                  <a:gd name="connsiteX45" fmla="*/ 2938975 w 3059236"/>
                  <a:gd name="connsiteY45" fmla="*/ 1783712 h 6636357"/>
                  <a:gd name="connsiteX46" fmla="*/ 2938975 w 3059236"/>
                  <a:gd name="connsiteY46" fmla="*/ 2134694 h 6636357"/>
                  <a:gd name="connsiteX47" fmla="*/ 2892793 w 3059236"/>
                  <a:gd name="connsiteY47" fmla="*/ 2513385 h 6636357"/>
                  <a:gd name="connsiteX48" fmla="*/ 2818902 w 3059236"/>
                  <a:gd name="connsiteY48" fmla="*/ 2716585 h 6636357"/>
                  <a:gd name="connsiteX49" fmla="*/ 2772720 w 3059236"/>
                  <a:gd name="connsiteY49" fmla="*/ 2753530 h 6636357"/>
                  <a:gd name="connsiteX50" fmla="*/ 2800429 w 3059236"/>
                  <a:gd name="connsiteY50" fmla="*/ 2901312 h 6636357"/>
                  <a:gd name="connsiteX51" fmla="*/ 2708065 w 3059236"/>
                  <a:gd name="connsiteY51" fmla="*/ 3252294 h 6636357"/>
                  <a:gd name="connsiteX52" fmla="*/ 2578756 w 3059236"/>
                  <a:gd name="connsiteY52" fmla="*/ 3594040 h 6636357"/>
                  <a:gd name="connsiteX53" fmla="*/ 2430975 w 3059236"/>
                  <a:gd name="connsiteY53" fmla="*/ 4009676 h 6636357"/>
                  <a:gd name="connsiteX54" fmla="*/ 2384793 w 3059236"/>
                  <a:gd name="connsiteY54" fmla="*/ 4369894 h 6636357"/>
                  <a:gd name="connsiteX55" fmla="*/ 2477156 w 3059236"/>
                  <a:gd name="connsiteY55" fmla="*/ 4517676 h 6636357"/>
                  <a:gd name="connsiteX56" fmla="*/ 2726538 w 3059236"/>
                  <a:gd name="connsiteY56" fmla="*/ 4933312 h 6636357"/>
                  <a:gd name="connsiteX57" fmla="*/ 2892793 w 3059236"/>
                  <a:gd name="connsiteY57" fmla="*/ 5339712 h 6636357"/>
                  <a:gd name="connsiteX58" fmla="*/ 3003629 w 3059236"/>
                  <a:gd name="connsiteY58" fmla="*/ 5644512 h 6636357"/>
                  <a:gd name="connsiteX59" fmla="*/ 3059047 w 3059236"/>
                  <a:gd name="connsiteY59" fmla="*/ 5977021 h 6636357"/>
                  <a:gd name="connsiteX60" fmla="*/ 3022102 w 3059236"/>
                  <a:gd name="connsiteY60" fmla="*/ 6124803 h 6636357"/>
                  <a:gd name="connsiteX61" fmla="*/ 3030761 w 3059236"/>
                  <a:gd name="connsiteY61" fmla="*/ 6205621 h 6636357"/>
                  <a:gd name="connsiteX62" fmla="*/ 2938975 w 3059236"/>
                  <a:gd name="connsiteY62" fmla="*/ 6235640 h 6636357"/>
                  <a:gd name="connsiteX63" fmla="*/ 2892793 w 3059236"/>
                  <a:gd name="connsiteY63" fmla="*/ 6318767 h 6636357"/>
                  <a:gd name="connsiteX64" fmla="*/ 2846611 w 3059236"/>
                  <a:gd name="connsiteY64" fmla="*/ 6466549 h 6636357"/>
                  <a:gd name="connsiteX65" fmla="*/ 2846611 w 3059236"/>
                  <a:gd name="connsiteY65" fmla="*/ 6577385 h 6636357"/>
                  <a:gd name="connsiteX66" fmla="*/ 2624938 w 3059236"/>
                  <a:gd name="connsiteY66" fmla="*/ 6632803 h 6636357"/>
                  <a:gd name="connsiteX67" fmla="*/ 2421738 w 3059236"/>
                  <a:gd name="connsiteY67" fmla="*/ 6614330 h 6636357"/>
                  <a:gd name="connsiteX68" fmla="*/ 2412502 w 3059236"/>
                  <a:gd name="connsiteY68" fmla="*/ 6558912 h 6636357"/>
                  <a:gd name="connsiteX69" fmla="*/ 2338611 w 3059236"/>
                  <a:gd name="connsiteY69" fmla="*/ 6614330 h 6636357"/>
                  <a:gd name="connsiteX70" fmla="*/ 2190829 w 3059236"/>
                  <a:gd name="connsiteY70" fmla="*/ 6632803 h 6636357"/>
                  <a:gd name="connsiteX71" fmla="*/ 1738247 w 3059236"/>
                  <a:gd name="connsiteY71" fmla="*/ 6632803 h 6636357"/>
                  <a:gd name="connsiteX72" fmla="*/ 1673593 w 3059236"/>
                  <a:gd name="connsiteY72" fmla="*/ 6595858 h 6636357"/>
                  <a:gd name="connsiteX73" fmla="*/ 1747484 w 3059236"/>
                  <a:gd name="connsiteY73" fmla="*/ 6438840 h 6636357"/>
                  <a:gd name="connsiteX74" fmla="*/ 1904502 w 3059236"/>
                  <a:gd name="connsiteY74" fmla="*/ 6401894 h 6636357"/>
                  <a:gd name="connsiteX75" fmla="*/ 1996865 w 3059236"/>
                  <a:gd name="connsiteY75" fmla="*/ 6337240 h 6636357"/>
                  <a:gd name="connsiteX76" fmla="*/ 1935097 w 3059236"/>
                  <a:gd name="connsiteY76" fmla="*/ 6223517 h 6636357"/>
                  <a:gd name="connsiteX0" fmla="*/ 1935097 w 3059236"/>
                  <a:gd name="connsiteY0" fmla="*/ 6223517 h 6636357"/>
                  <a:gd name="connsiteX1" fmla="*/ 2012163 w 3059236"/>
                  <a:gd name="connsiteY1" fmla="*/ 6110949 h 6636357"/>
                  <a:gd name="connsiteX2" fmla="*/ 2166006 w 3059236"/>
                  <a:gd name="connsiteY2" fmla="*/ 6056108 h 6636357"/>
                  <a:gd name="connsiteX3" fmla="*/ 2052284 w 3059236"/>
                  <a:gd name="connsiteY3" fmla="*/ 5746112 h 6636357"/>
                  <a:gd name="connsiteX4" fmla="*/ 1867556 w 3059236"/>
                  <a:gd name="connsiteY4" fmla="*/ 5173458 h 6636357"/>
                  <a:gd name="connsiteX5" fmla="*/ 1581229 w 3059236"/>
                  <a:gd name="connsiteY5" fmla="*/ 4563858 h 6636357"/>
                  <a:gd name="connsiteX6" fmla="*/ 1544284 w 3059236"/>
                  <a:gd name="connsiteY6" fmla="*/ 4342185 h 6636357"/>
                  <a:gd name="connsiteX7" fmla="*/ 1608938 w 3059236"/>
                  <a:gd name="connsiteY7" fmla="*/ 3889603 h 6636357"/>
                  <a:gd name="connsiteX8" fmla="*/ 1747484 w 3059236"/>
                  <a:gd name="connsiteY8" fmla="*/ 3058330 h 6636357"/>
                  <a:gd name="connsiteX9" fmla="*/ 1729011 w 3059236"/>
                  <a:gd name="connsiteY9" fmla="*/ 2421021 h 6636357"/>
                  <a:gd name="connsiteX10" fmla="*/ 1553520 w 3059236"/>
                  <a:gd name="connsiteY10" fmla="*/ 2033094 h 6636357"/>
                  <a:gd name="connsiteX11" fmla="*/ 1424211 w 3059236"/>
                  <a:gd name="connsiteY11" fmla="*/ 1756003 h 6636357"/>
                  <a:gd name="connsiteX12" fmla="*/ 1239484 w 3059236"/>
                  <a:gd name="connsiteY12" fmla="*/ 1876076 h 6636357"/>
                  <a:gd name="connsiteX13" fmla="*/ 916211 w 3059236"/>
                  <a:gd name="connsiteY13" fmla="*/ 2088512 h 6636357"/>
                  <a:gd name="connsiteX14" fmla="*/ 574465 w 3059236"/>
                  <a:gd name="connsiteY14" fmla="*/ 2356367 h 6636357"/>
                  <a:gd name="connsiteX15" fmla="*/ 315847 w 3059236"/>
                  <a:gd name="connsiteY15" fmla="*/ 2531858 h 6636357"/>
                  <a:gd name="connsiteX16" fmla="*/ 213381 w 3059236"/>
                  <a:gd name="connsiteY16" fmla="*/ 2595069 h 6636357"/>
                  <a:gd name="connsiteX17" fmla="*/ 168643 w 3059236"/>
                  <a:gd name="connsiteY17" fmla="*/ 2655971 h 6636357"/>
                  <a:gd name="connsiteX18" fmla="*/ 103411 w 3059236"/>
                  <a:gd name="connsiteY18" fmla="*/ 2651930 h 6636357"/>
                  <a:gd name="connsiteX19" fmla="*/ 1811 w 3059236"/>
                  <a:gd name="connsiteY19" fmla="*/ 2642694 h 6636357"/>
                  <a:gd name="connsiteX20" fmla="*/ 47993 w 3059236"/>
                  <a:gd name="connsiteY20" fmla="*/ 2559567 h 6636357"/>
                  <a:gd name="connsiteX21" fmla="*/ 168065 w 3059236"/>
                  <a:gd name="connsiteY21" fmla="*/ 2393312 h 6636357"/>
                  <a:gd name="connsiteX22" fmla="*/ 315847 w 3059236"/>
                  <a:gd name="connsiteY22" fmla="*/ 2310185 h 6636357"/>
                  <a:gd name="connsiteX23" fmla="*/ 482102 w 3059236"/>
                  <a:gd name="connsiteY23" fmla="*/ 2180876 h 6636357"/>
                  <a:gd name="connsiteX24" fmla="*/ 731484 w 3059236"/>
                  <a:gd name="connsiteY24" fmla="*/ 1922258 h 6636357"/>
                  <a:gd name="connsiteX25" fmla="*/ 1073229 w 3059236"/>
                  <a:gd name="connsiteY25" fmla="*/ 1534330 h 6636357"/>
                  <a:gd name="connsiteX26" fmla="*/ 1211775 w 3059236"/>
                  <a:gd name="connsiteY26" fmla="*/ 1275712 h 6636357"/>
                  <a:gd name="connsiteX27" fmla="*/ 1341084 w 3059236"/>
                  <a:gd name="connsiteY27" fmla="*/ 1017094 h 6636357"/>
                  <a:gd name="connsiteX28" fmla="*/ 1387265 w 3059236"/>
                  <a:gd name="connsiteY28" fmla="*/ 943203 h 6636357"/>
                  <a:gd name="connsiteX29" fmla="*/ 1313375 w 3059236"/>
                  <a:gd name="connsiteY29" fmla="*/ 869312 h 6636357"/>
                  <a:gd name="connsiteX30" fmla="*/ 1230247 w 3059236"/>
                  <a:gd name="connsiteY30" fmla="*/ 878549 h 6636357"/>
                  <a:gd name="connsiteX31" fmla="*/ 1128647 w 3059236"/>
                  <a:gd name="connsiteY31" fmla="*/ 684585 h 6636357"/>
                  <a:gd name="connsiteX32" fmla="*/ 1008575 w 3059236"/>
                  <a:gd name="connsiteY32" fmla="*/ 444440 h 6636357"/>
                  <a:gd name="connsiteX33" fmla="*/ 1045520 w 3059236"/>
                  <a:gd name="connsiteY33" fmla="*/ 232003 h 6636357"/>
                  <a:gd name="connsiteX34" fmla="*/ 1110175 w 3059236"/>
                  <a:gd name="connsiteY34" fmla="*/ 93458 h 6636357"/>
                  <a:gd name="connsiteX35" fmla="*/ 1387265 w 3059236"/>
                  <a:gd name="connsiteY35" fmla="*/ 1094 h 6636357"/>
                  <a:gd name="connsiteX36" fmla="*/ 1618175 w 3059236"/>
                  <a:gd name="connsiteY36" fmla="*/ 56512 h 6636357"/>
                  <a:gd name="connsiteX37" fmla="*/ 1710538 w 3059236"/>
                  <a:gd name="connsiteY37" fmla="*/ 250476 h 6636357"/>
                  <a:gd name="connsiteX38" fmla="*/ 1738247 w 3059236"/>
                  <a:gd name="connsiteY38" fmla="*/ 472149 h 6636357"/>
                  <a:gd name="connsiteX39" fmla="*/ 1867556 w 3059236"/>
                  <a:gd name="connsiteY39" fmla="*/ 638403 h 6636357"/>
                  <a:gd name="connsiteX40" fmla="*/ 1913738 w 3059236"/>
                  <a:gd name="connsiteY40" fmla="*/ 684585 h 6636357"/>
                  <a:gd name="connsiteX41" fmla="*/ 2153884 w 3059236"/>
                  <a:gd name="connsiteY41" fmla="*/ 740003 h 6636357"/>
                  <a:gd name="connsiteX42" fmla="*/ 2320138 w 3059236"/>
                  <a:gd name="connsiteY42" fmla="*/ 850840 h 6636357"/>
                  <a:gd name="connsiteX43" fmla="*/ 2569520 w 3059236"/>
                  <a:gd name="connsiteY43" fmla="*/ 1183349 h 6636357"/>
                  <a:gd name="connsiteX44" fmla="*/ 2855847 w 3059236"/>
                  <a:gd name="connsiteY44" fmla="*/ 1617458 h 6636357"/>
                  <a:gd name="connsiteX45" fmla="*/ 2938975 w 3059236"/>
                  <a:gd name="connsiteY45" fmla="*/ 1783712 h 6636357"/>
                  <a:gd name="connsiteX46" fmla="*/ 2938975 w 3059236"/>
                  <a:gd name="connsiteY46" fmla="*/ 2134694 h 6636357"/>
                  <a:gd name="connsiteX47" fmla="*/ 2892793 w 3059236"/>
                  <a:gd name="connsiteY47" fmla="*/ 2513385 h 6636357"/>
                  <a:gd name="connsiteX48" fmla="*/ 2818902 w 3059236"/>
                  <a:gd name="connsiteY48" fmla="*/ 2716585 h 6636357"/>
                  <a:gd name="connsiteX49" fmla="*/ 2772720 w 3059236"/>
                  <a:gd name="connsiteY49" fmla="*/ 2753530 h 6636357"/>
                  <a:gd name="connsiteX50" fmla="*/ 2800429 w 3059236"/>
                  <a:gd name="connsiteY50" fmla="*/ 2901312 h 6636357"/>
                  <a:gd name="connsiteX51" fmla="*/ 2708065 w 3059236"/>
                  <a:gd name="connsiteY51" fmla="*/ 3252294 h 6636357"/>
                  <a:gd name="connsiteX52" fmla="*/ 2578756 w 3059236"/>
                  <a:gd name="connsiteY52" fmla="*/ 3594040 h 6636357"/>
                  <a:gd name="connsiteX53" fmla="*/ 2430975 w 3059236"/>
                  <a:gd name="connsiteY53" fmla="*/ 4009676 h 6636357"/>
                  <a:gd name="connsiteX54" fmla="*/ 2384793 w 3059236"/>
                  <a:gd name="connsiteY54" fmla="*/ 4369894 h 6636357"/>
                  <a:gd name="connsiteX55" fmla="*/ 2477156 w 3059236"/>
                  <a:gd name="connsiteY55" fmla="*/ 4517676 h 6636357"/>
                  <a:gd name="connsiteX56" fmla="*/ 2726538 w 3059236"/>
                  <a:gd name="connsiteY56" fmla="*/ 4933312 h 6636357"/>
                  <a:gd name="connsiteX57" fmla="*/ 2892793 w 3059236"/>
                  <a:gd name="connsiteY57" fmla="*/ 5339712 h 6636357"/>
                  <a:gd name="connsiteX58" fmla="*/ 3003629 w 3059236"/>
                  <a:gd name="connsiteY58" fmla="*/ 5644512 h 6636357"/>
                  <a:gd name="connsiteX59" fmla="*/ 3059047 w 3059236"/>
                  <a:gd name="connsiteY59" fmla="*/ 5977021 h 6636357"/>
                  <a:gd name="connsiteX60" fmla="*/ 3022102 w 3059236"/>
                  <a:gd name="connsiteY60" fmla="*/ 6124803 h 6636357"/>
                  <a:gd name="connsiteX61" fmla="*/ 3030761 w 3059236"/>
                  <a:gd name="connsiteY61" fmla="*/ 6205621 h 6636357"/>
                  <a:gd name="connsiteX62" fmla="*/ 2938975 w 3059236"/>
                  <a:gd name="connsiteY62" fmla="*/ 6235640 h 6636357"/>
                  <a:gd name="connsiteX63" fmla="*/ 2892793 w 3059236"/>
                  <a:gd name="connsiteY63" fmla="*/ 6318767 h 6636357"/>
                  <a:gd name="connsiteX64" fmla="*/ 2846611 w 3059236"/>
                  <a:gd name="connsiteY64" fmla="*/ 6466549 h 6636357"/>
                  <a:gd name="connsiteX65" fmla="*/ 2846611 w 3059236"/>
                  <a:gd name="connsiteY65" fmla="*/ 6577385 h 6636357"/>
                  <a:gd name="connsiteX66" fmla="*/ 2624938 w 3059236"/>
                  <a:gd name="connsiteY66" fmla="*/ 6632803 h 6636357"/>
                  <a:gd name="connsiteX67" fmla="*/ 2421738 w 3059236"/>
                  <a:gd name="connsiteY67" fmla="*/ 6614330 h 6636357"/>
                  <a:gd name="connsiteX68" fmla="*/ 2412502 w 3059236"/>
                  <a:gd name="connsiteY68" fmla="*/ 6558912 h 6636357"/>
                  <a:gd name="connsiteX69" fmla="*/ 2338611 w 3059236"/>
                  <a:gd name="connsiteY69" fmla="*/ 6614330 h 6636357"/>
                  <a:gd name="connsiteX70" fmla="*/ 2190829 w 3059236"/>
                  <a:gd name="connsiteY70" fmla="*/ 6632803 h 6636357"/>
                  <a:gd name="connsiteX71" fmla="*/ 1738247 w 3059236"/>
                  <a:gd name="connsiteY71" fmla="*/ 6632803 h 6636357"/>
                  <a:gd name="connsiteX72" fmla="*/ 1673593 w 3059236"/>
                  <a:gd name="connsiteY72" fmla="*/ 6595858 h 6636357"/>
                  <a:gd name="connsiteX73" fmla="*/ 1747484 w 3059236"/>
                  <a:gd name="connsiteY73" fmla="*/ 6438840 h 6636357"/>
                  <a:gd name="connsiteX74" fmla="*/ 1904502 w 3059236"/>
                  <a:gd name="connsiteY74" fmla="*/ 6401894 h 6636357"/>
                  <a:gd name="connsiteX75" fmla="*/ 1996865 w 3059236"/>
                  <a:gd name="connsiteY75" fmla="*/ 6337240 h 6636357"/>
                  <a:gd name="connsiteX76" fmla="*/ 1935097 w 3059236"/>
                  <a:gd name="connsiteY76" fmla="*/ 6223517 h 6636357"/>
                  <a:gd name="connsiteX0" fmla="*/ 1935097 w 3059236"/>
                  <a:gd name="connsiteY0" fmla="*/ 6223517 h 6636357"/>
                  <a:gd name="connsiteX1" fmla="*/ 2012163 w 3059236"/>
                  <a:gd name="connsiteY1" fmla="*/ 6110949 h 6636357"/>
                  <a:gd name="connsiteX2" fmla="*/ 2166006 w 3059236"/>
                  <a:gd name="connsiteY2" fmla="*/ 6056108 h 6636357"/>
                  <a:gd name="connsiteX3" fmla="*/ 2052284 w 3059236"/>
                  <a:gd name="connsiteY3" fmla="*/ 5746112 h 6636357"/>
                  <a:gd name="connsiteX4" fmla="*/ 1867556 w 3059236"/>
                  <a:gd name="connsiteY4" fmla="*/ 5173458 h 6636357"/>
                  <a:gd name="connsiteX5" fmla="*/ 1581229 w 3059236"/>
                  <a:gd name="connsiteY5" fmla="*/ 4563858 h 6636357"/>
                  <a:gd name="connsiteX6" fmla="*/ 1544284 w 3059236"/>
                  <a:gd name="connsiteY6" fmla="*/ 4342185 h 6636357"/>
                  <a:gd name="connsiteX7" fmla="*/ 1608938 w 3059236"/>
                  <a:gd name="connsiteY7" fmla="*/ 3889603 h 6636357"/>
                  <a:gd name="connsiteX8" fmla="*/ 1747484 w 3059236"/>
                  <a:gd name="connsiteY8" fmla="*/ 3058330 h 6636357"/>
                  <a:gd name="connsiteX9" fmla="*/ 1729011 w 3059236"/>
                  <a:gd name="connsiteY9" fmla="*/ 2421021 h 6636357"/>
                  <a:gd name="connsiteX10" fmla="*/ 1553520 w 3059236"/>
                  <a:gd name="connsiteY10" fmla="*/ 2033094 h 6636357"/>
                  <a:gd name="connsiteX11" fmla="*/ 1424211 w 3059236"/>
                  <a:gd name="connsiteY11" fmla="*/ 1756003 h 6636357"/>
                  <a:gd name="connsiteX12" fmla="*/ 1239484 w 3059236"/>
                  <a:gd name="connsiteY12" fmla="*/ 1876076 h 6636357"/>
                  <a:gd name="connsiteX13" fmla="*/ 916211 w 3059236"/>
                  <a:gd name="connsiteY13" fmla="*/ 2088512 h 6636357"/>
                  <a:gd name="connsiteX14" fmla="*/ 574465 w 3059236"/>
                  <a:gd name="connsiteY14" fmla="*/ 2356367 h 6636357"/>
                  <a:gd name="connsiteX15" fmla="*/ 315847 w 3059236"/>
                  <a:gd name="connsiteY15" fmla="*/ 2531858 h 6636357"/>
                  <a:gd name="connsiteX16" fmla="*/ 213381 w 3059236"/>
                  <a:gd name="connsiteY16" fmla="*/ 2595069 h 6636357"/>
                  <a:gd name="connsiteX17" fmla="*/ 162293 w 3059236"/>
                  <a:gd name="connsiteY17" fmla="*/ 2630571 h 6636357"/>
                  <a:gd name="connsiteX18" fmla="*/ 103411 w 3059236"/>
                  <a:gd name="connsiteY18" fmla="*/ 2651930 h 6636357"/>
                  <a:gd name="connsiteX19" fmla="*/ 1811 w 3059236"/>
                  <a:gd name="connsiteY19" fmla="*/ 2642694 h 6636357"/>
                  <a:gd name="connsiteX20" fmla="*/ 47993 w 3059236"/>
                  <a:gd name="connsiteY20" fmla="*/ 2559567 h 6636357"/>
                  <a:gd name="connsiteX21" fmla="*/ 168065 w 3059236"/>
                  <a:gd name="connsiteY21" fmla="*/ 2393312 h 6636357"/>
                  <a:gd name="connsiteX22" fmla="*/ 315847 w 3059236"/>
                  <a:gd name="connsiteY22" fmla="*/ 2310185 h 6636357"/>
                  <a:gd name="connsiteX23" fmla="*/ 482102 w 3059236"/>
                  <a:gd name="connsiteY23" fmla="*/ 2180876 h 6636357"/>
                  <a:gd name="connsiteX24" fmla="*/ 731484 w 3059236"/>
                  <a:gd name="connsiteY24" fmla="*/ 1922258 h 6636357"/>
                  <a:gd name="connsiteX25" fmla="*/ 1073229 w 3059236"/>
                  <a:gd name="connsiteY25" fmla="*/ 1534330 h 6636357"/>
                  <a:gd name="connsiteX26" fmla="*/ 1211775 w 3059236"/>
                  <a:gd name="connsiteY26" fmla="*/ 1275712 h 6636357"/>
                  <a:gd name="connsiteX27" fmla="*/ 1341084 w 3059236"/>
                  <a:gd name="connsiteY27" fmla="*/ 1017094 h 6636357"/>
                  <a:gd name="connsiteX28" fmla="*/ 1387265 w 3059236"/>
                  <a:gd name="connsiteY28" fmla="*/ 943203 h 6636357"/>
                  <a:gd name="connsiteX29" fmla="*/ 1313375 w 3059236"/>
                  <a:gd name="connsiteY29" fmla="*/ 869312 h 6636357"/>
                  <a:gd name="connsiteX30" fmla="*/ 1230247 w 3059236"/>
                  <a:gd name="connsiteY30" fmla="*/ 878549 h 6636357"/>
                  <a:gd name="connsiteX31" fmla="*/ 1128647 w 3059236"/>
                  <a:gd name="connsiteY31" fmla="*/ 684585 h 6636357"/>
                  <a:gd name="connsiteX32" fmla="*/ 1008575 w 3059236"/>
                  <a:gd name="connsiteY32" fmla="*/ 444440 h 6636357"/>
                  <a:gd name="connsiteX33" fmla="*/ 1045520 w 3059236"/>
                  <a:gd name="connsiteY33" fmla="*/ 232003 h 6636357"/>
                  <a:gd name="connsiteX34" fmla="*/ 1110175 w 3059236"/>
                  <a:gd name="connsiteY34" fmla="*/ 93458 h 6636357"/>
                  <a:gd name="connsiteX35" fmla="*/ 1387265 w 3059236"/>
                  <a:gd name="connsiteY35" fmla="*/ 1094 h 6636357"/>
                  <a:gd name="connsiteX36" fmla="*/ 1618175 w 3059236"/>
                  <a:gd name="connsiteY36" fmla="*/ 56512 h 6636357"/>
                  <a:gd name="connsiteX37" fmla="*/ 1710538 w 3059236"/>
                  <a:gd name="connsiteY37" fmla="*/ 250476 h 6636357"/>
                  <a:gd name="connsiteX38" fmla="*/ 1738247 w 3059236"/>
                  <a:gd name="connsiteY38" fmla="*/ 472149 h 6636357"/>
                  <a:gd name="connsiteX39" fmla="*/ 1867556 w 3059236"/>
                  <a:gd name="connsiteY39" fmla="*/ 638403 h 6636357"/>
                  <a:gd name="connsiteX40" fmla="*/ 1913738 w 3059236"/>
                  <a:gd name="connsiteY40" fmla="*/ 684585 h 6636357"/>
                  <a:gd name="connsiteX41" fmla="*/ 2153884 w 3059236"/>
                  <a:gd name="connsiteY41" fmla="*/ 740003 h 6636357"/>
                  <a:gd name="connsiteX42" fmla="*/ 2320138 w 3059236"/>
                  <a:gd name="connsiteY42" fmla="*/ 850840 h 6636357"/>
                  <a:gd name="connsiteX43" fmla="*/ 2569520 w 3059236"/>
                  <a:gd name="connsiteY43" fmla="*/ 1183349 h 6636357"/>
                  <a:gd name="connsiteX44" fmla="*/ 2855847 w 3059236"/>
                  <a:gd name="connsiteY44" fmla="*/ 1617458 h 6636357"/>
                  <a:gd name="connsiteX45" fmla="*/ 2938975 w 3059236"/>
                  <a:gd name="connsiteY45" fmla="*/ 1783712 h 6636357"/>
                  <a:gd name="connsiteX46" fmla="*/ 2938975 w 3059236"/>
                  <a:gd name="connsiteY46" fmla="*/ 2134694 h 6636357"/>
                  <a:gd name="connsiteX47" fmla="*/ 2892793 w 3059236"/>
                  <a:gd name="connsiteY47" fmla="*/ 2513385 h 6636357"/>
                  <a:gd name="connsiteX48" fmla="*/ 2818902 w 3059236"/>
                  <a:gd name="connsiteY48" fmla="*/ 2716585 h 6636357"/>
                  <a:gd name="connsiteX49" fmla="*/ 2772720 w 3059236"/>
                  <a:gd name="connsiteY49" fmla="*/ 2753530 h 6636357"/>
                  <a:gd name="connsiteX50" fmla="*/ 2800429 w 3059236"/>
                  <a:gd name="connsiteY50" fmla="*/ 2901312 h 6636357"/>
                  <a:gd name="connsiteX51" fmla="*/ 2708065 w 3059236"/>
                  <a:gd name="connsiteY51" fmla="*/ 3252294 h 6636357"/>
                  <a:gd name="connsiteX52" fmla="*/ 2578756 w 3059236"/>
                  <a:gd name="connsiteY52" fmla="*/ 3594040 h 6636357"/>
                  <a:gd name="connsiteX53" fmla="*/ 2430975 w 3059236"/>
                  <a:gd name="connsiteY53" fmla="*/ 4009676 h 6636357"/>
                  <a:gd name="connsiteX54" fmla="*/ 2384793 w 3059236"/>
                  <a:gd name="connsiteY54" fmla="*/ 4369894 h 6636357"/>
                  <a:gd name="connsiteX55" fmla="*/ 2477156 w 3059236"/>
                  <a:gd name="connsiteY55" fmla="*/ 4517676 h 6636357"/>
                  <a:gd name="connsiteX56" fmla="*/ 2726538 w 3059236"/>
                  <a:gd name="connsiteY56" fmla="*/ 4933312 h 6636357"/>
                  <a:gd name="connsiteX57" fmla="*/ 2892793 w 3059236"/>
                  <a:gd name="connsiteY57" fmla="*/ 5339712 h 6636357"/>
                  <a:gd name="connsiteX58" fmla="*/ 3003629 w 3059236"/>
                  <a:gd name="connsiteY58" fmla="*/ 5644512 h 6636357"/>
                  <a:gd name="connsiteX59" fmla="*/ 3059047 w 3059236"/>
                  <a:gd name="connsiteY59" fmla="*/ 5977021 h 6636357"/>
                  <a:gd name="connsiteX60" fmla="*/ 3022102 w 3059236"/>
                  <a:gd name="connsiteY60" fmla="*/ 6124803 h 6636357"/>
                  <a:gd name="connsiteX61" fmla="*/ 3030761 w 3059236"/>
                  <a:gd name="connsiteY61" fmla="*/ 6205621 h 6636357"/>
                  <a:gd name="connsiteX62" fmla="*/ 2938975 w 3059236"/>
                  <a:gd name="connsiteY62" fmla="*/ 6235640 h 6636357"/>
                  <a:gd name="connsiteX63" fmla="*/ 2892793 w 3059236"/>
                  <a:gd name="connsiteY63" fmla="*/ 6318767 h 6636357"/>
                  <a:gd name="connsiteX64" fmla="*/ 2846611 w 3059236"/>
                  <a:gd name="connsiteY64" fmla="*/ 6466549 h 6636357"/>
                  <a:gd name="connsiteX65" fmla="*/ 2846611 w 3059236"/>
                  <a:gd name="connsiteY65" fmla="*/ 6577385 h 6636357"/>
                  <a:gd name="connsiteX66" fmla="*/ 2624938 w 3059236"/>
                  <a:gd name="connsiteY66" fmla="*/ 6632803 h 6636357"/>
                  <a:gd name="connsiteX67" fmla="*/ 2421738 w 3059236"/>
                  <a:gd name="connsiteY67" fmla="*/ 6614330 h 6636357"/>
                  <a:gd name="connsiteX68" fmla="*/ 2412502 w 3059236"/>
                  <a:gd name="connsiteY68" fmla="*/ 6558912 h 6636357"/>
                  <a:gd name="connsiteX69" fmla="*/ 2338611 w 3059236"/>
                  <a:gd name="connsiteY69" fmla="*/ 6614330 h 6636357"/>
                  <a:gd name="connsiteX70" fmla="*/ 2190829 w 3059236"/>
                  <a:gd name="connsiteY70" fmla="*/ 6632803 h 6636357"/>
                  <a:gd name="connsiteX71" fmla="*/ 1738247 w 3059236"/>
                  <a:gd name="connsiteY71" fmla="*/ 6632803 h 6636357"/>
                  <a:gd name="connsiteX72" fmla="*/ 1673593 w 3059236"/>
                  <a:gd name="connsiteY72" fmla="*/ 6595858 h 6636357"/>
                  <a:gd name="connsiteX73" fmla="*/ 1747484 w 3059236"/>
                  <a:gd name="connsiteY73" fmla="*/ 6438840 h 6636357"/>
                  <a:gd name="connsiteX74" fmla="*/ 1904502 w 3059236"/>
                  <a:gd name="connsiteY74" fmla="*/ 6401894 h 6636357"/>
                  <a:gd name="connsiteX75" fmla="*/ 1996865 w 3059236"/>
                  <a:gd name="connsiteY75" fmla="*/ 6337240 h 6636357"/>
                  <a:gd name="connsiteX76" fmla="*/ 1935097 w 3059236"/>
                  <a:gd name="connsiteY76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7734 w 3057486"/>
                  <a:gd name="connsiteY12" fmla="*/ 1876076 h 6636357"/>
                  <a:gd name="connsiteX13" fmla="*/ 914461 w 3057486"/>
                  <a:gd name="connsiteY13" fmla="*/ 2088512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1631 w 3057486"/>
                  <a:gd name="connsiteY16" fmla="*/ 2595069 h 6636357"/>
                  <a:gd name="connsiteX17" fmla="*/ 160543 w 3057486"/>
                  <a:gd name="connsiteY17" fmla="*/ 2630571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06825 w 3057486"/>
                  <a:gd name="connsiteY32" fmla="*/ 444440 h 6636357"/>
                  <a:gd name="connsiteX33" fmla="*/ 1043770 w 3057486"/>
                  <a:gd name="connsiteY33" fmla="*/ 232003 h 6636357"/>
                  <a:gd name="connsiteX34" fmla="*/ 1108425 w 3057486"/>
                  <a:gd name="connsiteY34" fmla="*/ 93458 h 6636357"/>
                  <a:gd name="connsiteX35" fmla="*/ 1385515 w 3057486"/>
                  <a:gd name="connsiteY35" fmla="*/ 1094 h 6636357"/>
                  <a:gd name="connsiteX36" fmla="*/ 1616425 w 3057486"/>
                  <a:gd name="connsiteY36" fmla="*/ 56512 h 6636357"/>
                  <a:gd name="connsiteX37" fmla="*/ 1708788 w 3057486"/>
                  <a:gd name="connsiteY37" fmla="*/ 250476 h 6636357"/>
                  <a:gd name="connsiteX38" fmla="*/ 1736497 w 3057486"/>
                  <a:gd name="connsiteY38" fmla="*/ 472149 h 6636357"/>
                  <a:gd name="connsiteX39" fmla="*/ 1865806 w 3057486"/>
                  <a:gd name="connsiteY39" fmla="*/ 638403 h 6636357"/>
                  <a:gd name="connsiteX40" fmla="*/ 1911988 w 3057486"/>
                  <a:gd name="connsiteY40" fmla="*/ 684585 h 6636357"/>
                  <a:gd name="connsiteX41" fmla="*/ 2152134 w 3057486"/>
                  <a:gd name="connsiteY41" fmla="*/ 740003 h 6636357"/>
                  <a:gd name="connsiteX42" fmla="*/ 2318388 w 3057486"/>
                  <a:gd name="connsiteY42" fmla="*/ 850840 h 6636357"/>
                  <a:gd name="connsiteX43" fmla="*/ 2567770 w 3057486"/>
                  <a:gd name="connsiteY43" fmla="*/ 1183349 h 6636357"/>
                  <a:gd name="connsiteX44" fmla="*/ 2854097 w 3057486"/>
                  <a:gd name="connsiteY44" fmla="*/ 1617458 h 6636357"/>
                  <a:gd name="connsiteX45" fmla="*/ 2937225 w 3057486"/>
                  <a:gd name="connsiteY45" fmla="*/ 1783712 h 6636357"/>
                  <a:gd name="connsiteX46" fmla="*/ 2937225 w 3057486"/>
                  <a:gd name="connsiteY46" fmla="*/ 2134694 h 6636357"/>
                  <a:gd name="connsiteX47" fmla="*/ 2891043 w 3057486"/>
                  <a:gd name="connsiteY47" fmla="*/ 2513385 h 6636357"/>
                  <a:gd name="connsiteX48" fmla="*/ 2817152 w 3057486"/>
                  <a:gd name="connsiteY48" fmla="*/ 2716585 h 6636357"/>
                  <a:gd name="connsiteX49" fmla="*/ 2770970 w 3057486"/>
                  <a:gd name="connsiteY49" fmla="*/ 2753530 h 6636357"/>
                  <a:gd name="connsiteX50" fmla="*/ 2798679 w 3057486"/>
                  <a:gd name="connsiteY50" fmla="*/ 2901312 h 6636357"/>
                  <a:gd name="connsiteX51" fmla="*/ 2706315 w 3057486"/>
                  <a:gd name="connsiteY51" fmla="*/ 3252294 h 6636357"/>
                  <a:gd name="connsiteX52" fmla="*/ 2577006 w 3057486"/>
                  <a:gd name="connsiteY52" fmla="*/ 3594040 h 6636357"/>
                  <a:gd name="connsiteX53" fmla="*/ 2429225 w 3057486"/>
                  <a:gd name="connsiteY53" fmla="*/ 4009676 h 6636357"/>
                  <a:gd name="connsiteX54" fmla="*/ 2383043 w 3057486"/>
                  <a:gd name="connsiteY54" fmla="*/ 4369894 h 6636357"/>
                  <a:gd name="connsiteX55" fmla="*/ 2475406 w 3057486"/>
                  <a:gd name="connsiteY55" fmla="*/ 4517676 h 6636357"/>
                  <a:gd name="connsiteX56" fmla="*/ 2724788 w 3057486"/>
                  <a:gd name="connsiteY56" fmla="*/ 4933312 h 6636357"/>
                  <a:gd name="connsiteX57" fmla="*/ 2891043 w 3057486"/>
                  <a:gd name="connsiteY57" fmla="*/ 5339712 h 6636357"/>
                  <a:gd name="connsiteX58" fmla="*/ 3001879 w 3057486"/>
                  <a:gd name="connsiteY58" fmla="*/ 5644512 h 6636357"/>
                  <a:gd name="connsiteX59" fmla="*/ 3057297 w 3057486"/>
                  <a:gd name="connsiteY59" fmla="*/ 5977021 h 6636357"/>
                  <a:gd name="connsiteX60" fmla="*/ 3020352 w 3057486"/>
                  <a:gd name="connsiteY60" fmla="*/ 6124803 h 6636357"/>
                  <a:gd name="connsiteX61" fmla="*/ 3029011 w 3057486"/>
                  <a:gd name="connsiteY61" fmla="*/ 6205621 h 6636357"/>
                  <a:gd name="connsiteX62" fmla="*/ 2937225 w 3057486"/>
                  <a:gd name="connsiteY62" fmla="*/ 6235640 h 6636357"/>
                  <a:gd name="connsiteX63" fmla="*/ 2891043 w 3057486"/>
                  <a:gd name="connsiteY63" fmla="*/ 6318767 h 6636357"/>
                  <a:gd name="connsiteX64" fmla="*/ 2844861 w 3057486"/>
                  <a:gd name="connsiteY64" fmla="*/ 6466549 h 6636357"/>
                  <a:gd name="connsiteX65" fmla="*/ 2844861 w 3057486"/>
                  <a:gd name="connsiteY65" fmla="*/ 6577385 h 6636357"/>
                  <a:gd name="connsiteX66" fmla="*/ 2623188 w 3057486"/>
                  <a:gd name="connsiteY66" fmla="*/ 6632803 h 6636357"/>
                  <a:gd name="connsiteX67" fmla="*/ 2419988 w 3057486"/>
                  <a:gd name="connsiteY67" fmla="*/ 6614330 h 6636357"/>
                  <a:gd name="connsiteX68" fmla="*/ 2410752 w 3057486"/>
                  <a:gd name="connsiteY68" fmla="*/ 6558912 h 6636357"/>
                  <a:gd name="connsiteX69" fmla="*/ 2336861 w 3057486"/>
                  <a:gd name="connsiteY69" fmla="*/ 6614330 h 6636357"/>
                  <a:gd name="connsiteX70" fmla="*/ 2189079 w 3057486"/>
                  <a:gd name="connsiteY70" fmla="*/ 6632803 h 6636357"/>
                  <a:gd name="connsiteX71" fmla="*/ 1736497 w 3057486"/>
                  <a:gd name="connsiteY71" fmla="*/ 6632803 h 6636357"/>
                  <a:gd name="connsiteX72" fmla="*/ 1671843 w 3057486"/>
                  <a:gd name="connsiteY72" fmla="*/ 6595858 h 6636357"/>
                  <a:gd name="connsiteX73" fmla="*/ 1745734 w 3057486"/>
                  <a:gd name="connsiteY73" fmla="*/ 6438840 h 6636357"/>
                  <a:gd name="connsiteX74" fmla="*/ 1902752 w 3057486"/>
                  <a:gd name="connsiteY74" fmla="*/ 6401894 h 6636357"/>
                  <a:gd name="connsiteX75" fmla="*/ 1995115 w 3057486"/>
                  <a:gd name="connsiteY75" fmla="*/ 6337240 h 6636357"/>
                  <a:gd name="connsiteX76" fmla="*/ 1933347 w 3057486"/>
                  <a:gd name="connsiteY76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7734 w 3057486"/>
                  <a:gd name="connsiteY12" fmla="*/ 1876076 h 6636357"/>
                  <a:gd name="connsiteX13" fmla="*/ 914461 w 3057486"/>
                  <a:gd name="connsiteY13" fmla="*/ 2088512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1631 w 3057486"/>
                  <a:gd name="connsiteY16" fmla="*/ 259506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06825 w 3057486"/>
                  <a:gd name="connsiteY32" fmla="*/ 444440 h 6636357"/>
                  <a:gd name="connsiteX33" fmla="*/ 1043770 w 3057486"/>
                  <a:gd name="connsiteY33" fmla="*/ 232003 h 6636357"/>
                  <a:gd name="connsiteX34" fmla="*/ 1108425 w 3057486"/>
                  <a:gd name="connsiteY34" fmla="*/ 93458 h 6636357"/>
                  <a:gd name="connsiteX35" fmla="*/ 1385515 w 3057486"/>
                  <a:gd name="connsiteY35" fmla="*/ 1094 h 6636357"/>
                  <a:gd name="connsiteX36" fmla="*/ 1616425 w 3057486"/>
                  <a:gd name="connsiteY36" fmla="*/ 56512 h 6636357"/>
                  <a:gd name="connsiteX37" fmla="*/ 1708788 w 3057486"/>
                  <a:gd name="connsiteY37" fmla="*/ 250476 h 6636357"/>
                  <a:gd name="connsiteX38" fmla="*/ 1736497 w 3057486"/>
                  <a:gd name="connsiteY38" fmla="*/ 472149 h 6636357"/>
                  <a:gd name="connsiteX39" fmla="*/ 1865806 w 3057486"/>
                  <a:gd name="connsiteY39" fmla="*/ 638403 h 6636357"/>
                  <a:gd name="connsiteX40" fmla="*/ 1911988 w 3057486"/>
                  <a:gd name="connsiteY40" fmla="*/ 684585 h 6636357"/>
                  <a:gd name="connsiteX41" fmla="*/ 2152134 w 3057486"/>
                  <a:gd name="connsiteY41" fmla="*/ 740003 h 6636357"/>
                  <a:gd name="connsiteX42" fmla="*/ 2318388 w 3057486"/>
                  <a:gd name="connsiteY42" fmla="*/ 850840 h 6636357"/>
                  <a:gd name="connsiteX43" fmla="*/ 2567770 w 3057486"/>
                  <a:gd name="connsiteY43" fmla="*/ 1183349 h 6636357"/>
                  <a:gd name="connsiteX44" fmla="*/ 2854097 w 3057486"/>
                  <a:gd name="connsiteY44" fmla="*/ 1617458 h 6636357"/>
                  <a:gd name="connsiteX45" fmla="*/ 2937225 w 3057486"/>
                  <a:gd name="connsiteY45" fmla="*/ 1783712 h 6636357"/>
                  <a:gd name="connsiteX46" fmla="*/ 2937225 w 3057486"/>
                  <a:gd name="connsiteY46" fmla="*/ 2134694 h 6636357"/>
                  <a:gd name="connsiteX47" fmla="*/ 2891043 w 3057486"/>
                  <a:gd name="connsiteY47" fmla="*/ 2513385 h 6636357"/>
                  <a:gd name="connsiteX48" fmla="*/ 2817152 w 3057486"/>
                  <a:gd name="connsiteY48" fmla="*/ 2716585 h 6636357"/>
                  <a:gd name="connsiteX49" fmla="*/ 2770970 w 3057486"/>
                  <a:gd name="connsiteY49" fmla="*/ 2753530 h 6636357"/>
                  <a:gd name="connsiteX50" fmla="*/ 2798679 w 3057486"/>
                  <a:gd name="connsiteY50" fmla="*/ 2901312 h 6636357"/>
                  <a:gd name="connsiteX51" fmla="*/ 2706315 w 3057486"/>
                  <a:gd name="connsiteY51" fmla="*/ 3252294 h 6636357"/>
                  <a:gd name="connsiteX52" fmla="*/ 2577006 w 3057486"/>
                  <a:gd name="connsiteY52" fmla="*/ 3594040 h 6636357"/>
                  <a:gd name="connsiteX53" fmla="*/ 2429225 w 3057486"/>
                  <a:gd name="connsiteY53" fmla="*/ 4009676 h 6636357"/>
                  <a:gd name="connsiteX54" fmla="*/ 2383043 w 3057486"/>
                  <a:gd name="connsiteY54" fmla="*/ 4369894 h 6636357"/>
                  <a:gd name="connsiteX55" fmla="*/ 2475406 w 3057486"/>
                  <a:gd name="connsiteY55" fmla="*/ 4517676 h 6636357"/>
                  <a:gd name="connsiteX56" fmla="*/ 2724788 w 3057486"/>
                  <a:gd name="connsiteY56" fmla="*/ 4933312 h 6636357"/>
                  <a:gd name="connsiteX57" fmla="*/ 2891043 w 3057486"/>
                  <a:gd name="connsiteY57" fmla="*/ 5339712 h 6636357"/>
                  <a:gd name="connsiteX58" fmla="*/ 3001879 w 3057486"/>
                  <a:gd name="connsiteY58" fmla="*/ 5644512 h 6636357"/>
                  <a:gd name="connsiteX59" fmla="*/ 3057297 w 3057486"/>
                  <a:gd name="connsiteY59" fmla="*/ 5977021 h 6636357"/>
                  <a:gd name="connsiteX60" fmla="*/ 3020352 w 3057486"/>
                  <a:gd name="connsiteY60" fmla="*/ 6124803 h 6636357"/>
                  <a:gd name="connsiteX61" fmla="*/ 3029011 w 3057486"/>
                  <a:gd name="connsiteY61" fmla="*/ 6205621 h 6636357"/>
                  <a:gd name="connsiteX62" fmla="*/ 2937225 w 3057486"/>
                  <a:gd name="connsiteY62" fmla="*/ 6235640 h 6636357"/>
                  <a:gd name="connsiteX63" fmla="*/ 2891043 w 3057486"/>
                  <a:gd name="connsiteY63" fmla="*/ 6318767 h 6636357"/>
                  <a:gd name="connsiteX64" fmla="*/ 2844861 w 3057486"/>
                  <a:gd name="connsiteY64" fmla="*/ 6466549 h 6636357"/>
                  <a:gd name="connsiteX65" fmla="*/ 2844861 w 3057486"/>
                  <a:gd name="connsiteY65" fmla="*/ 6577385 h 6636357"/>
                  <a:gd name="connsiteX66" fmla="*/ 2623188 w 3057486"/>
                  <a:gd name="connsiteY66" fmla="*/ 6632803 h 6636357"/>
                  <a:gd name="connsiteX67" fmla="*/ 2419988 w 3057486"/>
                  <a:gd name="connsiteY67" fmla="*/ 6614330 h 6636357"/>
                  <a:gd name="connsiteX68" fmla="*/ 2410752 w 3057486"/>
                  <a:gd name="connsiteY68" fmla="*/ 6558912 h 6636357"/>
                  <a:gd name="connsiteX69" fmla="*/ 2336861 w 3057486"/>
                  <a:gd name="connsiteY69" fmla="*/ 6614330 h 6636357"/>
                  <a:gd name="connsiteX70" fmla="*/ 2189079 w 3057486"/>
                  <a:gd name="connsiteY70" fmla="*/ 6632803 h 6636357"/>
                  <a:gd name="connsiteX71" fmla="*/ 1736497 w 3057486"/>
                  <a:gd name="connsiteY71" fmla="*/ 6632803 h 6636357"/>
                  <a:gd name="connsiteX72" fmla="*/ 1671843 w 3057486"/>
                  <a:gd name="connsiteY72" fmla="*/ 6595858 h 6636357"/>
                  <a:gd name="connsiteX73" fmla="*/ 1745734 w 3057486"/>
                  <a:gd name="connsiteY73" fmla="*/ 6438840 h 6636357"/>
                  <a:gd name="connsiteX74" fmla="*/ 1902752 w 3057486"/>
                  <a:gd name="connsiteY74" fmla="*/ 6401894 h 6636357"/>
                  <a:gd name="connsiteX75" fmla="*/ 1995115 w 3057486"/>
                  <a:gd name="connsiteY75" fmla="*/ 6337240 h 6636357"/>
                  <a:gd name="connsiteX76" fmla="*/ 1933347 w 3057486"/>
                  <a:gd name="connsiteY76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7734 w 3057486"/>
                  <a:gd name="connsiteY12" fmla="*/ 1876076 h 6636357"/>
                  <a:gd name="connsiteX13" fmla="*/ 914461 w 3057486"/>
                  <a:gd name="connsiteY13" fmla="*/ 2088512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7981 w 3057486"/>
                  <a:gd name="connsiteY16" fmla="*/ 262681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06825 w 3057486"/>
                  <a:gd name="connsiteY32" fmla="*/ 444440 h 6636357"/>
                  <a:gd name="connsiteX33" fmla="*/ 1043770 w 3057486"/>
                  <a:gd name="connsiteY33" fmla="*/ 232003 h 6636357"/>
                  <a:gd name="connsiteX34" fmla="*/ 1108425 w 3057486"/>
                  <a:gd name="connsiteY34" fmla="*/ 93458 h 6636357"/>
                  <a:gd name="connsiteX35" fmla="*/ 1385515 w 3057486"/>
                  <a:gd name="connsiteY35" fmla="*/ 1094 h 6636357"/>
                  <a:gd name="connsiteX36" fmla="*/ 1616425 w 3057486"/>
                  <a:gd name="connsiteY36" fmla="*/ 56512 h 6636357"/>
                  <a:gd name="connsiteX37" fmla="*/ 1708788 w 3057486"/>
                  <a:gd name="connsiteY37" fmla="*/ 250476 h 6636357"/>
                  <a:gd name="connsiteX38" fmla="*/ 1736497 w 3057486"/>
                  <a:gd name="connsiteY38" fmla="*/ 472149 h 6636357"/>
                  <a:gd name="connsiteX39" fmla="*/ 1865806 w 3057486"/>
                  <a:gd name="connsiteY39" fmla="*/ 638403 h 6636357"/>
                  <a:gd name="connsiteX40" fmla="*/ 1911988 w 3057486"/>
                  <a:gd name="connsiteY40" fmla="*/ 684585 h 6636357"/>
                  <a:gd name="connsiteX41" fmla="*/ 2152134 w 3057486"/>
                  <a:gd name="connsiteY41" fmla="*/ 740003 h 6636357"/>
                  <a:gd name="connsiteX42" fmla="*/ 2318388 w 3057486"/>
                  <a:gd name="connsiteY42" fmla="*/ 850840 h 6636357"/>
                  <a:gd name="connsiteX43" fmla="*/ 2567770 w 3057486"/>
                  <a:gd name="connsiteY43" fmla="*/ 1183349 h 6636357"/>
                  <a:gd name="connsiteX44" fmla="*/ 2854097 w 3057486"/>
                  <a:gd name="connsiteY44" fmla="*/ 1617458 h 6636357"/>
                  <a:gd name="connsiteX45" fmla="*/ 2937225 w 3057486"/>
                  <a:gd name="connsiteY45" fmla="*/ 1783712 h 6636357"/>
                  <a:gd name="connsiteX46" fmla="*/ 2937225 w 3057486"/>
                  <a:gd name="connsiteY46" fmla="*/ 2134694 h 6636357"/>
                  <a:gd name="connsiteX47" fmla="*/ 2891043 w 3057486"/>
                  <a:gd name="connsiteY47" fmla="*/ 2513385 h 6636357"/>
                  <a:gd name="connsiteX48" fmla="*/ 2817152 w 3057486"/>
                  <a:gd name="connsiteY48" fmla="*/ 2716585 h 6636357"/>
                  <a:gd name="connsiteX49" fmla="*/ 2770970 w 3057486"/>
                  <a:gd name="connsiteY49" fmla="*/ 2753530 h 6636357"/>
                  <a:gd name="connsiteX50" fmla="*/ 2798679 w 3057486"/>
                  <a:gd name="connsiteY50" fmla="*/ 2901312 h 6636357"/>
                  <a:gd name="connsiteX51" fmla="*/ 2706315 w 3057486"/>
                  <a:gd name="connsiteY51" fmla="*/ 3252294 h 6636357"/>
                  <a:gd name="connsiteX52" fmla="*/ 2577006 w 3057486"/>
                  <a:gd name="connsiteY52" fmla="*/ 3594040 h 6636357"/>
                  <a:gd name="connsiteX53" fmla="*/ 2429225 w 3057486"/>
                  <a:gd name="connsiteY53" fmla="*/ 4009676 h 6636357"/>
                  <a:gd name="connsiteX54" fmla="*/ 2383043 w 3057486"/>
                  <a:gd name="connsiteY54" fmla="*/ 4369894 h 6636357"/>
                  <a:gd name="connsiteX55" fmla="*/ 2475406 w 3057486"/>
                  <a:gd name="connsiteY55" fmla="*/ 4517676 h 6636357"/>
                  <a:gd name="connsiteX56" fmla="*/ 2724788 w 3057486"/>
                  <a:gd name="connsiteY56" fmla="*/ 4933312 h 6636357"/>
                  <a:gd name="connsiteX57" fmla="*/ 2891043 w 3057486"/>
                  <a:gd name="connsiteY57" fmla="*/ 5339712 h 6636357"/>
                  <a:gd name="connsiteX58" fmla="*/ 3001879 w 3057486"/>
                  <a:gd name="connsiteY58" fmla="*/ 5644512 h 6636357"/>
                  <a:gd name="connsiteX59" fmla="*/ 3057297 w 3057486"/>
                  <a:gd name="connsiteY59" fmla="*/ 5977021 h 6636357"/>
                  <a:gd name="connsiteX60" fmla="*/ 3020352 w 3057486"/>
                  <a:gd name="connsiteY60" fmla="*/ 6124803 h 6636357"/>
                  <a:gd name="connsiteX61" fmla="*/ 3029011 w 3057486"/>
                  <a:gd name="connsiteY61" fmla="*/ 6205621 h 6636357"/>
                  <a:gd name="connsiteX62" fmla="*/ 2937225 w 3057486"/>
                  <a:gd name="connsiteY62" fmla="*/ 6235640 h 6636357"/>
                  <a:gd name="connsiteX63" fmla="*/ 2891043 w 3057486"/>
                  <a:gd name="connsiteY63" fmla="*/ 6318767 h 6636357"/>
                  <a:gd name="connsiteX64" fmla="*/ 2844861 w 3057486"/>
                  <a:gd name="connsiteY64" fmla="*/ 6466549 h 6636357"/>
                  <a:gd name="connsiteX65" fmla="*/ 2844861 w 3057486"/>
                  <a:gd name="connsiteY65" fmla="*/ 6577385 h 6636357"/>
                  <a:gd name="connsiteX66" fmla="*/ 2623188 w 3057486"/>
                  <a:gd name="connsiteY66" fmla="*/ 6632803 h 6636357"/>
                  <a:gd name="connsiteX67" fmla="*/ 2419988 w 3057486"/>
                  <a:gd name="connsiteY67" fmla="*/ 6614330 h 6636357"/>
                  <a:gd name="connsiteX68" fmla="*/ 2410752 w 3057486"/>
                  <a:gd name="connsiteY68" fmla="*/ 6558912 h 6636357"/>
                  <a:gd name="connsiteX69" fmla="*/ 2336861 w 3057486"/>
                  <a:gd name="connsiteY69" fmla="*/ 6614330 h 6636357"/>
                  <a:gd name="connsiteX70" fmla="*/ 2189079 w 3057486"/>
                  <a:gd name="connsiteY70" fmla="*/ 6632803 h 6636357"/>
                  <a:gd name="connsiteX71" fmla="*/ 1736497 w 3057486"/>
                  <a:gd name="connsiteY71" fmla="*/ 6632803 h 6636357"/>
                  <a:gd name="connsiteX72" fmla="*/ 1671843 w 3057486"/>
                  <a:gd name="connsiteY72" fmla="*/ 6595858 h 6636357"/>
                  <a:gd name="connsiteX73" fmla="*/ 1745734 w 3057486"/>
                  <a:gd name="connsiteY73" fmla="*/ 6438840 h 6636357"/>
                  <a:gd name="connsiteX74" fmla="*/ 1902752 w 3057486"/>
                  <a:gd name="connsiteY74" fmla="*/ 6401894 h 6636357"/>
                  <a:gd name="connsiteX75" fmla="*/ 1995115 w 3057486"/>
                  <a:gd name="connsiteY75" fmla="*/ 6337240 h 6636357"/>
                  <a:gd name="connsiteX76" fmla="*/ 1933347 w 3057486"/>
                  <a:gd name="connsiteY76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0590 w 3057486"/>
                  <a:gd name="connsiteY12" fmla="*/ 1852263 h 6636357"/>
                  <a:gd name="connsiteX13" fmla="*/ 914461 w 3057486"/>
                  <a:gd name="connsiteY13" fmla="*/ 2088512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7981 w 3057486"/>
                  <a:gd name="connsiteY16" fmla="*/ 262681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06825 w 3057486"/>
                  <a:gd name="connsiteY32" fmla="*/ 444440 h 6636357"/>
                  <a:gd name="connsiteX33" fmla="*/ 1043770 w 3057486"/>
                  <a:gd name="connsiteY33" fmla="*/ 232003 h 6636357"/>
                  <a:gd name="connsiteX34" fmla="*/ 1108425 w 3057486"/>
                  <a:gd name="connsiteY34" fmla="*/ 93458 h 6636357"/>
                  <a:gd name="connsiteX35" fmla="*/ 1385515 w 3057486"/>
                  <a:gd name="connsiteY35" fmla="*/ 1094 h 6636357"/>
                  <a:gd name="connsiteX36" fmla="*/ 1616425 w 3057486"/>
                  <a:gd name="connsiteY36" fmla="*/ 56512 h 6636357"/>
                  <a:gd name="connsiteX37" fmla="*/ 1708788 w 3057486"/>
                  <a:gd name="connsiteY37" fmla="*/ 250476 h 6636357"/>
                  <a:gd name="connsiteX38" fmla="*/ 1736497 w 3057486"/>
                  <a:gd name="connsiteY38" fmla="*/ 472149 h 6636357"/>
                  <a:gd name="connsiteX39" fmla="*/ 1865806 w 3057486"/>
                  <a:gd name="connsiteY39" fmla="*/ 638403 h 6636357"/>
                  <a:gd name="connsiteX40" fmla="*/ 1911988 w 3057486"/>
                  <a:gd name="connsiteY40" fmla="*/ 684585 h 6636357"/>
                  <a:gd name="connsiteX41" fmla="*/ 2152134 w 3057486"/>
                  <a:gd name="connsiteY41" fmla="*/ 740003 h 6636357"/>
                  <a:gd name="connsiteX42" fmla="*/ 2318388 w 3057486"/>
                  <a:gd name="connsiteY42" fmla="*/ 850840 h 6636357"/>
                  <a:gd name="connsiteX43" fmla="*/ 2567770 w 3057486"/>
                  <a:gd name="connsiteY43" fmla="*/ 1183349 h 6636357"/>
                  <a:gd name="connsiteX44" fmla="*/ 2854097 w 3057486"/>
                  <a:gd name="connsiteY44" fmla="*/ 1617458 h 6636357"/>
                  <a:gd name="connsiteX45" fmla="*/ 2937225 w 3057486"/>
                  <a:gd name="connsiteY45" fmla="*/ 1783712 h 6636357"/>
                  <a:gd name="connsiteX46" fmla="*/ 2937225 w 3057486"/>
                  <a:gd name="connsiteY46" fmla="*/ 2134694 h 6636357"/>
                  <a:gd name="connsiteX47" fmla="*/ 2891043 w 3057486"/>
                  <a:gd name="connsiteY47" fmla="*/ 2513385 h 6636357"/>
                  <a:gd name="connsiteX48" fmla="*/ 2817152 w 3057486"/>
                  <a:gd name="connsiteY48" fmla="*/ 2716585 h 6636357"/>
                  <a:gd name="connsiteX49" fmla="*/ 2770970 w 3057486"/>
                  <a:gd name="connsiteY49" fmla="*/ 2753530 h 6636357"/>
                  <a:gd name="connsiteX50" fmla="*/ 2798679 w 3057486"/>
                  <a:gd name="connsiteY50" fmla="*/ 2901312 h 6636357"/>
                  <a:gd name="connsiteX51" fmla="*/ 2706315 w 3057486"/>
                  <a:gd name="connsiteY51" fmla="*/ 3252294 h 6636357"/>
                  <a:gd name="connsiteX52" fmla="*/ 2577006 w 3057486"/>
                  <a:gd name="connsiteY52" fmla="*/ 3594040 h 6636357"/>
                  <a:gd name="connsiteX53" fmla="*/ 2429225 w 3057486"/>
                  <a:gd name="connsiteY53" fmla="*/ 4009676 h 6636357"/>
                  <a:gd name="connsiteX54" fmla="*/ 2383043 w 3057486"/>
                  <a:gd name="connsiteY54" fmla="*/ 4369894 h 6636357"/>
                  <a:gd name="connsiteX55" fmla="*/ 2475406 w 3057486"/>
                  <a:gd name="connsiteY55" fmla="*/ 4517676 h 6636357"/>
                  <a:gd name="connsiteX56" fmla="*/ 2724788 w 3057486"/>
                  <a:gd name="connsiteY56" fmla="*/ 4933312 h 6636357"/>
                  <a:gd name="connsiteX57" fmla="*/ 2891043 w 3057486"/>
                  <a:gd name="connsiteY57" fmla="*/ 5339712 h 6636357"/>
                  <a:gd name="connsiteX58" fmla="*/ 3001879 w 3057486"/>
                  <a:gd name="connsiteY58" fmla="*/ 5644512 h 6636357"/>
                  <a:gd name="connsiteX59" fmla="*/ 3057297 w 3057486"/>
                  <a:gd name="connsiteY59" fmla="*/ 5977021 h 6636357"/>
                  <a:gd name="connsiteX60" fmla="*/ 3020352 w 3057486"/>
                  <a:gd name="connsiteY60" fmla="*/ 6124803 h 6636357"/>
                  <a:gd name="connsiteX61" fmla="*/ 3029011 w 3057486"/>
                  <a:gd name="connsiteY61" fmla="*/ 6205621 h 6636357"/>
                  <a:gd name="connsiteX62" fmla="*/ 2937225 w 3057486"/>
                  <a:gd name="connsiteY62" fmla="*/ 6235640 h 6636357"/>
                  <a:gd name="connsiteX63" fmla="*/ 2891043 w 3057486"/>
                  <a:gd name="connsiteY63" fmla="*/ 6318767 h 6636357"/>
                  <a:gd name="connsiteX64" fmla="*/ 2844861 w 3057486"/>
                  <a:gd name="connsiteY64" fmla="*/ 6466549 h 6636357"/>
                  <a:gd name="connsiteX65" fmla="*/ 2844861 w 3057486"/>
                  <a:gd name="connsiteY65" fmla="*/ 6577385 h 6636357"/>
                  <a:gd name="connsiteX66" fmla="*/ 2623188 w 3057486"/>
                  <a:gd name="connsiteY66" fmla="*/ 6632803 h 6636357"/>
                  <a:gd name="connsiteX67" fmla="*/ 2419988 w 3057486"/>
                  <a:gd name="connsiteY67" fmla="*/ 6614330 h 6636357"/>
                  <a:gd name="connsiteX68" fmla="*/ 2410752 w 3057486"/>
                  <a:gd name="connsiteY68" fmla="*/ 6558912 h 6636357"/>
                  <a:gd name="connsiteX69" fmla="*/ 2336861 w 3057486"/>
                  <a:gd name="connsiteY69" fmla="*/ 6614330 h 6636357"/>
                  <a:gd name="connsiteX70" fmla="*/ 2189079 w 3057486"/>
                  <a:gd name="connsiteY70" fmla="*/ 6632803 h 6636357"/>
                  <a:gd name="connsiteX71" fmla="*/ 1736497 w 3057486"/>
                  <a:gd name="connsiteY71" fmla="*/ 6632803 h 6636357"/>
                  <a:gd name="connsiteX72" fmla="*/ 1671843 w 3057486"/>
                  <a:gd name="connsiteY72" fmla="*/ 6595858 h 6636357"/>
                  <a:gd name="connsiteX73" fmla="*/ 1745734 w 3057486"/>
                  <a:gd name="connsiteY73" fmla="*/ 6438840 h 6636357"/>
                  <a:gd name="connsiteX74" fmla="*/ 1902752 w 3057486"/>
                  <a:gd name="connsiteY74" fmla="*/ 6401894 h 6636357"/>
                  <a:gd name="connsiteX75" fmla="*/ 1995115 w 3057486"/>
                  <a:gd name="connsiteY75" fmla="*/ 6337240 h 6636357"/>
                  <a:gd name="connsiteX76" fmla="*/ 1933347 w 3057486"/>
                  <a:gd name="connsiteY76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0590 w 3057486"/>
                  <a:gd name="connsiteY12" fmla="*/ 1852263 h 6636357"/>
                  <a:gd name="connsiteX13" fmla="*/ 935892 w 3057486"/>
                  <a:gd name="connsiteY13" fmla="*/ 2114706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7981 w 3057486"/>
                  <a:gd name="connsiteY16" fmla="*/ 262681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06825 w 3057486"/>
                  <a:gd name="connsiteY32" fmla="*/ 444440 h 6636357"/>
                  <a:gd name="connsiteX33" fmla="*/ 1043770 w 3057486"/>
                  <a:gd name="connsiteY33" fmla="*/ 232003 h 6636357"/>
                  <a:gd name="connsiteX34" fmla="*/ 1108425 w 3057486"/>
                  <a:gd name="connsiteY34" fmla="*/ 93458 h 6636357"/>
                  <a:gd name="connsiteX35" fmla="*/ 1385515 w 3057486"/>
                  <a:gd name="connsiteY35" fmla="*/ 1094 h 6636357"/>
                  <a:gd name="connsiteX36" fmla="*/ 1616425 w 3057486"/>
                  <a:gd name="connsiteY36" fmla="*/ 56512 h 6636357"/>
                  <a:gd name="connsiteX37" fmla="*/ 1708788 w 3057486"/>
                  <a:gd name="connsiteY37" fmla="*/ 250476 h 6636357"/>
                  <a:gd name="connsiteX38" fmla="*/ 1736497 w 3057486"/>
                  <a:gd name="connsiteY38" fmla="*/ 472149 h 6636357"/>
                  <a:gd name="connsiteX39" fmla="*/ 1865806 w 3057486"/>
                  <a:gd name="connsiteY39" fmla="*/ 638403 h 6636357"/>
                  <a:gd name="connsiteX40" fmla="*/ 1911988 w 3057486"/>
                  <a:gd name="connsiteY40" fmla="*/ 684585 h 6636357"/>
                  <a:gd name="connsiteX41" fmla="*/ 2152134 w 3057486"/>
                  <a:gd name="connsiteY41" fmla="*/ 740003 h 6636357"/>
                  <a:gd name="connsiteX42" fmla="*/ 2318388 w 3057486"/>
                  <a:gd name="connsiteY42" fmla="*/ 850840 h 6636357"/>
                  <a:gd name="connsiteX43" fmla="*/ 2567770 w 3057486"/>
                  <a:gd name="connsiteY43" fmla="*/ 1183349 h 6636357"/>
                  <a:gd name="connsiteX44" fmla="*/ 2854097 w 3057486"/>
                  <a:gd name="connsiteY44" fmla="*/ 1617458 h 6636357"/>
                  <a:gd name="connsiteX45" fmla="*/ 2937225 w 3057486"/>
                  <a:gd name="connsiteY45" fmla="*/ 1783712 h 6636357"/>
                  <a:gd name="connsiteX46" fmla="*/ 2937225 w 3057486"/>
                  <a:gd name="connsiteY46" fmla="*/ 2134694 h 6636357"/>
                  <a:gd name="connsiteX47" fmla="*/ 2891043 w 3057486"/>
                  <a:gd name="connsiteY47" fmla="*/ 2513385 h 6636357"/>
                  <a:gd name="connsiteX48" fmla="*/ 2817152 w 3057486"/>
                  <a:gd name="connsiteY48" fmla="*/ 2716585 h 6636357"/>
                  <a:gd name="connsiteX49" fmla="*/ 2770970 w 3057486"/>
                  <a:gd name="connsiteY49" fmla="*/ 2753530 h 6636357"/>
                  <a:gd name="connsiteX50" fmla="*/ 2798679 w 3057486"/>
                  <a:gd name="connsiteY50" fmla="*/ 2901312 h 6636357"/>
                  <a:gd name="connsiteX51" fmla="*/ 2706315 w 3057486"/>
                  <a:gd name="connsiteY51" fmla="*/ 3252294 h 6636357"/>
                  <a:gd name="connsiteX52" fmla="*/ 2577006 w 3057486"/>
                  <a:gd name="connsiteY52" fmla="*/ 3594040 h 6636357"/>
                  <a:gd name="connsiteX53" fmla="*/ 2429225 w 3057486"/>
                  <a:gd name="connsiteY53" fmla="*/ 4009676 h 6636357"/>
                  <a:gd name="connsiteX54" fmla="*/ 2383043 w 3057486"/>
                  <a:gd name="connsiteY54" fmla="*/ 4369894 h 6636357"/>
                  <a:gd name="connsiteX55" fmla="*/ 2475406 w 3057486"/>
                  <a:gd name="connsiteY55" fmla="*/ 4517676 h 6636357"/>
                  <a:gd name="connsiteX56" fmla="*/ 2724788 w 3057486"/>
                  <a:gd name="connsiteY56" fmla="*/ 4933312 h 6636357"/>
                  <a:gd name="connsiteX57" fmla="*/ 2891043 w 3057486"/>
                  <a:gd name="connsiteY57" fmla="*/ 5339712 h 6636357"/>
                  <a:gd name="connsiteX58" fmla="*/ 3001879 w 3057486"/>
                  <a:gd name="connsiteY58" fmla="*/ 5644512 h 6636357"/>
                  <a:gd name="connsiteX59" fmla="*/ 3057297 w 3057486"/>
                  <a:gd name="connsiteY59" fmla="*/ 5977021 h 6636357"/>
                  <a:gd name="connsiteX60" fmla="*/ 3020352 w 3057486"/>
                  <a:gd name="connsiteY60" fmla="*/ 6124803 h 6636357"/>
                  <a:gd name="connsiteX61" fmla="*/ 3029011 w 3057486"/>
                  <a:gd name="connsiteY61" fmla="*/ 6205621 h 6636357"/>
                  <a:gd name="connsiteX62" fmla="*/ 2937225 w 3057486"/>
                  <a:gd name="connsiteY62" fmla="*/ 6235640 h 6636357"/>
                  <a:gd name="connsiteX63" fmla="*/ 2891043 w 3057486"/>
                  <a:gd name="connsiteY63" fmla="*/ 6318767 h 6636357"/>
                  <a:gd name="connsiteX64" fmla="*/ 2844861 w 3057486"/>
                  <a:gd name="connsiteY64" fmla="*/ 6466549 h 6636357"/>
                  <a:gd name="connsiteX65" fmla="*/ 2844861 w 3057486"/>
                  <a:gd name="connsiteY65" fmla="*/ 6577385 h 6636357"/>
                  <a:gd name="connsiteX66" fmla="*/ 2623188 w 3057486"/>
                  <a:gd name="connsiteY66" fmla="*/ 6632803 h 6636357"/>
                  <a:gd name="connsiteX67" fmla="*/ 2419988 w 3057486"/>
                  <a:gd name="connsiteY67" fmla="*/ 6614330 h 6636357"/>
                  <a:gd name="connsiteX68" fmla="*/ 2410752 w 3057486"/>
                  <a:gd name="connsiteY68" fmla="*/ 6558912 h 6636357"/>
                  <a:gd name="connsiteX69" fmla="*/ 2336861 w 3057486"/>
                  <a:gd name="connsiteY69" fmla="*/ 6614330 h 6636357"/>
                  <a:gd name="connsiteX70" fmla="*/ 2189079 w 3057486"/>
                  <a:gd name="connsiteY70" fmla="*/ 6632803 h 6636357"/>
                  <a:gd name="connsiteX71" fmla="*/ 1736497 w 3057486"/>
                  <a:gd name="connsiteY71" fmla="*/ 6632803 h 6636357"/>
                  <a:gd name="connsiteX72" fmla="*/ 1671843 w 3057486"/>
                  <a:gd name="connsiteY72" fmla="*/ 6595858 h 6636357"/>
                  <a:gd name="connsiteX73" fmla="*/ 1745734 w 3057486"/>
                  <a:gd name="connsiteY73" fmla="*/ 6438840 h 6636357"/>
                  <a:gd name="connsiteX74" fmla="*/ 1902752 w 3057486"/>
                  <a:gd name="connsiteY74" fmla="*/ 6401894 h 6636357"/>
                  <a:gd name="connsiteX75" fmla="*/ 1995115 w 3057486"/>
                  <a:gd name="connsiteY75" fmla="*/ 6337240 h 6636357"/>
                  <a:gd name="connsiteX76" fmla="*/ 1933347 w 3057486"/>
                  <a:gd name="connsiteY76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0590 w 3057486"/>
                  <a:gd name="connsiteY12" fmla="*/ 1852263 h 6636357"/>
                  <a:gd name="connsiteX13" fmla="*/ 935892 w 3057486"/>
                  <a:gd name="connsiteY13" fmla="*/ 2114706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7981 w 3057486"/>
                  <a:gd name="connsiteY16" fmla="*/ 262681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42544 w 3057486"/>
                  <a:gd name="connsiteY32" fmla="*/ 437296 h 6636357"/>
                  <a:gd name="connsiteX33" fmla="*/ 1043770 w 3057486"/>
                  <a:gd name="connsiteY33" fmla="*/ 232003 h 6636357"/>
                  <a:gd name="connsiteX34" fmla="*/ 1108425 w 3057486"/>
                  <a:gd name="connsiteY34" fmla="*/ 93458 h 6636357"/>
                  <a:gd name="connsiteX35" fmla="*/ 1385515 w 3057486"/>
                  <a:gd name="connsiteY35" fmla="*/ 1094 h 6636357"/>
                  <a:gd name="connsiteX36" fmla="*/ 1616425 w 3057486"/>
                  <a:gd name="connsiteY36" fmla="*/ 56512 h 6636357"/>
                  <a:gd name="connsiteX37" fmla="*/ 1708788 w 3057486"/>
                  <a:gd name="connsiteY37" fmla="*/ 250476 h 6636357"/>
                  <a:gd name="connsiteX38" fmla="*/ 1736497 w 3057486"/>
                  <a:gd name="connsiteY38" fmla="*/ 472149 h 6636357"/>
                  <a:gd name="connsiteX39" fmla="*/ 1865806 w 3057486"/>
                  <a:gd name="connsiteY39" fmla="*/ 638403 h 6636357"/>
                  <a:gd name="connsiteX40" fmla="*/ 1911988 w 3057486"/>
                  <a:gd name="connsiteY40" fmla="*/ 684585 h 6636357"/>
                  <a:gd name="connsiteX41" fmla="*/ 2152134 w 3057486"/>
                  <a:gd name="connsiteY41" fmla="*/ 740003 h 6636357"/>
                  <a:gd name="connsiteX42" fmla="*/ 2318388 w 3057486"/>
                  <a:gd name="connsiteY42" fmla="*/ 850840 h 6636357"/>
                  <a:gd name="connsiteX43" fmla="*/ 2567770 w 3057486"/>
                  <a:gd name="connsiteY43" fmla="*/ 1183349 h 6636357"/>
                  <a:gd name="connsiteX44" fmla="*/ 2854097 w 3057486"/>
                  <a:gd name="connsiteY44" fmla="*/ 1617458 h 6636357"/>
                  <a:gd name="connsiteX45" fmla="*/ 2937225 w 3057486"/>
                  <a:gd name="connsiteY45" fmla="*/ 1783712 h 6636357"/>
                  <a:gd name="connsiteX46" fmla="*/ 2937225 w 3057486"/>
                  <a:gd name="connsiteY46" fmla="*/ 2134694 h 6636357"/>
                  <a:gd name="connsiteX47" fmla="*/ 2891043 w 3057486"/>
                  <a:gd name="connsiteY47" fmla="*/ 2513385 h 6636357"/>
                  <a:gd name="connsiteX48" fmla="*/ 2817152 w 3057486"/>
                  <a:gd name="connsiteY48" fmla="*/ 2716585 h 6636357"/>
                  <a:gd name="connsiteX49" fmla="*/ 2770970 w 3057486"/>
                  <a:gd name="connsiteY49" fmla="*/ 2753530 h 6636357"/>
                  <a:gd name="connsiteX50" fmla="*/ 2798679 w 3057486"/>
                  <a:gd name="connsiteY50" fmla="*/ 2901312 h 6636357"/>
                  <a:gd name="connsiteX51" fmla="*/ 2706315 w 3057486"/>
                  <a:gd name="connsiteY51" fmla="*/ 3252294 h 6636357"/>
                  <a:gd name="connsiteX52" fmla="*/ 2577006 w 3057486"/>
                  <a:gd name="connsiteY52" fmla="*/ 3594040 h 6636357"/>
                  <a:gd name="connsiteX53" fmla="*/ 2429225 w 3057486"/>
                  <a:gd name="connsiteY53" fmla="*/ 4009676 h 6636357"/>
                  <a:gd name="connsiteX54" fmla="*/ 2383043 w 3057486"/>
                  <a:gd name="connsiteY54" fmla="*/ 4369894 h 6636357"/>
                  <a:gd name="connsiteX55" fmla="*/ 2475406 w 3057486"/>
                  <a:gd name="connsiteY55" fmla="*/ 4517676 h 6636357"/>
                  <a:gd name="connsiteX56" fmla="*/ 2724788 w 3057486"/>
                  <a:gd name="connsiteY56" fmla="*/ 4933312 h 6636357"/>
                  <a:gd name="connsiteX57" fmla="*/ 2891043 w 3057486"/>
                  <a:gd name="connsiteY57" fmla="*/ 5339712 h 6636357"/>
                  <a:gd name="connsiteX58" fmla="*/ 3001879 w 3057486"/>
                  <a:gd name="connsiteY58" fmla="*/ 5644512 h 6636357"/>
                  <a:gd name="connsiteX59" fmla="*/ 3057297 w 3057486"/>
                  <a:gd name="connsiteY59" fmla="*/ 5977021 h 6636357"/>
                  <a:gd name="connsiteX60" fmla="*/ 3020352 w 3057486"/>
                  <a:gd name="connsiteY60" fmla="*/ 6124803 h 6636357"/>
                  <a:gd name="connsiteX61" fmla="*/ 3029011 w 3057486"/>
                  <a:gd name="connsiteY61" fmla="*/ 6205621 h 6636357"/>
                  <a:gd name="connsiteX62" fmla="*/ 2937225 w 3057486"/>
                  <a:gd name="connsiteY62" fmla="*/ 6235640 h 6636357"/>
                  <a:gd name="connsiteX63" fmla="*/ 2891043 w 3057486"/>
                  <a:gd name="connsiteY63" fmla="*/ 6318767 h 6636357"/>
                  <a:gd name="connsiteX64" fmla="*/ 2844861 w 3057486"/>
                  <a:gd name="connsiteY64" fmla="*/ 6466549 h 6636357"/>
                  <a:gd name="connsiteX65" fmla="*/ 2844861 w 3057486"/>
                  <a:gd name="connsiteY65" fmla="*/ 6577385 h 6636357"/>
                  <a:gd name="connsiteX66" fmla="*/ 2623188 w 3057486"/>
                  <a:gd name="connsiteY66" fmla="*/ 6632803 h 6636357"/>
                  <a:gd name="connsiteX67" fmla="*/ 2419988 w 3057486"/>
                  <a:gd name="connsiteY67" fmla="*/ 6614330 h 6636357"/>
                  <a:gd name="connsiteX68" fmla="*/ 2410752 w 3057486"/>
                  <a:gd name="connsiteY68" fmla="*/ 6558912 h 6636357"/>
                  <a:gd name="connsiteX69" fmla="*/ 2336861 w 3057486"/>
                  <a:gd name="connsiteY69" fmla="*/ 6614330 h 6636357"/>
                  <a:gd name="connsiteX70" fmla="*/ 2189079 w 3057486"/>
                  <a:gd name="connsiteY70" fmla="*/ 6632803 h 6636357"/>
                  <a:gd name="connsiteX71" fmla="*/ 1736497 w 3057486"/>
                  <a:gd name="connsiteY71" fmla="*/ 6632803 h 6636357"/>
                  <a:gd name="connsiteX72" fmla="*/ 1671843 w 3057486"/>
                  <a:gd name="connsiteY72" fmla="*/ 6595858 h 6636357"/>
                  <a:gd name="connsiteX73" fmla="*/ 1745734 w 3057486"/>
                  <a:gd name="connsiteY73" fmla="*/ 6438840 h 6636357"/>
                  <a:gd name="connsiteX74" fmla="*/ 1902752 w 3057486"/>
                  <a:gd name="connsiteY74" fmla="*/ 6401894 h 6636357"/>
                  <a:gd name="connsiteX75" fmla="*/ 1995115 w 3057486"/>
                  <a:gd name="connsiteY75" fmla="*/ 6337240 h 6636357"/>
                  <a:gd name="connsiteX76" fmla="*/ 1933347 w 3057486"/>
                  <a:gd name="connsiteY76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0590 w 3057486"/>
                  <a:gd name="connsiteY12" fmla="*/ 1852263 h 6636357"/>
                  <a:gd name="connsiteX13" fmla="*/ 935892 w 3057486"/>
                  <a:gd name="connsiteY13" fmla="*/ 2114706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7981 w 3057486"/>
                  <a:gd name="connsiteY16" fmla="*/ 262681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95364 w 3057486"/>
                  <a:gd name="connsiteY32" fmla="*/ 648866 h 6636357"/>
                  <a:gd name="connsiteX33" fmla="*/ 1042544 w 3057486"/>
                  <a:gd name="connsiteY33" fmla="*/ 437296 h 6636357"/>
                  <a:gd name="connsiteX34" fmla="*/ 1043770 w 3057486"/>
                  <a:gd name="connsiteY34" fmla="*/ 232003 h 6636357"/>
                  <a:gd name="connsiteX35" fmla="*/ 1108425 w 3057486"/>
                  <a:gd name="connsiteY35" fmla="*/ 93458 h 6636357"/>
                  <a:gd name="connsiteX36" fmla="*/ 1385515 w 3057486"/>
                  <a:gd name="connsiteY36" fmla="*/ 1094 h 6636357"/>
                  <a:gd name="connsiteX37" fmla="*/ 1616425 w 3057486"/>
                  <a:gd name="connsiteY37" fmla="*/ 56512 h 6636357"/>
                  <a:gd name="connsiteX38" fmla="*/ 1708788 w 3057486"/>
                  <a:gd name="connsiteY38" fmla="*/ 250476 h 6636357"/>
                  <a:gd name="connsiteX39" fmla="*/ 1736497 w 3057486"/>
                  <a:gd name="connsiteY39" fmla="*/ 472149 h 6636357"/>
                  <a:gd name="connsiteX40" fmla="*/ 1865806 w 3057486"/>
                  <a:gd name="connsiteY40" fmla="*/ 638403 h 6636357"/>
                  <a:gd name="connsiteX41" fmla="*/ 1911988 w 3057486"/>
                  <a:gd name="connsiteY41" fmla="*/ 684585 h 6636357"/>
                  <a:gd name="connsiteX42" fmla="*/ 2152134 w 3057486"/>
                  <a:gd name="connsiteY42" fmla="*/ 740003 h 6636357"/>
                  <a:gd name="connsiteX43" fmla="*/ 2318388 w 3057486"/>
                  <a:gd name="connsiteY43" fmla="*/ 850840 h 6636357"/>
                  <a:gd name="connsiteX44" fmla="*/ 2567770 w 3057486"/>
                  <a:gd name="connsiteY44" fmla="*/ 1183349 h 6636357"/>
                  <a:gd name="connsiteX45" fmla="*/ 2854097 w 3057486"/>
                  <a:gd name="connsiteY45" fmla="*/ 1617458 h 6636357"/>
                  <a:gd name="connsiteX46" fmla="*/ 2937225 w 3057486"/>
                  <a:gd name="connsiteY46" fmla="*/ 1783712 h 6636357"/>
                  <a:gd name="connsiteX47" fmla="*/ 2937225 w 3057486"/>
                  <a:gd name="connsiteY47" fmla="*/ 2134694 h 6636357"/>
                  <a:gd name="connsiteX48" fmla="*/ 2891043 w 3057486"/>
                  <a:gd name="connsiteY48" fmla="*/ 2513385 h 6636357"/>
                  <a:gd name="connsiteX49" fmla="*/ 2817152 w 3057486"/>
                  <a:gd name="connsiteY49" fmla="*/ 2716585 h 6636357"/>
                  <a:gd name="connsiteX50" fmla="*/ 2770970 w 3057486"/>
                  <a:gd name="connsiteY50" fmla="*/ 2753530 h 6636357"/>
                  <a:gd name="connsiteX51" fmla="*/ 2798679 w 3057486"/>
                  <a:gd name="connsiteY51" fmla="*/ 2901312 h 6636357"/>
                  <a:gd name="connsiteX52" fmla="*/ 2706315 w 3057486"/>
                  <a:gd name="connsiteY52" fmla="*/ 3252294 h 6636357"/>
                  <a:gd name="connsiteX53" fmla="*/ 2577006 w 3057486"/>
                  <a:gd name="connsiteY53" fmla="*/ 3594040 h 6636357"/>
                  <a:gd name="connsiteX54" fmla="*/ 2429225 w 3057486"/>
                  <a:gd name="connsiteY54" fmla="*/ 4009676 h 6636357"/>
                  <a:gd name="connsiteX55" fmla="*/ 2383043 w 3057486"/>
                  <a:gd name="connsiteY55" fmla="*/ 4369894 h 6636357"/>
                  <a:gd name="connsiteX56" fmla="*/ 2475406 w 3057486"/>
                  <a:gd name="connsiteY56" fmla="*/ 4517676 h 6636357"/>
                  <a:gd name="connsiteX57" fmla="*/ 2724788 w 3057486"/>
                  <a:gd name="connsiteY57" fmla="*/ 4933312 h 6636357"/>
                  <a:gd name="connsiteX58" fmla="*/ 2891043 w 3057486"/>
                  <a:gd name="connsiteY58" fmla="*/ 5339712 h 6636357"/>
                  <a:gd name="connsiteX59" fmla="*/ 3001879 w 3057486"/>
                  <a:gd name="connsiteY59" fmla="*/ 5644512 h 6636357"/>
                  <a:gd name="connsiteX60" fmla="*/ 3057297 w 3057486"/>
                  <a:gd name="connsiteY60" fmla="*/ 5977021 h 6636357"/>
                  <a:gd name="connsiteX61" fmla="*/ 3020352 w 3057486"/>
                  <a:gd name="connsiteY61" fmla="*/ 6124803 h 6636357"/>
                  <a:gd name="connsiteX62" fmla="*/ 3029011 w 3057486"/>
                  <a:gd name="connsiteY62" fmla="*/ 6205621 h 6636357"/>
                  <a:gd name="connsiteX63" fmla="*/ 2937225 w 3057486"/>
                  <a:gd name="connsiteY63" fmla="*/ 6235640 h 6636357"/>
                  <a:gd name="connsiteX64" fmla="*/ 2891043 w 3057486"/>
                  <a:gd name="connsiteY64" fmla="*/ 6318767 h 6636357"/>
                  <a:gd name="connsiteX65" fmla="*/ 2844861 w 3057486"/>
                  <a:gd name="connsiteY65" fmla="*/ 6466549 h 6636357"/>
                  <a:gd name="connsiteX66" fmla="*/ 2844861 w 3057486"/>
                  <a:gd name="connsiteY66" fmla="*/ 6577385 h 6636357"/>
                  <a:gd name="connsiteX67" fmla="*/ 2623188 w 3057486"/>
                  <a:gd name="connsiteY67" fmla="*/ 6632803 h 6636357"/>
                  <a:gd name="connsiteX68" fmla="*/ 2419988 w 3057486"/>
                  <a:gd name="connsiteY68" fmla="*/ 6614330 h 6636357"/>
                  <a:gd name="connsiteX69" fmla="*/ 2410752 w 3057486"/>
                  <a:gd name="connsiteY69" fmla="*/ 6558912 h 6636357"/>
                  <a:gd name="connsiteX70" fmla="*/ 2336861 w 3057486"/>
                  <a:gd name="connsiteY70" fmla="*/ 6614330 h 6636357"/>
                  <a:gd name="connsiteX71" fmla="*/ 2189079 w 3057486"/>
                  <a:gd name="connsiteY71" fmla="*/ 6632803 h 6636357"/>
                  <a:gd name="connsiteX72" fmla="*/ 1736497 w 3057486"/>
                  <a:gd name="connsiteY72" fmla="*/ 6632803 h 6636357"/>
                  <a:gd name="connsiteX73" fmla="*/ 1671843 w 3057486"/>
                  <a:gd name="connsiteY73" fmla="*/ 6595858 h 6636357"/>
                  <a:gd name="connsiteX74" fmla="*/ 1745734 w 3057486"/>
                  <a:gd name="connsiteY74" fmla="*/ 6438840 h 6636357"/>
                  <a:gd name="connsiteX75" fmla="*/ 1902752 w 3057486"/>
                  <a:gd name="connsiteY75" fmla="*/ 6401894 h 6636357"/>
                  <a:gd name="connsiteX76" fmla="*/ 1995115 w 3057486"/>
                  <a:gd name="connsiteY76" fmla="*/ 6337240 h 6636357"/>
                  <a:gd name="connsiteX77" fmla="*/ 1933347 w 3057486"/>
                  <a:gd name="connsiteY77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0590 w 3057486"/>
                  <a:gd name="connsiteY12" fmla="*/ 1852263 h 6636357"/>
                  <a:gd name="connsiteX13" fmla="*/ 935892 w 3057486"/>
                  <a:gd name="connsiteY13" fmla="*/ 2114706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7981 w 3057486"/>
                  <a:gd name="connsiteY16" fmla="*/ 262681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95364 w 3057486"/>
                  <a:gd name="connsiteY32" fmla="*/ 648866 h 6636357"/>
                  <a:gd name="connsiteX33" fmla="*/ 1042544 w 3057486"/>
                  <a:gd name="connsiteY33" fmla="*/ 437296 h 6636357"/>
                  <a:gd name="connsiteX34" fmla="*/ 1008051 w 3057486"/>
                  <a:gd name="connsiteY34" fmla="*/ 253434 h 6636357"/>
                  <a:gd name="connsiteX35" fmla="*/ 1108425 w 3057486"/>
                  <a:gd name="connsiteY35" fmla="*/ 93458 h 6636357"/>
                  <a:gd name="connsiteX36" fmla="*/ 1385515 w 3057486"/>
                  <a:gd name="connsiteY36" fmla="*/ 1094 h 6636357"/>
                  <a:gd name="connsiteX37" fmla="*/ 1616425 w 3057486"/>
                  <a:gd name="connsiteY37" fmla="*/ 56512 h 6636357"/>
                  <a:gd name="connsiteX38" fmla="*/ 1708788 w 3057486"/>
                  <a:gd name="connsiteY38" fmla="*/ 250476 h 6636357"/>
                  <a:gd name="connsiteX39" fmla="*/ 1736497 w 3057486"/>
                  <a:gd name="connsiteY39" fmla="*/ 472149 h 6636357"/>
                  <a:gd name="connsiteX40" fmla="*/ 1865806 w 3057486"/>
                  <a:gd name="connsiteY40" fmla="*/ 638403 h 6636357"/>
                  <a:gd name="connsiteX41" fmla="*/ 1911988 w 3057486"/>
                  <a:gd name="connsiteY41" fmla="*/ 684585 h 6636357"/>
                  <a:gd name="connsiteX42" fmla="*/ 2152134 w 3057486"/>
                  <a:gd name="connsiteY42" fmla="*/ 740003 h 6636357"/>
                  <a:gd name="connsiteX43" fmla="*/ 2318388 w 3057486"/>
                  <a:gd name="connsiteY43" fmla="*/ 850840 h 6636357"/>
                  <a:gd name="connsiteX44" fmla="*/ 2567770 w 3057486"/>
                  <a:gd name="connsiteY44" fmla="*/ 1183349 h 6636357"/>
                  <a:gd name="connsiteX45" fmla="*/ 2854097 w 3057486"/>
                  <a:gd name="connsiteY45" fmla="*/ 1617458 h 6636357"/>
                  <a:gd name="connsiteX46" fmla="*/ 2937225 w 3057486"/>
                  <a:gd name="connsiteY46" fmla="*/ 1783712 h 6636357"/>
                  <a:gd name="connsiteX47" fmla="*/ 2937225 w 3057486"/>
                  <a:gd name="connsiteY47" fmla="*/ 2134694 h 6636357"/>
                  <a:gd name="connsiteX48" fmla="*/ 2891043 w 3057486"/>
                  <a:gd name="connsiteY48" fmla="*/ 2513385 h 6636357"/>
                  <a:gd name="connsiteX49" fmla="*/ 2817152 w 3057486"/>
                  <a:gd name="connsiteY49" fmla="*/ 2716585 h 6636357"/>
                  <a:gd name="connsiteX50" fmla="*/ 2770970 w 3057486"/>
                  <a:gd name="connsiteY50" fmla="*/ 2753530 h 6636357"/>
                  <a:gd name="connsiteX51" fmla="*/ 2798679 w 3057486"/>
                  <a:gd name="connsiteY51" fmla="*/ 2901312 h 6636357"/>
                  <a:gd name="connsiteX52" fmla="*/ 2706315 w 3057486"/>
                  <a:gd name="connsiteY52" fmla="*/ 3252294 h 6636357"/>
                  <a:gd name="connsiteX53" fmla="*/ 2577006 w 3057486"/>
                  <a:gd name="connsiteY53" fmla="*/ 3594040 h 6636357"/>
                  <a:gd name="connsiteX54" fmla="*/ 2429225 w 3057486"/>
                  <a:gd name="connsiteY54" fmla="*/ 4009676 h 6636357"/>
                  <a:gd name="connsiteX55" fmla="*/ 2383043 w 3057486"/>
                  <a:gd name="connsiteY55" fmla="*/ 4369894 h 6636357"/>
                  <a:gd name="connsiteX56" fmla="*/ 2475406 w 3057486"/>
                  <a:gd name="connsiteY56" fmla="*/ 4517676 h 6636357"/>
                  <a:gd name="connsiteX57" fmla="*/ 2724788 w 3057486"/>
                  <a:gd name="connsiteY57" fmla="*/ 4933312 h 6636357"/>
                  <a:gd name="connsiteX58" fmla="*/ 2891043 w 3057486"/>
                  <a:gd name="connsiteY58" fmla="*/ 5339712 h 6636357"/>
                  <a:gd name="connsiteX59" fmla="*/ 3001879 w 3057486"/>
                  <a:gd name="connsiteY59" fmla="*/ 5644512 h 6636357"/>
                  <a:gd name="connsiteX60" fmla="*/ 3057297 w 3057486"/>
                  <a:gd name="connsiteY60" fmla="*/ 5977021 h 6636357"/>
                  <a:gd name="connsiteX61" fmla="*/ 3020352 w 3057486"/>
                  <a:gd name="connsiteY61" fmla="*/ 6124803 h 6636357"/>
                  <a:gd name="connsiteX62" fmla="*/ 3029011 w 3057486"/>
                  <a:gd name="connsiteY62" fmla="*/ 6205621 h 6636357"/>
                  <a:gd name="connsiteX63" fmla="*/ 2937225 w 3057486"/>
                  <a:gd name="connsiteY63" fmla="*/ 6235640 h 6636357"/>
                  <a:gd name="connsiteX64" fmla="*/ 2891043 w 3057486"/>
                  <a:gd name="connsiteY64" fmla="*/ 6318767 h 6636357"/>
                  <a:gd name="connsiteX65" fmla="*/ 2844861 w 3057486"/>
                  <a:gd name="connsiteY65" fmla="*/ 6466549 h 6636357"/>
                  <a:gd name="connsiteX66" fmla="*/ 2844861 w 3057486"/>
                  <a:gd name="connsiteY66" fmla="*/ 6577385 h 6636357"/>
                  <a:gd name="connsiteX67" fmla="*/ 2623188 w 3057486"/>
                  <a:gd name="connsiteY67" fmla="*/ 6632803 h 6636357"/>
                  <a:gd name="connsiteX68" fmla="*/ 2419988 w 3057486"/>
                  <a:gd name="connsiteY68" fmla="*/ 6614330 h 6636357"/>
                  <a:gd name="connsiteX69" fmla="*/ 2410752 w 3057486"/>
                  <a:gd name="connsiteY69" fmla="*/ 6558912 h 6636357"/>
                  <a:gd name="connsiteX70" fmla="*/ 2336861 w 3057486"/>
                  <a:gd name="connsiteY70" fmla="*/ 6614330 h 6636357"/>
                  <a:gd name="connsiteX71" fmla="*/ 2189079 w 3057486"/>
                  <a:gd name="connsiteY71" fmla="*/ 6632803 h 6636357"/>
                  <a:gd name="connsiteX72" fmla="*/ 1736497 w 3057486"/>
                  <a:gd name="connsiteY72" fmla="*/ 6632803 h 6636357"/>
                  <a:gd name="connsiteX73" fmla="*/ 1671843 w 3057486"/>
                  <a:gd name="connsiteY73" fmla="*/ 6595858 h 6636357"/>
                  <a:gd name="connsiteX74" fmla="*/ 1745734 w 3057486"/>
                  <a:gd name="connsiteY74" fmla="*/ 6438840 h 6636357"/>
                  <a:gd name="connsiteX75" fmla="*/ 1902752 w 3057486"/>
                  <a:gd name="connsiteY75" fmla="*/ 6401894 h 6636357"/>
                  <a:gd name="connsiteX76" fmla="*/ 1995115 w 3057486"/>
                  <a:gd name="connsiteY76" fmla="*/ 6337240 h 6636357"/>
                  <a:gd name="connsiteX77" fmla="*/ 1933347 w 3057486"/>
                  <a:gd name="connsiteY77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0590 w 3057486"/>
                  <a:gd name="connsiteY12" fmla="*/ 1852263 h 6636357"/>
                  <a:gd name="connsiteX13" fmla="*/ 935892 w 3057486"/>
                  <a:gd name="connsiteY13" fmla="*/ 2114706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7981 w 3057486"/>
                  <a:gd name="connsiteY16" fmla="*/ 262681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95364 w 3057486"/>
                  <a:gd name="connsiteY32" fmla="*/ 648866 h 6636357"/>
                  <a:gd name="connsiteX33" fmla="*/ 1042544 w 3057486"/>
                  <a:gd name="connsiteY33" fmla="*/ 437296 h 6636357"/>
                  <a:gd name="connsiteX34" fmla="*/ 1008051 w 3057486"/>
                  <a:gd name="connsiteY34" fmla="*/ 253434 h 6636357"/>
                  <a:gd name="connsiteX35" fmla="*/ 1040595 w 3057486"/>
                  <a:gd name="connsiteY35" fmla="*/ 127372 h 6636357"/>
                  <a:gd name="connsiteX36" fmla="*/ 1108425 w 3057486"/>
                  <a:gd name="connsiteY36" fmla="*/ 93458 h 6636357"/>
                  <a:gd name="connsiteX37" fmla="*/ 1385515 w 3057486"/>
                  <a:gd name="connsiteY37" fmla="*/ 1094 h 6636357"/>
                  <a:gd name="connsiteX38" fmla="*/ 1616425 w 3057486"/>
                  <a:gd name="connsiteY38" fmla="*/ 56512 h 6636357"/>
                  <a:gd name="connsiteX39" fmla="*/ 1708788 w 3057486"/>
                  <a:gd name="connsiteY39" fmla="*/ 250476 h 6636357"/>
                  <a:gd name="connsiteX40" fmla="*/ 1736497 w 3057486"/>
                  <a:gd name="connsiteY40" fmla="*/ 472149 h 6636357"/>
                  <a:gd name="connsiteX41" fmla="*/ 1865806 w 3057486"/>
                  <a:gd name="connsiteY41" fmla="*/ 638403 h 6636357"/>
                  <a:gd name="connsiteX42" fmla="*/ 1911988 w 3057486"/>
                  <a:gd name="connsiteY42" fmla="*/ 684585 h 6636357"/>
                  <a:gd name="connsiteX43" fmla="*/ 2152134 w 3057486"/>
                  <a:gd name="connsiteY43" fmla="*/ 740003 h 6636357"/>
                  <a:gd name="connsiteX44" fmla="*/ 2318388 w 3057486"/>
                  <a:gd name="connsiteY44" fmla="*/ 850840 h 6636357"/>
                  <a:gd name="connsiteX45" fmla="*/ 2567770 w 3057486"/>
                  <a:gd name="connsiteY45" fmla="*/ 1183349 h 6636357"/>
                  <a:gd name="connsiteX46" fmla="*/ 2854097 w 3057486"/>
                  <a:gd name="connsiteY46" fmla="*/ 1617458 h 6636357"/>
                  <a:gd name="connsiteX47" fmla="*/ 2937225 w 3057486"/>
                  <a:gd name="connsiteY47" fmla="*/ 1783712 h 6636357"/>
                  <a:gd name="connsiteX48" fmla="*/ 2937225 w 3057486"/>
                  <a:gd name="connsiteY48" fmla="*/ 2134694 h 6636357"/>
                  <a:gd name="connsiteX49" fmla="*/ 2891043 w 3057486"/>
                  <a:gd name="connsiteY49" fmla="*/ 2513385 h 6636357"/>
                  <a:gd name="connsiteX50" fmla="*/ 2817152 w 3057486"/>
                  <a:gd name="connsiteY50" fmla="*/ 2716585 h 6636357"/>
                  <a:gd name="connsiteX51" fmla="*/ 2770970 w 3057486"/>
                  <a:gd name="connsiteY51" fmla="*/ 2753530 h 6636357"/>
                  <a:gd name="connsiteX52" fmla="*/ 2798679 w 3057486"/>
                  <a:gd name="connsiteY52" fmla="*/ 2901312 h 6636357"/>
                  <a:gd name="connsiteX53" fmla="*/ 2706315 w 3057486"/>
                  <a:gd name="connsiteY53" fmla="*/ 3252294 h 6636357"/>
                  <a:gd name="connsiteX54" fmla="*/ 2577006 w 3057486"/>
                  <a:gd name="connsiteY54" fmla="*/ 3594040 h 6636357"/>
                  <a:gd name="connsiteX55" fmla="*/ 2429225 w 3057486"/>
                  <a:gd name="connsiteY55" fmla="*/ 4009676 h 6636357"/>
                  <a:gd name="connsiteX56" fmla="*/ 2383043 w 3057486"/>
                  <a:gd name="connsiteY56" fmla="*/ 4369894 h 6636357"/>
                  <a:gd name="connsiteX57" fmla="*/ 2475406 w 3057486"/>
                  <a:gd name="connsiteY57" fmla="*/ 4517676 h 6636357"/>
                  <a:gd name="connsiteX58" fmla="*/ 2724788 w 3057486"/>
                  <a:gd name="connsiteY58" fmla="*/ 4933312 h 6636357"/>
                  <a:gd name="connsiteX59" fmla="*/ 2891043 w 3057486"/>
                  <a:gd name="connsiteY59" fmla="*/ 5339712 h 6636357"/>
                  <a:gd name="connsiteX60" fmla="*/ 3001879 w 3057486"/>
                  <a:gd name="connsiteY60" fmla="*/ 5644512 h 6636357"/>
                  <a:gd name="connsiteX61" fmla="*/ 3057297 w 3057486"/>
                  <a:gd name="connsiteY61" fmla="*/ 5977021 h 6636357"/>
                  <a:gd name="connsiteX62" fmla="*/ 3020352 w 3057486"/>
                  <a:gd name="connsiteY62" fmla="*/ 6124803 h 6636357"/>
                  <a:gd name="connsiteX63" fmla="*/ 3029011 w 3057486"/>
                  <a:gd name="connsiteY63" fmla="*/ 6205621 h 6636357"/>
                  <a:gd name="connsiteX64" fmla="*/ 2937225 w 3057486"/>
                  <a:gd name="connsiteY64" fmla="*/ 6235640 h 6636357"/>
                  <a:gd name="connsiteX65" fmla="*/ 2891043 w 3057486"/>
                  <a:gd name="connsiteY65" fmla="*/ 6318767 h 6636357"/>
                  <a:gd name="connsiteX66" fmla="*/ 2844861 w 3057486"/>
                  <a:gd name="connsiteY66" fmla="*/ 6466549 h 6636357"/>
                  <a:gd name="connsiteX67" fmla="*/ 2844861 w 3057486"/>
                  <a:gd name="connsiteY67" fmla="*/ 6577385 h 6636357"/>
                  <a:gd name="connsiteX68" fmla="*/ 2623188 w 3057486"/>
                  <a:gd name="connsiteY68" fmla="*/ 6632803 h 6636357"/>
                  <a:gd name="connsiteX69" fmla="*/ 2419988 w 3057486"/>
                  <a:gd name="connsiteY69" fmla="*/ 6614330 h 6636357"/>
                  <a:gd name="connsiteX70" fmla="*/ 2410752 w 3057486"/>
                  <a:gd name="connsiteY70" fmla="*/ 6558912 h 6636357"/>
                  <a:gd name="connsiteX71" fmla="*/ 2336861 w 3057486"/>
                  <a:gd name="connsiteY71" fmla="*/ 6614330 h 6636357"/>
                  <a:gd name="connsiteX72" fmla="*/ 2189079 w 3057486"/>
                  <a:gd name="connsiteY72" fmla="*/ 6632803 h 6636357"/>
                  <a:gd name="connsiteX73" fmla="*/ 1736497 w 3057486"/>
                  <a:gd name="connsiteY73" fmla="*/ 6632803 h 6636357"/>
                  <a:gd name="connsiteX74" fmla="*/ 1671843 w 3057486"/>
                  <a:gd name="connsiteY74" fmla="*/ 6595858 h 6636357"/>
                  <a:gd name="connsiteX75" fmla="*/ 1745734 w 3057486"/>
                  <a:gd name="connsiteY75" fmla="*/ 6438840 h 6636357"/>
                  <a:gd name="connsiteX76" fmla="*/ 1902752 w 3057486"/>
                  <a:gd name="connsiteY76" fmla="*/ 6401894 h 6636357"/>
                  <a:gd name="connsiteX77" fmla="*/ 1995115 w 3057486"/>
                  <a:gd name="connsiteY77" fmla="*/ 6337240 h 6636357"/>
                  <a:gd name="connsiteX78" fmla="*/ 1933347 w 3057486"/>
                  <a:gd name="connsiteY78" fmla="*/ 6223517 h 6636357"/>
                  <a:gd name="connsiteX0" fmla="*/ 1933347 w 3057486"/>
                  <a:gd name="connsiteY0" fmla="*/ 6223105 h 6635945"/>
                  <a:gd name="connsiteX1" fmla="*/ 2010413 w 3057486"/>
                  <a:gd name="connsiteY1" fmla="*/ 6110537 h 6635945"/>
                  <a:gd name="connsiteX2" fmla="*/ 2164256 w 3057486"/>
                  <a:gd name="connsiteY2" fmla="*/ 6055696 h 6635945"/>
                  <a:gd name="connsiteX3" fmla="*/ 2050534 w 3057486"/>
                  <a:gd name="connsiteY3" fmla="*/ 5745700 h 6635945"/>
                  <a:gd name="connsiteX4" fmla="*/ 1865806 w 3057486"/>
                  <a:gd name="connsiteY4" fmla="*/ 5173046 h 6635945"/>
                  <a:gd name="connsiteX5" fmla="*/ 1579479 w 3057486"/>
                  <a:gd name="connsiteY5" fmla="*/ 4563446 h 6635945"/>
                  <a:gd name="connsiteX6" fmla="*/ 1542534 w 3057486"/>
                  <a:gd name="connsiteY6" fmla="*/ 4341773 h 6635945"/>
                  <a:gd name="connsiteX7" fmla="*/ 1607188 w 3057486"/>
                  <a:gd name="connsiteY7" fmla="*/ 3889191 h 6635945"/>
                  <a:gd name="connsiteX8" fmla="*/ 1745734 w 3057486"/>
                  <a:gd name="connsiteY8" fmla="*/ 3057918 h 6635945"/>
                  <a:gd name="connsiteX9" fmla="*/ 1727261 w 3057486"/>
                  <a:gd name="connsiteY9" fmla="*/ 2420609 h 6635945"/>
                  <a:gd name="connsiteX10" fmla="*/ 1551770 w 3057486"/>
                  <a:gd name="connsiteY10" fmla="*/ 2032682 h 6635945"/>
                  <a:gd name="connsiteX11" fmla="*/ 1422461 w 3057486"/>
                  <a:gd name="connsiteY11" fmla="*/ 1755591 h 6635945"/>
                  <a:gd name="connsiteX12" fmla="*/ 1230590 w 3057486"/>
                  <a:gd name="connsiteY12" fmla="*/ 1851851 h 6635945"/>
                  <a:gd name="connsiteX13" fmla="*/ 935892 w 3057486"/>
                  <a:gd name="connsiteY13" fmla="*/ 2114294 h 6635945"/>
                  <a:gd name="connsiteX14" fmla="*/ 572715 w 3057486"/>
                  <a:gd name="connsiteY14" fmla="*/ 2355955 h 6635945"/>
                  <a:gd name="connsiteX15" fmla="*/ 314097 w 3057486"/>
                  <a:gd name="connsiteY15" fmla="*/ 2531446 h 6635945"/>
                  <a:gd name="connsiteX16" fmla="*/ 217981 w 3057486"/>
                  <a:gd name="connsiteY16" fmla="*/ 2626407 h 6635945"/>
                  <a:gd name="connsiteX17" fmla="*/ 135143 w 3057486"/>
                  <a:gd name="connsiteY17" fmla="*/ 2614284 h 6635945"/>
                  <a:gd name="connsiteX18" fmla="*/ 54036 w 3057486"/>
                  <a:gd name="connsiteY18" fmla="*/ 2648343 h 6635945"/>
                  <a:gd name="connsiteX19" fmla="*/ 61 w 3057486"/>
                  <a:gd name="connsiteY19" fmla="*/ 2642282 h 6635945"/>
                  <a:gd name="connsiteX20" fmla="*/ 46243 w 3057486"/>
                  <a:gd name="connsiteY20" fmla="*/ 2559155 h 6635945"/>
                  <a:gd name="connsiteX21" fmla="*/ 166315 w 3057486"/>
                  <a:gd name="connsiteY21" fmla="*/ 2392900 h 6635945"/>
                  <a:gd name="connsiteX22" fmla="*/ 314097 w 3057486"/>
                  <a:gd name="connsiteY22" fmla="*/ 2309773 h 6635945"/>
                  <a:gd name="connsiteX23" fmla="*/ 480352 w 3057486"/>
                  <a:gd name="connsiteY23" fmla="*/ 2180464 h 6635945"/>
                  <a:gd name="connsiteX24" fmla="*/ 729734 w 3057486"/>
                  <a:gd name="connsiteY24" fmla="*/ 1921846 h 6635945"/>
                  <a:gd name="connsiteX25" fmla="*/ 1071479 w 3057486"/>
                  <a:gd name="connsiteY25" fmla="*/ 1533918 h 6635945"/>
                  <a:gd name="connsiteX26" fmla="*/ 1210025 w 3057486"/>
                  <a:gd name="connsiteY26" fmla="*/ 1275300 h 6635945"/>
                  <a:gd name="connsiteX27" fmla="*/ 1339334 w 3057486"/>
                  <a:gd name="connsiteY27" fmla="*/ 1016682 h 6635945"/>
                  <a:gd name="connsiteX28" fmla="*/ 1385515 w 3057486"/>
                  <a:gd name="connsiteY28" fmla="*/ 942791 h 6635945"/>
                  <a:gd name="connsiteX29" fmla="*/ 1311625 w 3057486"/>
                  <a:gd name="connsiteY29" fmla="*/ 868900 h 6635945"/>
                  <a:gd name="connsiteX30" fmla="*/ 1228497 w 3057486"/>
                  <a:gd name="connsiteY30" fmla="*/ 878137 h 6635945"/>
                  <a:gd name="connsiteX31" fmla="*/ 1126897 w 3057486"/>
                  <a:gd name="connsiteY31" fmla="*/ 684173 h 6635945"/>
                  <a:gd name="connsiteX32" fmla="*/ 1095364 w 3057486"/>
                  <a:gd name="connsiteY32" fmla="*/ 648454 h 6635945"/>
                  <a:gd name="connsiteX33" fmla="*/ 1042544 w 3057486"/>
                  <a:gd name="connsiteY33" fmla="*/ 436884 h 6635945"/>
                  <a:gd name="connsiteX34" fmla="*/ 1008051 w 3057486"/>
                  <a:gd name="connsiteY34" fmla="*/ 253022 h 6635945"/>
                  <a:gd name="connsiteX35" fmla="*/ 1040595 w 3057486"/>
                  <a:gd name="connsiteY35" fmla="*/ 126960 h 6635945"/>
                  <a:gd name="connsiteX36" fmla="*/ 1139381 w 3057486"/>
                  <a:gd name="connsiteY36" fmla="*/ 83521 h 6635945"/>
                  <a:gd name="connsiteX37" fmla="*/ 1385515 w 3057486"/>
                  <a:gd name="connsiteY37" fmla="*/ 682 h 6635945"/>
                  <a:gd name="connsiteX38" fmla="*/ 1616425 w 3057486"/>
                  <a:gd name="connsiteY38" fmla="*/ 56100 h 6635945"/>
                  <a:gd name="connsiteX39" fmla="*/ 1708788 w 3057486"/>
                  <a:gd name="connsiteY39" fmla="*/ 250064 h 6635945"/>
                  <a:gd name="connsiteX40" fmla="*/ 1736497 w 3057486"/>
                  <a:gd name="connsiteY40" fmla="*/ 471737 h 6635945"/>
                  <a:gd name="connsiteX41" fmla="*/ 1865806 w 3057486"/>
                  <a:gd name="connsiteY41" fmla="*/ 637991 h 6635945"/>
                  <a:gd name="connsiteX42" fmla="*/ 1911988 w 3057486"/>
                  <a:gd name="connsiteY42" fmla="*/ 684173 h 6635945"/>
                  <a:gd name="connsiteX43" fmla="*/ 2152134 w 3057486"/>
                  <a:gd name="connsiteY43" fmla="*/ 739591 h 6635945"/>
                  <a:gd name="connsiteX44" fmla="*/ 2318388 w 3057486"/>
                  <a:gd name="connsiteY44" fmla="*/ 850428 h 6635945"/>
                  <a:gd name="connsiteX45" fmla="*/ 2567770 w 3057486"/>
                  <a:gd name="connsiteY45" fmla="*/ 1182937 h 6635945"/>
                  <a:gd name="connsiteX46" fmla="*/ 2854097 w 3057486"/>
                  <a:gd name="connsiteY46" fmla="*/ 1617046 h 6635945"/>
                  <a:gd name="connsiteX47" fmla="*/ 2937225 w 3057486"/>
                  <a:gd name="connsiteY47" fmla="*/ 1783300 h 6635945"/>
                  <a:gd name="connsiteX48" fmla="*/ 2937225 w 3057486"/>
                  <a:gd name="connsiteY48" fmla="*/ 2134282 h 6635945"/>
                  <a:gd name="connsiteX49" fmla="*/ 2891043 w 3057486"/>
                  <a:gd name="connsiteY49" fmla="*/ 2512973 h 6635945"/>
                  <a:gd name="connsiteX50" fmla="*/ 2817152 w 3057486"/>
                  <a:gd name="connsiteY50" fmla="*/ 2716173 h 6635945"/>
                  <a:gd name="connsiteX51" fmla="*/ 2770970 w 3057486"/>
                  <a:gd name="connsiteY51" fmla="*/ 2753118 h 6635945"/>
                  <a:gd name="connsiteX52" fmla="*/ 2798679 w 3057486"/>
                  <a:gd name="connsiteY52" fmla="*/ 2900900 h 6635945"/>
                  <a:gd name="connsiteX53" fmla="*/ 2706315 w 3057486"/>
                  <a:gd name="connsiteY53" fmla="*/ 3251882 h 6635945"/>
                  <a:gd name="connsiteX54" fmla="*/ 2577006 w 3057486"/>
                  <a:gd name="connsiteY54" fmla="*/ 3593628 h 6635945"/>
                  <a:gd name="connsiteX55" fmla="*/ 2429225 w 3057486"/>
                  <a:gd name="connsiteY55" fmla="*/ 4009264 h 6635945"/>
                  <a:gd name="connsiteX56" fmla="*/ 2383043 w 3057486"/>
                  <a:gd name="connsiteY56" fmla="*/ 4369482 h 6635945"/>
                  <a:gd name="connsiteX57" fmla="*/ 2475406 w 3057486"/>
                  <a:gd name="connsiteY57" fmla="*/ 4517264 h 6635945"/>
                  <a:gd name="connsiteX58" fmla="*/ 2724788 w 3057486"/>
                  <a:gd name="connsiteY58" fmla="*/ 4932900 h 6635945"/>
                  <a:gd name="connsiteX59" fmla="*/ 2891043 w 3057486"/>
                  <a:gd name="connsiteY59" fmla="*/ 5339300 h 6635945"/>
                  <a:gd name="connsiteX60" fmla="*/ 3001879 w 3057486"/>
                  <a:gd name="connsiteY60" fmla="*/ 5644100 h 6635945"/>
                  <a:gd name="connsiteX61" fmla="*/ 3057297 w 3057486"/>
                  <a:gd name="connsiteY61" fmla="*/ 5976609 h 6635945"/>
                  <a:gd name="connsiteX62" fmla="*/ 3020352 w 3057486"/>
                  <a:gd name="connsiteY62" fmla="*/ 6124391 h 6635945"/>
                  <a:gd name="connsiteX63" fmla="*/ 3029011 w 3057486"/>
                  <a:gd name="connsiteY63" fmla="*/ 6205209 h 6635945"/>
                  <a:gd name="connsiteX64" fmla="*/ 2937225 w 3057486"/>
                  <a:gd name="connsiteY64" fmla="*/ 6235228 h 6635945"/>
                  <a:gd name="connsiteX65" fmla="*/ 2891043 w 3057486"/>
                  <a:gd name="connsiteY65" fmla="*/ 6318355 h 6635945"/>
                  <a:gd name="connsiteX66" fmla="*/ 2844861 w 3057486"/>
                  <a:gd name="connsiteY66" fmla="*/ 6466137 h 6635945"/>
                  <a:gd name="connsiteX67" fmla="*/ 2844861 w 3057486"/>
                  <a:gd name="connsiteY67" fmla="*/ 6576973 h 6635945"/>
                  <a:gd name="connsiteX68" fmla="*/ 2623188 w 3057486"/>
                  <a:gd name="connsiteY68" fmla="*/ 6632391 h 6635945"/>
                  <a:gd name="connsiteX69" fmla="*/ 2419988 w 3057486"/>
                  <a:gd name="connsiteY69" fmla="*/ 6613918 h 6635945"/>
                  <a:gd name="connsiteX70" fmla="*/ 2410752 w 3057486"/>
                  <a:gd name="connsiteY70" fmla="*/ 6558500 h 6635945"/>
                  <a:gd name="connsiteX71" fmla="*/ 2336861 w 3057486"/>
                  <a:gd name="connsiteY71" fmla="*/ 6613918 h 6635945"/>
                  <a:gd name="connsiteX72" fmla="*/ 2189079 w 3057486"/>
                  <a:gd name="connsiteY72" fmla="*/ 6632391 h 6635945"/>
                  <a:gd name="connsiteX73" fmla="*/ 1736497 w 3057486"/>
                  <a:gd name="connsiteY73" fmla="*/ 6632391 h 6635945"/>
                  <a:gd name="connsiteX74" fmla="*/ 1671843 w 3057486"/>
                  <a:gd name="connsiteY74" fmla="*/ 6595446 h 6635945"/>
                  <a:gd name="connsiteX75" fmla="*/ 1745734 w 3057486"/>
                  <a:gd name="connsiteY75" fmla="*/ 6438428 h 6635945"/>
                  <a:gd name="connsiteX76" fmla="*/ 1902752 w 3057486"/>
                  <a:gd name="connsiteY76" fmla="*/ 6401482 h 6635945"/>
                  <a:gd name="connsiteX77" fmla="*/ 1995115 w 3057486"/>
                  <a:gd name="connsiteY77" fmla="*/ 6336828 h 6635945"/>
                  <a:gd name="connsiteX78" fmla="*/ 1933347 w 3057486"/>
                  <a:gd name="connsiteY78" fmla="*/ 6223105 h 6635945"/>
                  <a:gd name="connsiteX0" fmla="*/ 1933347 w 3057486"/>
                  <a:gd name="connsiteY0" fmla="*/ 6223105 h 6635945"/>
                  <a:gd name="connsiteX1" fmla="*/ 2010413 w 3057486"/>
                  <a:gd name="connsiteY1" fmla="*/ 6110537 h 6635945"/>
                  <a:gd name="connsiteX2" fmla="*/ 2164256 w 3057486"/>
                  <a:gd name="connsiteY2" fmla="*/ 6055696 h 6635945"/>
                  <a:gd name="connsiteX3" fmla="*/ 2050534 w 3057486"/>
                  <a:gd name="connsiteY3" fmla="*/ 5745700 h 6635945"/>
                  <a:gd name="connsiteX4" fmla="*/ 1865806 w 3057486"/>
                  <a:gd name="connsiteY4" fmla="*/ 5173046 h 6635945"/>
                  <a:gd name="connsiteX5" fmla="*/ 1579479 w 3057486"/>
                  <a:gd name="connsiteY5" fmla="*/ 4563446 h 6635945"/>
                  <a:gd name="connsiteX6" fmla="*/ 1542534 w 3057486"/>
                  <a:gd name="connsiteY6" fmla="*/ 4341773 h 6635945"/>
                  <a:gd name="connsiteX7" fmla="*/ 1607188 w 3057486"/>
                  <a:gd name="connsiteY7" fmla="*/ 3889191 h 6635945"/>
                  <a:gd name="connsiteX8" fmla="*/ 1745734 w 3057486"/>
                  <a:gd name="connsiteY8" fmla="*/ 3057918 h 6635945"/>
                  <a:gd name="connsiteX9" fmla="*/ 1727261 w 3057486"/>
                  <a:gd name="connsiteY9" fmla="*/ 2420609 h 6635945"/>
                  <a:gd name="connsiteX10" fmla="*/ 1551770 w 3057486"/>
                  <a:gd name="connsiteY10" fmla="*/ 2032682 h 6635945"/>
                  <a:gd name="connsiteX11" fmla="*/ 1422461 w 3057486"/>
                  <a:gd name="connsiteY11" fmla="*/ 1755591 h 6635945"/>
                  <a:gd name="connsiteX12" fmla="*/ 1230590 w 3057486"/>
                  <a:gd name="connsiteY12" fmla="*/ 1851851 h 6635945"/>
                  <a:gd name="connsiteX13" fmla="*/ 935892 w 3057486"/>
                  <a:gd name="connsiteY13" fmla="*/ 2114294 h 6635945"/>
                  <a:gd name="connsiteX14" fmla="*/ 572715 w 3057486"/>
                  <a:gd name="connsiteY14" fmla="*/ 2355955 h 6635945"/>
                  <a:gd name="connsiteX15" fmla="*/ 314097 w 3057486"/>
                  <a:gd name="connsiteY15" fmla="*/ 2531446 h 6635945"/>
                  <a:gd name="connsiteX16" fmla="*/ 217981 w 3057486"/>
                  <a:gd name="connsiteY16" fmla="*/ 2626407 h 6635945"/>
                  <a:gd name="connsiteX17" fmla="*/ 135143 w 3057486"/>
                  <a:gd name="connsiteY17" fmla="*/ 2614284 h 6635945"/>
                  <a:gd name="connsiteX18" fmla="*/ 54036 w 3057486"/>
                  <a:gd name="connsiteY18" fmla="*/ 2648343 h 6635945"/>
                  <a:gd name="connsiteX19" fmla="*/ 61 w 3057486"/>
                  <a:gd name="connsiteY19" fmla="*/ 2642282 h 6635945"/>
                  <a:gd name="connsiteX20" fmla="*/ 46243 w 3057486"/>
                  <a:gd name="connsiteY20" fmla="*/ 2559155 h 6635945"/>
                  <a:gd name="connsiteX21" fmla="*/ 166315 w 3057486"/>
                  <a:gd name="connsiteY21" fmla="*/ 2392900 h 6635945"/>
                  <a:gd name="connsiteX22" fmla="*/ 314097 w 3057486"/>
                  <a:gd name="connsiteY22" fmla="*/ 2309773 h 6635945"/>
                  <a:gd name="connsiteX23" fmla="*/ 480352 w 3057486"/>
                  <a:gd name="connsiteY23" fmla="*/ 2180464 h 6635945"/>
                  <a:gd name="connsiteX24" fmla="*/ 729734 w 3057486"/>
                  <a:gd name="connsiteY24" fmla="*/ 1921846 h 6635945"/>
                  <a:gd name="connsiteX25" fmla="*/ 1071479 w 3057486"/>
                  <a:gd name="connsiteY25" fmla="*/ 1533918 h 6635945"/>
                  <a:gd name="connsiteX26" fmla="*/ 1210025 w 3057486"/>
                  <a:gd name="connsiteY26" fmla="*/ 1275300 h 6635945"/>
                  <a:gd name="connsiteX27" fmla="*/ 1339334 w 3057486"/>
                  <a:gd name="connsiteY27" fmla="*/ 1016682 h 6635945"/>
                  <a:gd name="connsiteX28" fmla="*/ 1385515 w 3057486"/>
                  <a:gd name="connsiteY28" fmla="*/ 942791 h 6635945"/>
                  <a:gd name="connsiteX29" fmla="*/ 1311625 w 3057486"/>
                  <a:gd name="connsiteY29" fmla="*/ 868900 h 6635945"/>
                  <a:gd name="connsiteX30" fmla="*/ 1228497 w 3057486"/>
                  <a:gd name="connsiteY30" fmla="*/ 878137 h 6635945"/>
                  <a:gd name="connsiteX31" fmla="*/ 1126897 w 3057486"/>
                  <a:gd name="connsiteY31" fmla="*/ 684173 h 6635945"/>
                  <a:gd name="connsiteX32" fmla="*/ 1095364 w 3057486"/>
                  <a:gd name="connsiteY32" fmla="*/ 648454 h 6635945"/>
                  <a:gd name="connsiteX33" fmla="*/ 1042544 w 3057486"/>
                  <a:gd name="connsiteY33" fmla="*/ 436884 h 6635945"/>
                  <a:gd name="connsiteX34" fmla="*/ 1008051 w 3057486"/>
                  <a:gd name="connsiteY34" fmla="*/ 253022 h 6635945"/>
                  <a:gd name="connsiteX35" fmla="*/ 1040595 w 3057486"/>
                  <a:gd name="connsiteY35" fmla="*/ 126960 h 6635945"/>
                  <a:gd name="connsiteX36" fmla="*/ 1148906 w 3057486"/>
                  <a:gd name="connsiteY36" fmla="*/ 83521 h 6635945"/>
                  <a:gd name="connsiteX37" fmla="*/ 1385515 w 3057486"/>
                  <a:gd name="connsiteY37" fmla="*/ 682 h 6635945"/>
                  <a:gd name="connsiteX38" fmla="*/ 1616425 w 3057486"/>
                  <a:gd name="connsiteY38" fmla="*/ 56100 h 6635945"/>
                  <a:gd name="connsiteX39" fmla="*/ 1708788 w 3057486"/>
                  <a:gd name="connsiteY39" fmla="*/ 250064 h 6635945"/>
                  <a:gd name="connsiteX40" fmla="*/ 1736497 w 3057486"/>
                  <a:gd name="connsiteY40" fmla="*/ 471737 h 6635945"/>
                  <a:gd name="connsiteX41" fmla="*/ 1865806 w 3057486"/>
                  <a:gd name="connsiteY41" fmla="*/ 637991 h 6635945"/>
                  <a:gd name="connsiteX42" fmla="*/ 1911988 w 3057486"/>
                  <a:gd name="connsiteY42" fmla="*/ 684173 h 6635945"/>
                  <a:gd name="connsiteX43" fmla="*/ 2152134 w 3057486"/>
                  <a:gd name="connsiteY43" fmla="*/ 739591 h 6635945"/>
                  <a:gd name="connsiteX44" fmla="*/ 2318388 w 3057486"/>
                  <a:gd name="connsiteY44" fmla="*/ 850428 h 6635945"/>
                  <a:gd name="connsiteX45" fmla="*/ 2567770 w 3057486"/>
                  <a:gd name="connsiteY45" fmla="*/ 1182937 h 6635945"/>
                  <a:gd name="connsiteX46" fmla="*/ 2854097 w 3057486"/>
                  <a:gd name="connsiteY46" fmla="*/ 1617046 h 6635945"/>
                  <a:gd name="connsiteX47" fmla="*/ 2937225 w 3057486"/>
                  <a:gd name="connsiteY47" fmla="*/ 1783300 h 6635945"/>
                  <a:gd name="connsiteX48" fmla="*/ 2937225 w 3057486"/>
                  <a:gd name="connsiteY48" fmla="*/ 2134282 h 6635945"/>
                  <a:gd name="connsiteX49" fmla="*/ 2891043 w 3057486"/>
                  <a:gd name="connsiteY49" fmla="*/ 2512973 h 6635945"/>
                  <a:gd name="connsiteX50" fmla="*/ 2817152 w 3057486"/>
                  <a:gd name="connsiteY50" fmla="*/ 2716173 h 6635945"/>
                  <a:gd name="connsiteX51" fmla="*/ 2770970 w 3057486"/>
                  <a:gd name="connsiteY51" fmla="*/ 2753118 h 6635945"/>
                  <a:gd name="connsiteX52" fmla="*/ 2798679 w 3057486"/>
                  <a:gd name="connsiteY52" fmla="*/ 2900900 h 6635945"/>
                  <a:gd name="connsiteX53" fmla="*/ 2706315 w 3057486"/>
                  <a:gd name="connsiteY53" fmla="*/ 3251882 h 6635945"/>
                  <a:gd name="connsiteX54" fmla="*/ 2577006 w 3057486"/>
                  <a:gd name="connsiteY54" fmla="*/ 3593628 h 6635945"/>
                  <a:gd name="connsiteX55" fmla="*/ 2429225 w 3057486"/>
                  <a:gd name="connsiteY55" fmla="*/ 4009264 h 6635945"/>
                  <a:gd name="connsiteX56" fmla="*/ 2383043 w 3057486"/>
                  <a:gd name="connsiteY56" fmla="*/ 4369482 h 6635945"/>
                  <a:gd name="connsiteX57" fmla="*/ 2475406 w 3057486"/>
                  <a:gd name="connsiteY57" fmla="*/ 4517264 h 6635945"/>
                  <a:gd name="connsiteX58" fmla="*/ 2724788 w 3057486"/>
                  <a:gd name="connsiteY58" fmla="*/ 4932900 h 6635945"/>
                  <a:gd name="connsiteX59" fmla="*/ 2891043 w 3057486"/>
                  <a:gd name="connsiteY59" fmla="*/ 5339300 h 6635945"/>
                  <a:gd name="connsiteX60" fmla="*/ 3001879 w 3057486"/>
                  <a:gd name="connsiteY60" fmla="*/ 5644100 h 6635945"/>
                  <a:gd name="connsiteX61" fmla="*/ 3057297 w 3057486"/>
                  <a:gd name="connsiteY61" fmla="*/ 5976609 h 6635945"/>
                  <a:gd name="connsiteX62" fmla="*/ 3020352 w 3057486"/>
                  <a:gd name="connsiteY62" fmla="*/ 6124391 h 6635945"/>
                  <a:gd name="connsiteX63" fmla="*/ 3029011 w 3057486"/>
                  <a:gd name="connsiteY63" fmla="*/ 6205209 h 6635945"/>
                  <a:gd name="connsiteX64" fmla="*/ 2937225 w 3057486"/>
                  <a:gd name="connsiteY64" fmla="*/ 6235228 h 6635945"/>
                  <a:gd name="connsiteX65" fmla="*/ 2891043 w 3057486"/>
                  <a:gd name="connsiteY65" fmla="*/ 6318355 h 6635945"/>
                  <a:gd name="connsiteX66" fmla="*/ 2844861 w 3057486"/>
                  <a:gd name="connsiteY66" fmla="*/ 6466137 h 6635945"/>
                  <a:gd name="connsiteX67" fmla="*/ 2844861 w 3057486"/>
                  <a:gd name="connsiteY67" fmla="*/ 6576973 h 6635945"/>
                  <a:gd name="connsiteX68" fmla="*/ 2623188 w 3057486"/>
                  <a:gd name="connsiteY68" fmla="*/ 6632391 h 6635945"/>
                  <a:gd name="connsiteX69" fmla="*/ 2419988 w 3057486"/>
                  <a:gd name="connsiteY69" fmla="*/ 6613918 h 6635945"/>
                  <a:gd name="connsiteX70" fmla="*/ 2410752 w 3057486"/>
                  <a:gd name="connsiteY70" fmla="*/ 6558500 h 6635945"/>
                  <a:gd name="connsiteX71" fmla="*/ 2336861 w 3057486"/>
                  <a:gd name="connsiteY71" fmla="*/ 6613918 h 6635945"/>
                  <a:gd name="connsiteX72" fmla="*/ 2189079 w 3057486"/>
                  <a:gd name="connsiteY72" fmla="*/ 6632391 h 6635945"/>
                  <a:gd name="connsiteX73" fmla="*/ 1736497 w 3057486"/>
                  <a:gd name="connsiteY73" fmla="*/ 6632391 h 6635945"/>
                  <a:gd name="connsiteX74" fmla="*/ 1671843 w 3057486"/>
                  <a:gd name="connsiteY74" fmla="*/ 6595446 h 6635945"/>
                  <a:gd name="connsiteX75" fmla="*/ 1745734 w 3057486"/>
                  <a:gd name="connsiteY75" fmla="*/ 6438428 h 6635945"/>
                  <a:gd name="connsiteX76" fmla="*/ 1902752 w 3057486"/>
                  <a:gd name="connsiteY76" fmla="*/ 6401482 h 6635945"/>
                  <a:gd name="connsiteX77" fmla="*/ 1995115 w 3057486"/>
                  <a:gd name="connsiteY77" fmla="*/ 6336828 h 6635945"/>
                  <a:gd name="connsiteX78" fmla="*/ 1933347 w 3057486"/>
                  <a:gd name="connsiteY78" fmla="*/ 6223105 h 6635945"/>
                  <a:gd name="connsiteX0" fmla="*/ 1933347 w 3057486"/>
                  <a:gd name="connsiteY0" fmla="*/ 6230113 h 6642953"/>
                  <a:gd name="connsiteX1" fmla="*/ 2010413 w 3057486"/>
                  <a:gd name="connsiteY1" fmla="*/ 6117545 h 6642953"/>
                  <a:gd name="connsiteX2" fmla="*/ 2164256 w 3057486"/>
                  <a:gd name="connsiteY2" fmla="*/ 6062704 h 6642953"/>
                  <a:gd name="connsiteX3" fmla="*/ 2050534 w 3057486"/>
                  <a:gd name="connsiteY3" fmla="*/ 5752708 h 6642953"/>
                  <a:gd name="connsiteX4" fmla="*/ 1865806 w 3057486"/>
                  <a:gd name="connsiteY4" fmla="*/ 5180054 h 6642953"/>
                  <a:gd name="connsiteX5" fmla="*/ 1579479 w 3057486"/>
                  <a:gd name="connsiteY5" fmla="*/ 4570454 h 6642953"/>
                  <a:gd name="connsiteX6" fmla="*/ 1542534 w 3057486"/>
                  <a:gd name="connsiteY6" fmla="*/ 4348781 h 6642953"/>
                  <a:gd name="connsiteX7" fmla="*/ 1607188 w 3057486"/>
                  <a:gd name="connsiteY7" fmla="*/ 3896199 h 6642953"/>
                  <a:gd name="connsiteX8" fmla="*/ 1745734 w 3057486"/>
                  <a:gd name="connsiteY8" fmla="*/ 3064926 h 6642953"/>
                  <a:gd name="connsiteX9" fmla="*/ 1727261 w 3057486"/>
                  <a:gd name="connsiteY9" fmla="*/ 2427617 h 6642953"/>
                  <a:gd name="connsiteX10" fmla="*/ 1551770 w 3057486"/>
                  <a:gd name="connsiteY10" fmla="*/ 2039690 h 6642953"/>
                  <a:gd name="connsiteX11" fmla="*/ 1422461 w 3057486"/>
                  <a:gd name="connsiteY11" fmla="*/ 1762599 h 6642953"/>
                  <a:gd name="connsiteX12" fmla="*/ 1230590 w 3057486"/>
                  <a:gd name="connsiteY12" fmla="*/ 1858859 h 6642953"/>
                  <a:gd name="connsiteX13" fmla="*/ 935892 w 3057486"/>
                  <a:gd name="connsiteY13" fmla="*/ 2121302 h 6642953"/>
                  <a:gd name="connsiteX14" fmla="*/ 572715 w 3057486"/>
                  <a:gd name="connsiteY14" fmla="*/ 2362963 h 6642953"/>
                  <a:gd name="connsiteX15" fmla="*/ 314097 w 3057486"/>
                  <a:gd name="connsiteY15" fmla="*/ 2538454 h 6642953"/>
                  <a:gd name="connsiteX16" fmla="*/ 217981 w 3057486"/>
                  <a:gd name="connsiteY16" fmla="*/ 2633415 h 6642953"/>
                  <a:gd name="connsiteX17" fmla="*/ 135143 w 3057486"/>
                  <a:gd name="connsiteY17" fmla="*/ 2621292 h 6642953"/>
                  <a:gd name="connsiteX18" fmla="*/ 54036 w 3057486"/>
                  <a:gd name="connsiteY18" fmla="*/ 2655351 h 6642953"/>
                  <a:gd name="connsiteX19" fmla="*/ 61 w 3057486"/>
                  <a:gd name="connsiteY19" fmla="*/ 2649290 h 6642953"/>
                  <a:gd name="connsiteX20" fmla="*/ 46243 w 3057486"/>
                  <a:gd name="connsiteY20" fmla="*/ 2566163 h 6642953"/>
                  <a:gd name="connsiteX21" fmla="*/ 166315 w 3057486"/>
                  <a:gd name="connsiteY21" fmla="*/ 2399908 h 6642953"/>
                  <a:gd name="connsiteX22" fmla="*/ 314097 w 3057486"/>
                  <a:gd name="connsiteY22" fmla="*/ 2316781 h 6642953"/>
                  <a:gd name="connsiteX23" fmla="*/ 480352 w 3057486"/>
                  <a:gd name="connsiteY23" fmla="*/ 2187472 h 6642953"/>
                  <a:gd name="connsiteX24" fmla="*/ 729734 w 3057486"/>
                  <a:gd name="connsiteY24" fmla="*/ 1928854 h 6642953"/>
                  <a:gd name="connsiteX25" fmla="*/ 1071479 w 3057486"/>
                  <a:gd name="connsiteY25" fmla="*/ 1540926 h 6642953"/>
                  <a:gd name="connsiteX26" fmla="*/ 1210025 w 3057486"/>
                  <a:gd name="connsiteY26" fmla="*/ 1282308 h 6642953"/>
                  <a:gd name="connsiteX27" fmla="*/ 1339334 w 3057486"/>
                  <a:gd name="connsiteY27" fmla="*/ 1023690 h 6642953"/>
                  <a:gd name="connsiteX28" fmla="*/ 1385515 w 3057486"/>
                  <a:gd name="connsiteY28" fmla="*/ 949799 h 6642953"/>
                  <a:gd name="connsiteX29" fmla="*/ 1311625 w 3057486"/>
                  <a:gd name="connsiteY29" fmla="*/ 875908 h 6642953"/>
                  <a:gd name="connsiteX30" fmla="*/ 1228497 w 3057486"/>
                  <a:gd name="connsiteY30" fmla="*/ 885145 h 6642953"/>
                  <a:gd name="connsiteX31" fmla="*/ 1126897 w 3057486"/>
                  <a:gd name="connsiteY31" fmla="*/ 691181 h 6642953"/>
                  <a:gd name="connsiteX32" fmla="*/ 1095364 w 3057486"/>
                  <a:gd name="connsiteY32" fmla="*/ 655462 h 6642953"/>
                  <a:gd name="connsiteX33" fmla="*/ 1042544 w 3057486"/>
                  <a:gd name="connsiteY33" fmla="*/ 443892 h 6642953"/>
                  <a:gd name="connsiteX34" fmla="*/ 1008051 w 3057486"/>
                  <a:gd name="connsiteY34" fmla="*/ 260030 h 6642953"/>
                  <a:gd name="connsiteX35" fmla="*/ 1040595 w 3057486"/>
                  <a:gd name="connsiteY35" fmla="*/ 133968 h 6642953"/>
                  <a:gd name="connsiteX36" fmla="*/ 1148906 w 3057486"/>
                  <a:gd name="connsiteY36" fmla="*/ 90529 h 6642953"/>
                  <a:gd name="connsiteX37" fmla="*/ 1409327 w 3057486"/>
                  <a:gd name="connsiteY37" fmla="*/ 546 h 6642953"/>
                  <a:gd name="connsiteX38" fmla="*/ 1616425 w 3057486"/>
                  <a:gd name="connsiteY38" fmla="*/ 63108 h 6642953"/>
                  <a:gd name="connsiteX39" fmla="*/ 1708788 w 3057486"/>
                  <a:gd name="connsiteY39" fmla="*/ 257072 h 6642953"/>
                  <a:gd name="connsiteX40" fmla="*/ 1736497 w 3057486"/>
                  <a:gd name="connsiteY40" fmla="*/ 478745 h 6642953"/>
                  <a:gd name="connsiteX41" fmla="*/ 1865806 w 3057486"/>
                  <a:gd name="connsiteY41" fmla="*/ 644999 h 6642953"/>
                  <a:gd name="connsiteX42" fmla="*/ 1911988 w 3057486"/>
                  <a:gd name="connsiteY42" fmla="*/ 691181 h 6642953"/>
                  <a:gd name="connsiteX43" fmla="*/ 2152134 w 3057486"/>
                  <a:gd name="connsiteY43" fmla="*/ 746599 h 6642953"/>
                  <a:gd name="connsiteX44" fmla="*/ 2318388 w 3057486"/>
                  <a:gd name="connsiteY44" fmla="*/ 857436 h 6642953"/>
                  <a:gd name="connsiteX45" fmla="*/ 2567770 w 3057486"/>
                  <a:gd name="connsiteY45" fmla="*/ 1189945 h 6642953"/>
                  <a:gd name="connsiteX46" fmla="*/ 2854097 w 3057486"/>
                  <a:gd name="connsiteY46" fmla="*/ 1624054 h 6642953"/>
                  <a:gd name="connsiteX47" fmla="*/ 2937225 w 3057486"/>
                  <a:gd name="connsiteY47" fmla="*/ 1790308 h 6642953"/>
                  <a:gd name="connsiteX48" fmla="*/ 2937225 w 3057486"/>
                  <a:gd name="connsiteY48" fmla="*/ 2141290 h 6642953"/>
                  <a:gd name="connsiteX49" fmla="*/ 2891043 w 3057486"/>
                  <a:gd name="connsiteY49" fmla="*/ 2519981 h 6642953"/>
                  <a:gd name="connsiteX50" fmla="*/ 2817152 w 3057486"/>
                  <a:gd name="connsiteY50" fmla="*/ 2723181 h 6642953"/>
                  <a:gd name="connsiteX51" fmla="*/ 2770970 w 3057486"/>
                  <a:gd name="connsiteY51" fmla="*/ 2760126 h 6642953"/>
                  <a:gd name="connsiteX52" fmla="*/ 2798679 w 3057486"/>
                  <a:gd name="connsiteY52" fmla="*/ 2907908 h 6642953"/>
                  <a:gd name="connsiteX53" fmla="*/ 2706315 w 3057486"/>
                  <a:gd name="connsiteY53" fmla="*/ 3258890 h 6642953"/>
                  <a:gd name="connsiteX54" fmla="*/ 2577006 w 3057486"/>
                  <a:gd name="connsiteY54" fmla="*/ 3600636 h 6642953"/>
                  <a:gd name="connsiteX55" fmla="*/ 2429225 w 3057486"/>
                  <a:gd name="connsiteY55" fmla="*/ 4016272 h 6642953"/>
                  <a:gd name="connsiteX56" fmla="*/ 2383043 w 3057486"/>
                  <a:gd name="connsiteY56" fmla="*/ 4376490 h 6642953"/>
                  <a:gd name="connsiteX57" fmla="*/ 2475406 w 3057486"/>
                  <a:gd name="connsiteY57" fmla="*/ 4524272 h 6642953"/>
                  <a:gd name="connsiteX58" fmla="*/ 2724788 w 3057486"/>
                  <a:gd name="connsiteY58" fmla="*/ 4939908 h 6642953"/>
                  <a:gd name="connsiteX59" fmla="*/ 2891043 w 3057486"/>
                  <a:gd name="connsiteY59" fmla="*/ 5346308 h 6642953"/>
                  <a:gd name="connsiteX60" fmla="*/ 3001879 w 3057486"/>
                  <a:gd name="connsiteY60" fmla="*/ 5651108 h 6642953"/>
                  <a:gd name="connsiteX61" fmla="*/ 3057297 w 3057486"/>
                  <a:gd name="connsiteY61" fmla="*/ 5983617 h 6642953"/>
                  <a:gd name="connsiteX62" fmla="*/ 3020352 w 3057486"/>
                  <a:gd name="connsiteY62" fmla="*/ 6131399 h 6642953"/>
                  <a:gd name="connsiteX63" fmla="*/ 3029011 w 3057486"/>
                  <a:gd name="connsiteY63" fmla="*/ 6212217 h 6642953"/>
                  <a:gd name="connsiteX64" fmla="*/ 2937225 w 3057486"/>
                  <a:gd name="connsiteY64" fmla="*/ 6242236 h 6642953"/>
                  <a:gd name="connsiteX65" fmla="*/ 2891043 w 3057486"/>
                  <a:gd name="connsiteY65" fmla="*/ 6325363 h 6642953"/>
                  <a:gd name="connsiteX66" fmla="*/ 2844861 w 3057486"/>
                  <a:gd name="connsiteY66" fmla="*/ 6473145 h 6642953"/>
                  <a:gd name="connsiteX67" fmla="*/ 2844861 w 3057486"/>
                  <a:gd name="connsiteY67" fmla="*/ 6583981 h 6642953"/>
                  <a:gd name="connsiteX68" fmla="*/ 2623188 w 3057486"/>
                  <a:gd name="connsiteY68" fmla="*/ 6639399 h 6642953"/>
                  <a:gd name="connsiteX69" fmla="*/ 2419988 w 3057486"/>
                  <a:gd name="connsiteY69" fmla="*/ 6620926 h 6642953"/>
                  <a:gd name="connsiteX70" fmla="*/ 2410752 w 3057486"/>
                  <a:gd name="connsiteY70" fmla="*/ 6565508 h 6642953"/>
                  <a:gd name="connsiteX71" fmla="*/ 2336861 w 3057486"/>
                  <a:gd name="connsiteY71" fmla="*/ 6620926 h 6642953"/>
                  <a:gd name="connsiteX72" fmla="*/ 2189079 w 3057486"/>
                  <a:gd name="connsiteY72" fmla="*/ 6639399 h 6642953"/>
                  <a:gd name="connsiteX73" fmla="*/ 1736497 w 3057486"/>
                  <a:gd name="connsiteY73" fmla="*/ 6639399 h 6642953"/>
                  <a:gd name="connsiteX74" fmla="*/ 1671843 w 3057486"/>
                  <a:gd name="connsiteY74" fmla="*/ 6602454 h 6642953"/>
                  <a:gd name="connsiteX75" fmla="*/ 1745734 w 3057486"/>
                  <a:gd name="connsiteY75" fmla="*/ 6445436 h 6642953"/>
                  <a:gd name="connsiteX76" fmla="*/ 1902752 w 3057486"/>
                  <a:gd name="connsiteY76" fmla="*/ 6408490 h 6642953"/>
                  <a:gd name="connsiteX77" fmla="*/ 1995115 w 3057486"/>
                  <a:gd name="connsiteY77" fmla="*/ 6343836 h 6642953"/>
                  <a:gd name="connsiteX78" fmla="*/ 1933347 w 3057486"/>
                  <a:gd name="connsiteY78" fmla="*/ 6230113 h 6642953"/>
                  <a:gd name="connsiteX0" fmla="*/ 1933347 w 3057486"/>
                  <a:gd name="connsiteY0" fmla="*/ 6230113 h 6642953"/>
                  <a:gd name="connsiteX1" fmla="*/ 2010413 w 3057486"/>
                  <a:gd name="connsiteY1" fmla="*/ 6117545 h 6642953"/>
                  <a:gd name="connsiteX2" fmla="*/ 2164256 w 3057486"/>
                  <a:gd name="connsiteY2" fmla="*/ 6062704 h 6642953"/>
                  <a:gd name="connsiteX3" fmla="*/ 2050534 w 3057486"/>
                  <a:gd name="connsiteY3" fmla="*/ 5752708 h 6642953"/>
                  <a:gd name="connsiteX4" fmla="*/ 1865806 w 3057486"/>
                  <a:gd name="connsiteY4" fmla="*/ 5180054 h 6642953"/>
                  <a:gd name="connsiteX5" fmla="*/ 1579479 w 3057486"/>
                  <a:gd name="connsiteY5" fmla="*/ 4570454 h 6642953"/>
                  <a:gd name="connsiteX6" fmla="*/ 1542534 w 3057486"/>
                  <a:gd name="connsiteY6" fmla="*/ 4348781 h 6642953"/>
                  <a:gd name="connsiteX7" fmla="*/ 1607188 w 3057486"/>
                  <a:gd name="connsiteY7" fmla="*/ 3896199 h 6642953"/>
                  <a:gd name="connsiteX8" fmla="*/ 1745734 w 3057486"/>
                  <a:gd name="connsiteY8" fmla="*/ 3064926 h 6642953"/>
                  <a:gd name="connsiteX9" fmla="*/ 1727261 w 3057486"/>
                  <a:gd name="connsiteY9" fmla="*/ 2427617 h 6642953"/>
                  <a:gd name="connsiteX10" fmla="*/ 1551770 w 3057486"/>
                  <a:gd name="connsiteY10" fmla="*/ 2039690 h 6642953"/>
                  <a:gd name="connsiteX11" fmla="*/ 1422461 w 3057486"/>
                  <a:gd name="connsiteY11" fmla="*/ 1762599 h 6642953"/>
                  <a:gd name="connsiteX12" fmla="*/ 1230590 w 3057486"/>
                  <a:gd name="connsiteY12" fmla="*/ 1858859 h 6642953"/>
                  <a:gd name="connsiteX13" fmla="*/ 935892 w 3057486"/>
                  <a:gd name="connsiteY13" fmla="*/ 2121302 h 6642953"/>
                  <a:gd name="connsiteX14" fmla="*/ 572715 w 3057486"/>
                  <a:gd name="connsiteY14" fmla="*/ 2362963 h 6642953"/>
                  <a:gd name="connsiteX15" fmla="*/ 314097 w 3057486"/>
                  <a:gd name="connsiteY15" fmla="*/ 2538454 h 6642953"/>
                  <a:gd name="connsiteX16" fmla="*/ 217981 w 3057486"/>
                  <a:gd name="connsiteY16" fmla="*/ 2633415 h 6642953"/>
                  <a:gd name="connsiteX17" fmla="*/ 135143 w 3057486"/>
                  <a:gd name="connsiteY17" fmla="*/ 2621292 h 6642953"/>
                  <a:gd name="connsiteX18" fmla="*/ 54036 w 3057486"/>
                  <a:gd name="connsiteY18" fmla="*/ 2655351 h 6642953"/>
                  <a:gd name="connsiteX19" fmla="*/ 61 w 3057486"/>
                  <a:gd name="connsiteY19" fmla="*/ 2649290 h 6642953"/>
                  <a:gd name="connsiteX20" fmla="*/ 46243 w 3057486"/>
                  <a:gd name="connsiteY20" fmla="*/ 2566163 h 6642953"/>
                  <a:gd name="connsiteX21" fmla="*/ 166315 w 3057486"/>
                  <a:gd name="connsiteY21" fmla="*/ 2399908 h 6642953"/>
                  <a:gd name="connsiteX22" fmla="*/ 314097 w 3057486"/>
                  <a:gd name="connsiteY22" fmla="*/ 2316781 h 6642953"/>
                  <a:gd name="connsiteX23" fmla="*/ 480352 w 3057486"/>
                  <a:gd name="connsiteY23" fmla="*/ 2187472 h 6642953"/>
                  <a:gd name="connsiteX24" fmla="*/ 729734 w 3057486"/>
                  <a:gd name="connsiteY24" fmla="*/ 1928854 h 6642953"/>
                  <a:gd name="connsiteX25" fmla="*/ 1071479 w 3057486"/>
                  <a:gd name="connsiteY25" fmla="*/ 1540926 h 6642953"/>
                  <a:gd name="connsiteX26" fmla="*/ 1210025 w 3057486"/>
                  <a:gd name="connsiteY26" fmla="*/ 1282308 h 6642953"/>
                  <a:gd name="connsiteX27" fmla="*/ 1339334 w 3057486"/>
                  <a:gd name="connsiteY27" fmla="*/ 1023690 h 6642953"/>
                  <a:gd name="connsiteX28" fmla="*/ 1385515 w 3057486"/>
                  <a:gd name="connsiteY28" fmla="*/ 949799 h 6642953"/>
                  <a:gd name="connsiteX29" fmla="*/ 1311625 w 3057486"/>
                  <a:gd name="connsiteY29" fmla="*/ 875908 h 6642953"/>
                  <a:gd name="connsiteX30" fmla="*/ 1228497 w 3057486"/>
                  <a:gd name="connsiteY30" fmla="*/ 885145 h 6642953"/>
                  <a:gd name="connsiteX31" fmla="*/ 1126897 w 3057486"/>
                  <a:gd name="connsiteY31" fmla="*/ 691181 h 6642953"/>
                  <a:gd name="connsiteX32" fmla="*/ 1095364 w 3057486"/>
                  <a:gd name="connsiteY32" fmla="*/ 655462 h 6642953"/>
                  <a:gd name="connsiteX33" fmla="*/ 1042544 w 3057486"/>
                  <a:gd name="connsiteY33" fmla="*/ 443892 h 6642953"/>
                  <a:gd name="connsiteX34" fmla="*/ 1008051 w 3057486"/>
                  <a:gd name="connsiteY34" fmla="*/ 260030 h 6642953"/>
                  <a:gd name="connsiteX35" fmla="*/ 1040595 w 3057486"/>
                  <a:gd name="connsiteY35" fmla="*/ 133968 h 6642953"/>
                  <a:gd name="connsiteX36" fmla="*/ 1148906 w 3057486"/>
                  <a:gd name="connsiteY36" fmla="*/ 90529 h 6642953"/>
                  <a:gd name="connsiteX37" fmla="*/ 1409327 w 3057486"/>
                  <a:gd name="connsiteY37" fmla="*/ 546 h 6642953"/>
                  <a:gd name="connsiteX38" fmla="*/ 1616425 w 3057486"/>
                  <a:gd name="connsiteY38" fmla="*/ 63108 h 6642953"/>
                  <a:gd name="connsiteX39" fmla="*/ 1708788 w 3057486"/>
                  <a:gd name="connsiteY39" fmla="*/ 257072 h 6642953"/>
                  <a:gd name="connsiteX40" fmla="*/ 1736497 w 3057486"/>
                  <a:gd name="connsiteY40" fmla="*/ 478745 h 6642953"/>
                  <a:gd name="connsiteX41" fmla="*/ 1825324 w 3057486"/>
                  <a:gd name="connsiteY41" fmla="*/ 628331 h 6642953"/>
                  <a:gd name="connsiteX42" fmla="*/ 1911988 w 3057486"/>
                  <a:gd name="connsiteY42" fmla="*/ 691181 h 6642953"/>
                  <a:gd name="connsiteX43" fmla="*/ 2152134 w 3057486"/>
                  <a:gd name="connsiteY43" fmla="*/ 746599 h 6642953"/>
                  <a:gd name="connsiteX44" fmla="*/ 2318388 w 3057486"/>
                  <a:gd name="connsiteY44" fmla="*/ 857436 h 6642953"/>
                  <a:gd name="connsiteX45" fmla="*/ 2567770 w 3057486"/>
                  <a:gd name="connsiteY45" fmla="*/ 1189945 h 6642953"/>
                  <a:gd name="connsiteX46" fmla="*/ 2854097 w 3057486"/>
                  <a:gd name="connsiteY46" fmla="*/ 1624054 h 6642953"/>
                  <a:gd name="connsiteX47" fmla="*/ 2937225 w 3057486"/>
                  <a:gd name="connsiteY47" fmla="*/ 1790308 h 6642953"/>
                  <a:gd name="connsiteX48" fmla="*/ 2937225 w 3057486"/>
                  <a:gd name="connsiteY48" fmla="*/ 2141290 h 6642953"/>
                  <a:gd name="connsiteX49" fmla="*/ 2891043 w 3057486"/>
                  <a:gd name="connsiteY49" fmla="*/ 2519981 h 6642953"/>
                  <a:gd name="connsiteX50" fmla="*/ 2817152 w 3057486"/>
                  <a:gd name="connsiteY50" fmla="*/ 2723181 h 6642953"/>
                  <a:gd name="connsiteX51" fmla="*/ 2770970 w 3057486"/>
                  <a:gd name="connsiteY51" fmla="*/ 2760126 h 6642953"/>
                  <a:gd name="connsiteX52" fmla="*/ 2798679 w 3057486"/>
                  <a:gd name="connsiteY52" fmla="*/ 2907908 h 6642953"/>
                  <a:gd name="connsiteX53" fmla="*/ 2706315 w 3057486"/>
                  <a:gd name="connsiteY53" fmla="*/ 3258890 h 6642953"/>
                  <a:gd name="connsiteX54" fmla="*/ 2577006 w 3057486"/>
                  <a:gd name="connsiteY54" fmla="*/ 3600636 h 6642953"/>
                  <a:gd name="connsiteX55" fmla="*/ 2429225 w 3057486"/>
                  <a:gd name="connsiteY55" fmla="*/ 4016272 h 6642953"/>
                  <a:gd name="connsiteX56" fmla="*/ 2383043 w 3057486"/>
                  <a:gd name="connsiteY56" fmla="*/ 4376490 h 6642953"/>
                  <a:gd name="connsiteX57" fmla="*/ 2475406 w 3057486"/>
                  <a:gd name="connsiteY57" fmla="*/ 4524272 h 6642953"/>
                  <a:gd name="connsiteX58" fmla="*/ 2724788 w 3057486"/>
                  <a:gd name="connsiteY58" fmla="*/ 4939908 h 6642953"/>
                  <a:gd name="connsiteX59" fmla="*/ 2891043 w 3057486"/>
                  <a:gd name="connsiteY59" fmla="*/ 5346308 h 6642953"/>
                  <a:gd name="connsiteX60" fmla="*/ 3001879 w 3057486"/>
                  <a:gd name="connsiteY60" fmla="*/ 5651108 h 6642953"/>
                  <a:gd name="connsiteX61" fmla="*/ 3057297 w 3057486"/>
                  <a:gd name="connsiteY61" fmla="*/ 5983617 h 6642953"/>
                  <a:gd name="connsiteX62" fmla="*/ 3020352 w 3057486"/>
                  <a:gd name="connsiteY62" fmla="*/ 6131399 h 6642953"/>
                  <a:gd name="connsiteX63" fmla="*/ 3029011 w 3057486"/>
                  <a:gd name="connsiteY63" fmla="*/ 6212217 h 6642953"/>
                  <a:gd name="connsiteX64" fmla="*/ 2937225 w 3057486"/>
                  <a:gd name="connsiteY64" fmla="*/ 6242236 h 6642953"/>
                  <a:gd name="connsiteX65" fmla="*/ 2891043 w 3057486"/>
                  <a:gd name="connsiteY65" fmla="*/ 6325363 h 6642953"/>
                  <a:gd name="connsiteX66" fmla="*/ 2844861 w 3057486"/>
                  <a:gd name="connsiteY66" fmla="*/ 6473145 h 6642953"/>
                  <a:gd name="connsiteX67" fmla="*/ 2844861 w 3057486"/>
                  <a:gd name="connsiteY67" fmla="*/ 6583981 h 6642953"/>
                  <a:gd name="connsiteX68" fmla="*/ 2623188 w 3057486"/>
                  <a:gd name="connsiteY68" fmla="*/ 6639399 h 6642953"/>
                  <a:gd name="connsiteX69" fmla="*/ 2419988 w 3057486"/>
                  <a:gd name="connsiteY69" fmla="*/ 6620926 h 6642953"/>
                  <a:gd name="connsiteX70" fmla="*/ 2410752 w 3057486"/>
                  <a:gd name="connsiteY70" fmla="*/ 6565508 h 6642953"/>
                  <a:gd name="connsiteX71" fmla="*/ 2336861 w 3057486"/>
                  <a:gd name="connsiteY71" fmla="*/ 6620926 h 6642953"/>
                  <a:gd name="connsiteX72" fmla="*/ 2189079 w 3057486"/>
                  <a:gd name="connsiteY72" fmla="*/ 6639399 h 6642953"/>
                  <a:gd name="connsiteX73" fmla="*/ 1736497 w 3057486"/>
                  <a:gd name="connsiteY73" fmla="*/ 6639399 h 6642953"/>
                  <a:gd name="connsiteX74" fmla="*/ 1671843 w 3057486"/>
                  <a:gd name="connsiteY74" fmla="*/ 6602454 h 6642953"/>
                  <a:gd name="connsiteX75" fmla="*/ 1745734 w 3057486"/>
                  <a:gd name="connsiteY75" fmla="*/ 6445436 h 6642953"/>
                  <a:gd name="connsiteX76" fmla="*/ 1902752 w 3057486"/>
                  <a:gd name="connsiteY76" fmla="*/ 6408490 h 6642953"/>
                  <a:gd name="connsiteX77" fmla="*/ 1995115 w 3057486"/>
                  <a:gd name="connsiteY77" fmla="*/ 6343836 h 6642953"/>
                  <a:gd name="connsiteX78" fmla="*/ 1933347 w 3057486"/>
                  <a:gd name="connsiteY78" fmla="*/ 6230113 h 6642953"/>
                  <a:gd name="connsiteX0" fmla="*/ 1933347 w 3057486"/>
                  <a:gd name="connsiteY0" fmla="*/ 6232130 h 6644970"/>
                  <a:gd name="connsiteX1" fmla="*/ 2010413 w 3057486"/>
                  <a:gd name="connsiteY1" fmla="*/ 6119562 h 6644970"/>
                  <a:gd name="connsiteX2" fmla="*/ 2164256 w 3057486"/>
                  <a:gd name="connsiteY2" fmla="*/ 6064721 h 6644970"/>
                  <a:gd name="connsiteX3" fmla="*/ 2050534 w 3057486"/>
                  <a:gd name="connsiteY3" fmla="*/ 5754725 h 6644970"/>
                  <a:gd name="connsiteX4" fmla="*/ 1865806 w 3057486"/>
                  <a:gd name="connsiteY4" fmla="*/ 5182071 h 6644970"/>
                  <a:gd name="connsiteX5" fmla="*/ 1579479 w 3057486"/>
                  <a:gd name="connsiteY5" fmla="*/ 4572471 h 6644970"/>
                  <a:gd name="connsiteX6" fmla="*/ 1542534 w 3057486"/>
                  <a:gd name="connsiteY6" fmla="*/ 4350798 h 6644970"/>
                  <a:gd name="connsiteX7" fmla="*/ 1607188 w 3057486"/>
                  <a:gd name="connsiteY7" fmla="*/ 3898216 h 6644970"/>
                  <a:gd name="connsiteX8" fmla="*/ 1745734 w 3057486"/>
                  <a:gd name="connsiteY8" fmla="*/ 3066943 h 6644970"/>
                  <a:gd name="connsiteX9" fmla="*/ 1727261 w 3057486"/>
                  <a:gd name="connsiteY9" fmla="*/ 2429634 h 6644970"/>
                  <a:gd name="connsiteX10" fmla="*/ 1551770 w 3057486"/>
                  <a:gd name="connsiteY10" fmla="*/ 2041707 h 6644970"/>
                  <a:gd name="connsiteX11" fmla="*/ 1422461 w 3057486"/>
                  <a:gd name="connsiteY11" fmla="*/ 1764616 h 6644970"/>
                  <a:gd name="connsiteX12" fmla="*/ 1230590 w 3057486"/>
                  <a:gd name="connsiteY12" fmla="*/ 1860876 h 6644970"/>
                  <a:gd name="connsiteX13" fmla="*/ 935892 w 3057486"/>
                  <a:gd name="connsiteY13" fmla="*/ 2123319 h 6644970"/>
                  <a:gd name="connsiteX14" fmla="*/ 572715 w 3057486"/>
                  <a:gd name="connsiteY14" fmla="*/ 2364980 h 6644970"/>
                  <a:gd name="connsiteX15" fmla="*/ 314097 w 3057486"/>
                  <a:gd name="connsiteY15" fmla="*/ 2540471 h 6644970"/>
                  <a:gd name="connsiteX16" fmla="*/ 217981 w 3057486"/>
                  <a:gd name="connsiteY16" fmla="*/ 2635432 h 6644970"/>
                  <a:gd name="connsiteX17" fmla="*/ 135143 w 3057486"/>
                  <a:gd name="connsiteY17" fmla="*/ 2623309 h 6644970"/>
                  <a:gd name="connsiteX18" fmla="*/ 54036 w 3057486"/>
                  <a:gd name="connsiteY18" fmla="*/ 2657368 h 6644970"/>
                  <a:gd name="connsiteX19" fmla="*/ 61 w 3057486"/>
                  <a:gd name="connsiteY19" fmla="*/ 2651307 h 6644970"/>
                  <a:gd name="connsiteX20" fmla="*/ 46243 w 3057486"/>
                  <a:gd name="connsiteY20" fmla="*/ 2568180 h 6644970"/>
                  <a:gd name="connsiteX21" fmla="*/ 166315 w 3057486"/>
                  <a:gd name="connsiteY21" fmla="*/ 2401925 h 6644970"/>
                  <a:gd name="connsiteX22" fmla="*/ 314097 w 3057486"/>
                  <a:gd name="connsiteY22" fmla="*/ 2318798 h 6644970"/>
                  <a:gd name="connsiteX23" fmla="*/ 480352 w 3057486"/>
                  <a:gd name="connsiteY23" fmla="*/ 2189489 h 6644970"/>
                  <a:gd name="connsiteX24" fmla="*/ 729734 w 3057486"/>
                  <a:gd name="connsiteY24" fmla="*/ 1930871 h 6644970"/>
                  <a:gd name="connsiteX25" fmla="*/ 1071479 w 3057486"/>
                  <a:gd name="connsiteY25" fmla="*/ 1542943 h 6644970"/>
                  <a:gd name="connsiteX26" fmla="*/ 1210025 w 3057486"/>
                  <a:gd name="connsiteY26" fmla="*/ 1284325 h 6644970"/>
                  <a:gd name="connsiteX27" fmla="*/ 1339334 w 3057486"/>
                  <a:gd name="connsiteY27" fmla="*/ 1025707 h 6644970"/>
                  <a:gd name="connsiteX28" fmla="*/ 1385515 w 3057486"/>
                  <a:gd name="connsiteY28" fmla="*/ 951816 h 6644970"/>
                  <a:gd name="connsiteX29" fmla="*/ 1311625 w 3057486"/>
                  <a:gd name="connsiteY29" fmla="*/ 877925 h 6644970"/>
                  <a:gd name="connsiteX30" fmla="*/ 1228497 w 3057486"/>
                  <a:gd name="connsiteY30" fmla="*/ 887162 h 6644970"/>
                  <a:gd name="connsiteX31" fmla="*/ 1126897 w 3057486"/>
                  <a:gd name="connsiteY31" fmla="*/ 693198 h 6644970"/>
                  <a:gd name="connsiteX32" fmla="*/ 1095364 w 3057486"/>
                  <a:gd name="connsiteY32" fmla="*/ 657479 h 6644970"/>
                  <a:gd name="connsiteX33" fmla="*/ 1042544 w 3057486"/>
                  <a:gd name="connsiteY33" fmla="*/ 445909 h 6644970"/>
                  <a:gd name="connsiteX34" fmla="*/ 1008051 w 3057486"/>
                  <a:gd name="connsiteY34" fmla="*/ 262047 h 6644970"/>
                  <a:gd name="connsiteX35" fmla="*/ 1040595 w 3057486"/>
                  <a:gd name="connsiteY35" fmla="*/ 135985 h 6644970"/>
                  <a:gd name="connsiteX36" fmla="*/ 1148906 w 3057486"/>
                  <a:gd name="connsiteY36" fmla="*/ 92546 h 6644970"/>
                  <a:gd name="connsiteX37" fmla="*/ 1409327 w 3057486"/>
                  <a:gd name="connsiteY37" fmla="*/ 2563 h 6644970"/>
                  <a:gd name="connsiteX38" fmla="*/ 1625950 w 3057486"/>
                  <a:gd name="connsiteY38" fmla="*/ 46075 h 6644970"/>
                  <a:gd name="connsiteX39" fmla="*/ 1708788 w 3057486"/>
                  <a:gd name="connsiteY39" fmla="*/ 259089 h 6644970"/>
                  <a:gd name="connsiteX40" fmla="*/ 1736497 w 3057486"/>
                  <a:gd name="connsiteY40" fmla="*/ 480762 h 6644970"/>
                  <a:gd name="connsiteX41" fmla="*/ 1825324 w 3057486"/>
                  <a:gd name="connsiteY41" fmla="*/ 630348 h 6644970"/>
                  <a:gd name="connsiteX42" fmla="*/ 1911988 w 3057486"/>
                  <a:gd name="connsiteY42" fmla="*/ 693198 h 6644970"/>
                  <a:gd name="connsiteX43" fmla="*/ 2152134 w 3057486"/>
                  <a:gd name="connsiteY43" fmla="*/ 748616 h 6644970"/>
                  <a:gd name="connsiteX44" fmla="*/ 2318388 w 3057486"/>
                  <a:gd name="connsiteY44" fmla="*/ 859453 h 6644970"/>
                  <a:gd name="connsiteX45" fmla="*/ 2567770 w 3057486"/>
                  <a:gd name="connsiteY45" fmla="*/ 1191962 h 6644970"/>
                  <a:gd name="connsiteX46" fmla="*/ 2854097 w 3057486"/>
                  <a:gd name="connsiteY46" fmla="*/ 1626071 h 6644970"/>
                  <a:gd name="connsiteX47" fmla="*/ 2937225 w 3057486"/>
                  <a:gd name="connsiteY47" fmla="*/ 1792325 h 6644970"/>
                  <a:gd name="connsiteX48" fmla="*/ 2937225 w 3057486"/>
                  <a:gd name="connsiteY48" fmla="*/ 2143307 h 6644970"/>
                  <a:gd name="connsiteX49" fmla="*/ 2891043 w 3057486"/>
                  <a:gd name="connsiteY49" fmla="*/ 2521998 h 6644970"/>
                  <a:gd name="connsiteX50" fmla="*/ 2817152 w 3057486"/>
                  <a:gd name="connsiteY50" fmla="*/ 2725198 h 6644970"/>
                  <a:gd name="connsiteX51" fmla="*/ 2770970 w 3057486"/>
                  <a:gd name="connsiteY51" fmla="*/ 2762143 h 6644970"/>
                  <a:gd name="connsiteX52" fmla="*/ 2798679 w 3057486"/>
                  <a:gd name="connsiteY52" fmla="*/ 2909925 h 6644970"/>
                  <a:gd name="connsiteX53" fmla="*/ 2706315 w 3057486"/>
                  <a:gd name="connsiteY53" fmla="*/ 3260907 h 6644970"/>
                  <a:gd name="connsiteX54" fmla="*/ 2577006 w 3057486"/>
                  <a:gd name="connsiteY54" fmla="*/ 3602653 h 6644970"/>
                  <a:gd name="connsiteX55" fmla="*/ 2429225 w 3057486"/>
                  <a:gd name="connsiteY55" fmla="*/ 4018289 h 6644970"/>
                  <a:gd name="connsiteX56" fmla="*/ 2383043 w 3057486"/>
                  <a:gd name="connsiteY56" fmla="*/ 4378507 h 6644970"/>
                  <a:gd name="connsiteX57" fmla="*/ 2475406 w 3057486"/>
                  <a:gd name="connsiteY57" fmla="*/ 4526289 h 6644970"/>
                  <a:gd name="connsiteX58" fmla="*/ 2724788 w 3057486"/>
                  <a:gd name="connsiteY58" fmla="*/ 4941925 h 6644970"/>
                  <a:gd name="connsiteX59" fmla="*/ 2891043 w 3057486"/>
                  <a:gd name="connsiteY59" fmla="*/ 5348325 h 6644970"/>
                  <a:gd name="connsiteX60" fmla="*/ 3001879 w 3057486"/>
                  <a:gd name="connsiteY60" fmla="*/ 5653125 h 6644970"/>
                  <a:gd name="connsiteX61" fmla="*/ 3057297 w 3057486"/>
                  <a:gd name="connsiteY61" fmla="*/ 5985634 h 6644970"/>
                  <a:gd name="connsiteX62" fmla="*/ 3020352 w 3057486"/>
                  <a:gd name="connsiteY62" fmla="*/ 6133416 h 6644970"/>
                  <a:gd name="connsiteX63" fmla="*/ 3029011 w 3057486"/>
                  <a:gd name="connsiteY63" fmla="*/ 6214234 h 6644970"/>
                  <a:gd name="connsiteX64" fmla="*/ 2937225 w 3057486"/>
                  <a:gd name="connsiteY64" fmla="*/ 6244253 h 6644970"/>
                  <a:gd name="connsiteX65" fmla="*/ 2891043 w 3057486"/>
                  <a:gd name="connsiteY65" fmla="*/ 6327380 h 6644970"/>
                  <a:gd name="connsiteX66" fmla="*/ 2844861 w 3057486"/>
                  <a:gd name="connsiteY66" fmla="*/ 6475162 h 6644970"/>
                  <a:gd name="connsiteX67" fmla="*/ 2844861 w 3057486"/>
                  <a:gd name="connsiteY67" fmla="*/ 6585998 h 6644970"/>
                  <a:gd name="connsiteX68" fmla="*/ 2623188 w 3057486"/>
                  <a:gd name="connsiteY68" fmla="*/ 6641416 h 6644970"/>
                  <a:gd name="connsiteX69" fmla="*/ 2419988 w 3057486"/>
                  <a:gd name="connsiteY69" fmla="*/ 6622943 h 6644970"/>
                  <a:gd name="connsiteX70" fmla="*/ 2410752 w 3057486"/>
                  <a:gd name="connsiteY70" fmla="*/ 6567525 h 6644970"/>
                  <a:gd name="connsiteX71" fmla="*/ 2336861 w 3057486"/>
                  <a:gd name="connsiteY71" fmla="*/ 6622943 h 6644970"/>
                  <a:gd name="connsiteX72" fmla="*/ 2189079 w 3057486"/>
                  <a:gd name="connsiteY72" fmla="*/ 6641416 h 6644970"/>
                  <a:gd name="connsiteX73" fmla="*/ 1736497 w 3057486"/>
                  <a:gd name="connsiteY73" fmla="*/ 6641416 h 6644970"/>
                  <a:gd name="connsiteX74" fmla="*/ 1671843 w 3057486"/>
                  <a:gd name="connsiteY74" fmla="*/ 6604471 h 6644970"/>
                  <a:gd name="connsiteX75" fmla="*/ 1745734 w 3057486"/>
                  <a:gd name="connsiteY75" fmla="*/ 6447453 h 6644970"/>
                  <a:gd name="connsiteX76" fmla="*/ 1902752 w 3057486"/>
                  <a:gd name="connsiteY76" fmla="*/ 6410507 h 6644970"/>
                  <a:gd name="connsiteX77" fmla="*/ 1995115 w 3057486"/>
                  <a:gd name="connsiteY77" fmla="*/ 6345853 h 6644970"/>
                  <a:gd name="connsiteX78" fmla="*/ 1933347 w 3057486"/>
                  <a:gd name="connsiteY78" fmla="*/ 6232130 h 6644970"/>
                  <a:gd name="connsiteX0" fmla="*/ 1968753 w 3092892"/>
                  <a:gd name="connsiteY0" fmla="*/ 6232130 h 6644970"/>
                  <a:gd name="connsiteX1" fmla="*/ 2045819 w 3092892"/>
                  <a:gd name="connsiteY1" fmla="*/ 6119562 h 6644970"/>
                  <a:gd name="connsiteX2" fmla="*/ 2199662 w 3092892"/>
                  <a:gd name="connsiteY2" fmla="*/ 6064721 h 6644970"/>
                  <a:gd name="connsiteX3" fmla="*/ 2085940 w 3092892"/>
                  <a:gd name="connsiteY3" fmla="*/ 5754725 h 6644970"/>
                  <a:gd name="connsiteX4" fmla="*/ 1901212 w 3092892"/>
                  <a:gd name="connsiteY4" fmla="*/ 5182071 h 6644970"/>
                  <a:gd name="connsiteX5" fmla="*/ 1614885 w 3092892"/>
                  <a:gd name="connsiteY5" fmla="*/ 4572471 h 6644970"/>
                  <a:gd name="connsiteX6" fmla="*/ 1577940 w 3092892"/>
                  <a:gd name="connsiteY6" fmla="*/ 4350798 h 6644970"/>
                  <a:gd name="connsiteX7" fmla="*/ 1642594 w 3092892"/>
                  <a:gd name="connsiteY7" fmla="*/ 3898216 h 6644970"/>
                  <a:gd name="connsiteX8" fmla="*/ 1781140 w 3092892"/>
                  <a:gd name="connsiteY8" fmla="*/ 3066943 h 6644970"/>
                  <a:gd name="connsiteX9" fmla="*/ 1762667 w 3092892"/>
                  <a:gd name="connsiteY9" fmla="*/ 2429634 h 6644970"/>
                  <a:gd name="connsiteX10" fmla="*/ 1587176 w 3092892"/>
                  <a:gd name="connsiteY10" fmla="*/ 2041707 h 6644970"/>
                  <a:gd name="connsiteX11" fmla="*/ 1457867 w 3092892"/>
                  <a:gd name="connsiteY11" fmla="*/ 1764616 h 6644970"/>
                  <a:gd name="connsiteX12" fmla="*/ 1265996 w 3092892"/>
                  <a:gd name="connsiteY12" fmla="*/ 1860876 h 6644970"/>
                  <a:gd name="connsiteX13" fmla="*/ 971298 w 3092892"/>
                  <a:gd name="connsiteY13" fmla="*/ 2123319 h 6644970"/>
                  <a:gd name="connsiteX14" fmla="*/ 608121 w 3092892"/>
                  <a:gd name="connsiteY14" fmla="*/ 2364980 h 6644970"/>
                  <a:gd name="connsiteX15" fmla="*/ 349503 w 3092892"/>
                  <a:gd name="connsiteY15" fmla="*/ 2540471 h 6644970"/>
                  <a:gd name="connsiteX16" fmla="*/ 253387 w 3092892"/>
                  <a:gd name="connsiteY16" fmla="*/ 2635432 h 6644970"/>
                  <a:gd name="connsiteX17" fmla="*/ 170549 w 3092892"/>
                  <a:gd name="connsiteY17" fmla="*/ 2623309 h 6644970"/>
                  <a:gd name="connsiteX18" fmla="*/ 89442 w 3092892"/>
                  <a:gd name="connsiteY18" fmla="*/ 2657368 h 6644970"/>
                  <a:gd name="connsiteX19" fmla="*/ 25 w 3092892"/>
                  <a:gd name="connsiteY19" fmla="*/ 2690689 h 6644970"/>
                  <a:gd name="connsiteX20" fmla="*/ 81649 w 3092892"/>
                  <a:gd name="connsiteY20" fmla="*/ 2568180 h 6644970"/>
                  <a:gd name="connsiteX21" fmla="*/ 201721 w 3092892"/>
                  <a:gd name="connsiteY21" fmla="*/ 2401925 h 6644970"/>
                  <a:gd name="connsiteX22" fmla="*/ 349503 w 3092892"/>
                  <a:gd name="connsiteY22" fmla="*/ 2318798 h 6644970"/>
                  <a:gd name="connsiteX23" fmla="*/ 515758 w 3092892"/>
                  <a:gd name="connsiteY23" fmla="*/ 2189489 h 6644970"/>
                  <a:gd name="connsiteX24" fmla="*/ 765140 w 3092892"/>
                  <a:gd name="connsiteY24" fmla="*/ 1930871 h 6644970"/>
                  <a:gd name="connsiteX25" fmla="*/ 1106885 w 3092892"/>
                  <a:gd name="connsiteY25" fmla="*/ 1542943 h 6644970"/>
                  <a:gd name="connsiteX26" fmla="*/ 1245431 w 3092892"/>
                  <a:gd name="connsiteY26" fmla="*/ 1284325 h 6644970"/>
                  <a:gd name="connsiteX27" fmla="*/ 1374740 w 3092892"/>
                  <a:gd name="connsiteY27" fmla="*/ 1025707 h 6644970"/>
                  <a:gd name="connsiteX28" fmla="*/ 1420921 w 3092892"/>
                  <a:gd name="connsiteY28" fmla="*/ 951816 h 6644970"/>
                  <a:gd name="connsiteX29" fmla="*/ 1347031 w 3092892"/>
                  <a:gd name="connsiteY29" fmla="*/ 877925 h 6644970"/>
                  <a:gd name="connsiteX30" fmla="*/ 1263903 w 3092892"/>
                  <a:gd name="connsiteY30" fmla="*/ 887162 h 6644970"/>
                  <a:gd name="connsiteX31" fmla="*/ 1162303 w 3092892"/>
                  <a:gd name="connsiteY31" fmla="*/ 693198 h 6644970"/>
                  <a:gd name="connsiteX32" fmla="*/ 1130770 w 3092892"/>
                  <a:gd name="connsiteY32" fmla="*/ 657479 h 6644970"/>
                  <a:gd name="connsiteX33" fmla="*/ 1077950 w 3092892"/>
                  <a:gd name="connsiteY33" fmla="*/ 445909 h 6644970"/>
                  <a:gd name="connsiteX34" fmla="*/ 1043457 w 3092892"/>
                  <a:gd name="connsiteY34" fmla="*/ 262047 h 6644970"/>
                  <a:gd name="connsiteX35" fmla="*/ 1076001 w 3092892"/>
                  <a:gd name="connsiteY35" fmla="*/ 135985 h 6644970"/>
                  <a:gd name="connsiteX36" fmla="*/ 1184312 w 3092892"/>
                  <a:gd name="connsiteY36" fmla="*/ 92546 h 6644970"/>
                  <a:gd name="connsiteX37" fmla="*/ 1444733 w 3092892"/>
                  <a:gd name="connsiteY37" fmla="*/ 2563 h 6644970"/>
                  <a:gd name="connsiteX38" fmla="*/ 1661356 w 3092892"/>
                  <a:gd name="connsiteY38" fmla="*/ 46075 h 6644970"/>
                  <a:gd name="connsiteX39" fmla="*/ 1744194 w 3092892"/>
                  <a:gd name="connsiteY39" fmla="*/ 259089 h 6644970"/>
                  <a:gd name="connsiteX40" fmla="*/ 1771903 w 3092892"/>
                  <a:gd name="connsiteY40" fmla="*/ 480762 h 6644970"/>
                  <a:gd name="connsiteX41" fmla="*/ 1860730 w 3092892"/>
                  <a:gd name="connsiteY41" fmla="*/ 630348 h 6644970"/>
                  <a:gd name="connsiteX42" fmla="*/ 1947394 w 3092892"/>
                  <a:gd name="connsiteY42" fmla="*/ 693198 h 6644970"/>
                  <a:gd name="connsiteX43" fmla="*/ 2187540 w 3092892"/>
                  <a:gd name="connsiteY43" fmla="*/ 748616 h 6644970"/>
                  <a:gd name="connsiteX44" fmla="*/ 2353794 w 3092892"/>
                  <a:gd name="connsiteY44" fmla="*/ 859453 h 6644970"/>
                  <a:gd name="connsiteX45" fmla="*/ 2603176 w 3092892"/>
                  <a:gd name="connsiteY45" fmla="*/ 1191962 h 6644970"/>
                  <a:gd name="connsiteX46" fmla="*/ 2889503 w 3092892"/>
                  <a:gd name="connsiteY46" fmla="*/ 1626071 h 6644970"/>
                  <a:gd name="connsiteX47" fmla="*/ 2972631 w 3092892"/>
                  <a:gd name="connsiteY47" fmla="*/ 1792325 h 6644970"/>
                  <a:gd name="connsiteX48" fmla="*/ 2972631 w 3092892"/>
                  <a:gd name="connsiteY48" fmla="*/ 2143307 h 6644970"/>
                  <a:gd name="connsiteX49" fmla="*/ 2926449 w 3092892"/>
                  <a:gd name="connsiteY49" fmla="*/ 2521998 h 6644970"/>
                  <a:gd name="connsiteX50" fmla="*/ 2852558 w 3092892"/>
                  <a:gd name="connsiteY50" fmla="*/ 2725198 h 6644970"/>
                  <a:gd name="connsiteX51" fmla="*/ 2806376 w 3092892"/>
                  <a:gd name="connsiteY51" fmla="*/ 2762143 h 6644970"/>
                  <a:gd name="connsiteX52" fmla="*/ 2834085 w 3092892"/>
                  <a:gd name="connsiteY52" fmla="*/ 2909925 h 6644970"/>
                  <a:gd name="connsiteX53" fmla="*/ 2741721 w 3092892"/>
                  <a:gd name="connsiteY53" fmla="*/ 3260907 h 6644970"/>
                  <a:gd name="connsiteX54" fmla="*/ 2612412 w 3092892"/>
                  <a:gd name="connsiteY54" fmla="*/ 3602653 h 6644970"/>
                  <a:gd name="connsiteX55" fmla="*/ 2464631 w 3092892"/>
                  <a:gd name="connsiteY55" fmla="*/ 4018289 h 6644970"/>
                  <a:gd name="connsiteX56" fmla="*/ 2418449 w 3092892"/>
                  <a:gd name="connsiteY56" fmla="*/ 4378507 h 6644970"/>
                  <a:gd name="connsiteX57" fmla="*/ 2510812 w 3092892"/>
                  <a:gd name="connsiteY57" fmla="*/ 4526289 h 6644970"/>
                  <a:gd name="connsiteX58" fmla="*/ 2760194 w 3092892"/>
                  <a:gd name="connsiteY58" fmla="*/ 4941925 h 6644970"/>
                  <a:gd name="connsiteX59" fmla="*/ 2926449 w 3092892"/>
                  <a:gd name="connsiteY59" fmla="*/ 5348325 h 6644970"/>
                  <a:gd name="connsiteX60" fmla="*/ 3037285 w 3092892"/>
                  <a:gd name="connsiteY60" fmla="*/ 5653125 h 6644970"/>
                  <a:gd name="connsiteX61" fmla="*/ 3092703 w 3092892"/>
                  <a:gd name="connsiteY61" fmla="*/ 5985634 h 6644970"/>
                  <a:gd name="connsiteX62" fmla="*/ 3055758 w 3092892"/>
                  <a:gd name="connsiteY62" fmla="*/ 6133416 h 6644970"/>
                  <a:gd name="connsiteX63" fmla="*/ 3064417 w 3092892"/>
                  <a:gd name="connsiteY63" fmla="*/ 6214234 h 6644970"/>
                  <a:gd name="connsiteX64" fmla="*/ 2972631 w 3092892"/>
                  <a:gd name="connsiteY64" fmla="*/ 6244253 h 6644970"/>
                  <a:gd name="connsiteX65" fmla="*/ 2926449 w 3092892"/>
                  <a:gd name="connsiteY65" fmla="*/ 6327380 h 6644970"/>
                  <a:gd name="connsiteX66" fmla="*/ 2880267 w 3092892"/>
                  <a:gd name="connsiteY66" fmla="*/ 6475162 h 6644970"/>
                  <a:gd name="connsiteX67" fmla="*/ 2880267 w 3092892"/>
                  <a:gd name="connsiteY67" fmla="*/ 6585998 h 6644970"/>
                  <a:gd name="connsiteX68" fmla="*/ 2658594 w 3092892"/>
                  <a:gd name="connsiteY68" fmla="*/ 6641416 h 6644970"/>
                  <a:gd name="connsiteX69" fmla="*/ 2455394 w 3092892"/>
                  <a:gd name="connsiteY69" fmla="*/ 6622943 h 6644970"/>
                  <a:gd name="connsiteX70" fmla="*/ 2446158 w 3092892"/>
                  <a:gd name="connsiteY70" fmla="*/ 6567525 h 6644970"/>
                  <a:gd name="connsiteX71" fmla="*/ 2372267 w 3092892"/>
                  <a:gd name="connsiteY71" fmla="*/ 6622943 h 6644970"/>
                  <a:gd name="connsiteX72" fmla="*/ 2224485 w 3092892"/>
                  <a:gd name="connsiteY72" fmla="*/ 6641416 h 6644970"/>
                  <a:gd name="connsiteX73" fmla="*/ 1771903 w 3092892"/>
                  <a:gd name="connsiteY73" fmla="*/ 6641416 h 6644970"/>
                  <a:gd name="connsiteX74" fmla="*/ 1707249 w 3092892"/>
                  <a:gd name="connsiteY74" fmla="*/ 6604471 h 6644970"/>
                  <a:gd name="connsiteX75" fmla="*/ 1781140 w 3092892"/>
                  <a:gd name="connsiteY75" fmla="*/ 6447453 h 6644970"/>
                  <a:gd name="connsiteX76" fmla="*/ 1938158 w 3092892"/>
                  <a:gd name="connsiteY76" fmla="*/ 6410507 h 6644970"/>
                  <a:gd name="connsiteX77" fmla="*/ 2030521 w 3092892"/>
                  <a:gd name="connsiteY77" fmla="*/ 6345853 h 6644970"/>
                  <a:gd name="connsiteX78" fmla="*/ 1968753 w 3092892"/>
                  <a:gd name="connsiteY78" fmla="*/ 6232130 h 6644970"/>
                  <a:gd name="connsiteX0" fmla="*/ 1968852 w 3092991"/>
                  <a:gd name="connsiteY0" fmla="*/ 6232130 h 6644970"/>
                  <a:gd name="connsiteX1" fmla="*/ 2045918 w 3092991"/>
                  <a:gd name="connsiteY1" fmla="*/ 6119562 h 6644970"/>
                  <a:gd name="connsiteX2" fmla="*/ 2199761 w 3092991"/>
                  <a:gd name="connsiteY2" fmla="*/ 6064721 h 6644970"/>
                  <a:gd name="connsiteX3" fmla="*/ 2086039 w 3092991"/>
                  <a:gd name="connsiteY3" fmla="*/ 5754725 h 6644970"/>
                  <a:gd name="connsiteX4" fmla="*/ 1901311 w 3092991"/>
                  <a:gd name="connsiteY4" fmla="*/ 5182071 h 6644970"/>
                  <a:gd name="connsiteX5" fmla="*/ 1614984 w 3092991"/>
                  <a:gd name="connsiteY5" fmla="*/ 4572471 h 6644970"/>
                  <a:gd name="connsiteX6" fmla="*/ 1578039 w 3092991"/>
                  <a:gd name="connsiteY6" fmla="*/ 4350798 h 6644970"/>
                  <a:gd name="connsiteX7" fmla="*/ 1642693 w 3092991"/>
                  <a:gd name="connsiteY7" fmla="*/ 3898216 h 6644970"/>
                  <a:gd name="connsiteX8" fmla="*/ 1781239 w 3092991"/>
                  <a:gd name="connsiteY8" fmla="*/ 3066943 h 6644970"/>
                  <a:gd name="connsiteX9" fmla="*/ 1762766 w 3092991"/>
                  <a:gd name="connsiteY9" fmla="*/ 2429634 h 6644970"/>
                  <a:gd name="connsiteX10" fmla="*/ 1587275 w 3092991"/>
                  <a:gd name="connsiteY10" fmla="*/ 2041707 h 6644970"/>
                  <a:gd name="connsiteX11" fmla="*/ 1457966 w 3092991"/>
                  <a:gd name="connsiteY11" fmla="*/ 1764616 h 6644970"/>
                  <a:gd name="connsiteX12" fmla="*/ 1266095 w 3092991"/>
                  <a:gd name="connsiteY12" fmla="*/ 1860876 h 6644970"/>
                  <a:gd name="connsiteX13" fmla="*/ 971397 w 3092991"/>
                  <a:gd name="connsiteY13" fmla="*/ 2123319 h 6644970"/>
                  <a:gd name="connsiteX14" fmla="*/ 608220 w 3092991"/>
                  <a:gd name="connsiteY14" fmla="*/ 2364980 h 6644970"/>
                  <a:gd name="connsiteX15" fmla="*/ 349602 w 3092991"/>
                  <a:gd name="connsiteY15" fmla="*/ 2540471 h 6644970"/>
                  <a:gd name="connsiteX16" fmla="*/ 253486 w 3092991"/>
                  <a:gd name="connsiteY16" fmla="*/ 2635432 h 6644970"/>
                  <a:gd name="connsiteX17" fmla="*/ 170648 w 3092991"/>
                  <a:gd name="connsiteY17" fmla="*/ 2623309 h 6644970"/>
                  <a:gd name="connsiteX18" fmla="*/ 65911 w 3092991"/>
                  <a:gd name="connsiteY18" fmla="*/ 2704626 h 6644970"/>
                  <a:gd name="connsiteX19" fmla="*/ 124 w 3092991"/>
                  <a:gd name="connsiteY19" fmla="*/ 2690689 h 6644970"/>
                  <a:gd name="connsiteX20" fmla="*/ 81748 w 3092991"/>
                  <a:gd name="connsiteY20" fmla="*/ 2568180 h 6644970"/>
                  <a:gd name="connsiteX21" fmla="*/ 201820 w 3092991"/>
                  <a:gd name="connsiteY21" fmla="*/ 2401925 h 6644970"/>
                  <a:gd name="connsiteX22" fmla="*/ 349602 w 3092991"/>
                  <a:gd name="connsiteY22" fmla="*/ 2318798 h 6644970"/>
                  <a:gd name="connsiteX23" fmla="*/ 515857 w 3092991"/>
                  <a:gd name="connsiteY23" fmla="*/ 2189489 h 6644970"/>
                  <a:gd name="connsiteX24" fmla="*/ 765239 w 3092991"/>
                  <a:gd name="connsiteY24" fmla="*/ 1930871 h 6644970"/>
                  <a:gd name="connsiteX25" fmla="*/ 1106984 w 3092991"/>
                  <a:gd name="connsiteY25" fmla="*/ 1542943 h 6644970"/>
                  <a:gd name="connsiteX26" fmla="*/ 1245530 w 3092991"/>
                  <a:gd name="connsiteY26" fmla="*/ 1284325 h 6644970"/>
                  <a:gd name="connsiteX27" fmla="*/ 1374839 w 3092991"/>
                  <a:gd name="connsiteY27" fmla="*/ 1025707 h 6644970"/>
                  <a:gd name="connsiteX28" fmla="*/ 1421020 w 3092991"/>
                  <a:gd name="connsiteY28" fmla="*/ 951816 h 6644970"/>
                  <a:gd name="connsiteX29" fmla="*/ 1347130 w 3092991"/>
                  <a:gd name="connsiteY29" fmla="*/ 877925 h 6644970"/>
                  <a:gd name="connsiteX30" fmla="*/ 1264002 w 3092991"/>
                  <a:gd name="connsiteY30" fmla="*/ 887162 h 6644970"/>
                  <a:gd name="connsiteX31" fmla="*/ 1162402 w 3092991"/>
                  <a:gd name="connsiteY31" fmla="*/ 693198 h 6644970"/>
                  <a:gd name="connsiteX32" fmla="*/ 1130869 w 3092991"/>
                  <a:gd name="connsiteY32" fmla="*/ 657479 h 6644970"/>
                  <a:gd name="connsiteX33" fmla="*/ 1078049 w 3092991"/>
                  <a:gd name="connsiteY33" fmla="*/ 445909 h 6644970"/>
                  <a:gd name="connsiteX34" fmla="*/ 1043556 w 3092991"/>
                  <a:gd name="connsiteY34" fmla="*/ 262047 h 6644970"/>
                  <a:gd name="connsiteX35" fmla="*/ 1076100 w 3092991"/>
                  <a:gd name="connsiteY35" fmla="*/ 135985 h 6644970"/>
                  <a:gd name="connsiteX36" fmla="*/ 1184411 w 3092991"/>
                  <a:gd name="connsiteY36" fmla="*/ 92546 h 6644970"/>
                  <a:gd name="connsiteX37" fmla="*/ 1444832 w 3092991"/>
                  <a:gd name="connsiteY37" fmla="*/ 2563 h 6644970"/>
                  <a:gd name="connsiteX38" fmla="*/ 1661455 w 3092991"/>
                  <a:gd name="connsiteY38" fmla="*/ 46075 h 6644970"/>
                  <a:gd name="connsiteX39" fmla="*/ 1744293 w 3092991"/>
                  <a:gd name="connsiteY39" fmla="*/ 259089 h 6644970"/>
                  <a:gd name="connsiteX40" fmla="*/ 1772002 w 3092991"/>
                  <a:gd name="connsiteY40" fmla="*/ 480762 h 6644970"/>
                  <a:gd name="connsiteX41" fmla="*/ 1860829 w 3092991"/>
                  <a:gd name="connsiteY41" fmla="*/ 630348 h 6644970"/>
                  <a:gd name="connsiteX42" fmla="*/ 1947493 w 3092991"/>
                  <a:gd name="connsiteY42" fmla="*/ 693198 h 6644970"/>
                  <a:gd name="connsiteX43" fmla="*/ 2187639 w 3092991"/>
                  <a:gd name="connsiteY43" fmla="*/ 748616 h 6644970"/>
                  <a:gd name="connsiteX44" fmla="*/ 2353893 w 3092991"/>
                  <a:gd name="connsiteY44" fmla="*/ 859453 h 6644970"/>
                  <a:gd name="connsiteX45" fmla="*/ 2603275 w 3092991"/>
                  <a:gd name="connsiteY45" fmla="*/ 1191962 h 6644970"/>
                  <a:gd name="connsiteX46" fmla="*/ 2889602 w 3092991"/>
                  <a:gd name="connsiteY46" fmla="*/ 1626071 h 6644970"/>
                  <a:gd name="connsiteX47" fmla="*/ 2972730 w 3092991"/>
                  <a:gd name="connsiteY47" fmla="*/ 1792325 h 6644970"/>
                  <a:gd name="connsiteX48" fmla="*/ 2972730 w 3092991"/>
                  <a:gd name="connsiteY48" fmla="*/ 2143307 h 6644970"/>
                  <a:gd name="connsiteX49" fmla="*/ 2926548 w 3092991"/>
                  <a:gd name="connsiteY49" fmla="*/ 2521998 h 6644970"/>
                  <a:gd name="connsiteX50" fmla="*/ 2852657 w 3092991"/>
                  <a:gd name="connsiteY50" fmla="*/ 2725198 h 6644970"/>
                  <a:gd name="connsiteX51" fmla="*/ 2806475 w 3092991"/>
                  <a:gd name="connsiteY51" fmla="*/ 2762143 h 6644970"/>
                  <a:gd name="connsiteX52" fmla="*/ 2834184 w 3092991"/>
                  <a:gd name="connsiteY52" fmla="*/ 2909925 h 6644970"/>
                  <a:gd name="connsiteX53" fmla="*/ 2741820 w 3092991"/>
                  <a:gd name="connsiteY53" fmla="*/ 3260907 h 6644970"/>
                  <a:gd name="connsiteX54" fmla="*/ 2612511 w 3092991"/>
                  <a:gd name="connsiteY54" fmla="*/ 3602653 h 6644970"/>
                  <a:gd name="connsiteX55" fmla="*/ 2464730 w 3092991"/>
                  <a:gd name="connsiteY55" fmla="*/ 4018289 h 6644970"/>
                  <a:gd name="connsiteX56" fmla="*/ 2418548 w 3092991"/>
                  <a:gd name="connsiteY56" fmla="*/ 4378507 h 6644970"/>
                  <a:gd name="connsiteX57" fmla="*/ 2510911 w 3092991"/>
                  <a:gd name="connsiteY57" fmla="*/ 4526289 h 6644970"/>
                  <a:gd name="connsiteX58" fmla="*/ 2760293 w 3092991"/>
                  <a:gd name="connsiteY58" fmla="*/ 4941925 h 6644970"/>
                  <a:gd name="connsiteX59" fmla="*/ 2926548 w 3092991"/>
                  <a:gd name="connsiteY59" fmla="*/ 5348325 h 6644970"/>
                  <a:gd name="connsiteX60" fmla="*/ 3037384 w 3092991"/>
                  <a:gd name="connsiteY60" fmla="*/ 5653125 h 6644970"/>
                  <a:gd name="connsiteX61" fmla="*/ 3092802 w 3092991"/>
                  <a:gd name="connsiteY61" fmla="*/ 5985634 h 6644970"/>
                  <a:gd name="connsiteX62" fmla="*/ 3055857 w 3092991"/>
                  <a:gd name="connsiteY62" fmla="*/ 6133416 h 6644970"/>
                  <a:gd name="connsiteX63" fmla="*/ 3064516 w 3092991"/>
                  <a:gd name="connsiteY63" fmla="*/ 6214234 h 6644970"/>
                  <a:gd name="connsiteX64" fmla="*/ 2972730 w 3092991"/>
                  <a:gd name="connsiteY64" fmla="*/ 6244253 h 6644970"/>
                  <a:gd name="connsiteX65" fmla="*/ 2926548 w 3092991"/>
                  <a:gd name="connsiteY65" fmla="*/ 6327380 h 6644970"/>
                  <a:gd name="connsiteX66" fmla="*/ 2880366 w 3092991"/>
                  <a:gd name="connsiteY66" fmla="*/ 6475162 h 6644970"/>
                  <a:gd name="connsiteX67" fmla="*/ 2880366 w 3092991"/>
                  <a:gd name="connsiteY67" fmla="*/ 6585998 h 6644970"/>
                  <a:gd name="connsiteX68" fmla="*/ 2658693 w 3092991"/>
                  <a:gd name="connsiteY68" fmla="*/ 6641416 h 6644970"/>
                  <a:gd name="connsiteX69" fmla="*/ 2455493 w 3092991"/>
                  <a:gd name="connsiteY69" fmla="*/ 6622943 h 6644970"/>
                  <a:gd name="connsiteX70" fmla="*/ 2446257 w 3092991"/>
                  <a:gd name="connsiteY70" fmla="*/ 6567525 h 6644970"/>
                  <a:gd name="connsiteX71" fmla="*/ 2372366 w 3092991"/>
                  <a:gd name="connsiteY71" fmla="*/ 6622943 h 6644970"/>
                  <a:gd name="connsiteX72" fmla="*/ 2224584 w 3092991"/>
                  <a:gd name="connsiteY72" fmla="*/ 6641416 h 6644970"/>
                  <a:gd name="connsiteX73" fmla="*/ 1772002 w 3092991"/>
                  <a:gd name="connsiteY73" fmla="*/ 6641416 h 6644970"/>
                  <a:gd name="connsiteX74" fmla="*/ 1707348 w 3092991"/>
                  <a:gd name="connsiteY74" fmla="*/ 6604471 h 6644970"/>
                  <a:gd name="connsiteX75" fmla="*/ 1781239 w 3092991"/>
                  <a:gd name="connsiteY75" fmla="*/ 6447453 h 6644970"/>
                  <a:gd name="connsiteX76" fmla="*/ 1938257 w 3092991"/>
                  <a:gd name="connsiteY76" fmla="*/ 6410507 h 6644970"/>
                  <a:gd name="connsiteX77" fmla="*/ 2030620 w 3092991"/>
                  <a:gd name="connsiteY77" fmla="*/ 6345853 h 6644970"/>
                  <a:gd name="connsiteX78" fmla="*/ 1968852 w 3092991"/>
                  <a:gd name="connsiteY78" fmla="*/ 6232130 h 6644970"/>
                  <a:gd name="connsiteX0" fmla="*/ 1968850 w 3092989"/>
                  <a:gd name="connsiteY0" fmla="*/ 6232130 h 6644970"/>
                  <a:gd name="connsiteX1" fmla="*/ 2045916 w 3092989"/>
                  <a:gd name="connsiteY1" fmla="*/ 6119562 h 6644970"/>
                  <a:gd name="connsiteX2" fmla="*/ 2199759 w 3092989"/>
                  <a:gd name="connsiteY2" fmla="*/ 6064721 h 6644970"/>
                  <a:gd name="connsiteX3" fmla="*/ 2086037 w 3092989"/>
                  <a:gd name="connsiteY3" fmla="*/ 5754725 h 6644970"/>
                  <a:gd name="connsiteX4" fmla="*/ 1901309 w 3092989"/>
                  <a:gd name="connsiteY4" fmla="*/ 5182071 h 6644970"/>
                  <a:gd name="connsiteX5" fmla="*/ 1614982 w 3092989"/>
                  <a:gd name="connsiteY5" fmla="*/ 4572471 h 6644970"/>
                  <a:gd name="connsiteX6" fmla="*/ 1578037 w 3092989"/>
                  <a:gd name="connsiteY6" fmla="*/ 4350798 h 6644970"/>
                  <a:gd name="connsiteX7" fmla="*/ 1642691 w 3092989"/>
                  <a:gd name="connsiteY7" fmla="*/ 3898216 h 6644970"/>
                  <a:gd name="connsiteX8" fmla="*/ 1781237 w 3092989"/>
                  <a:gd name="connsiteY8" fmla="*/ 3066943 h 6644970"/>
                  <a:gd name="connsiteX9" fmla="*/ 1762764 w 3092989"/>
                  <a:gd name="connsiteY9" fmla="*/ 2429634 h 6644970"/>
                  <a:gd name="connsiteX10" fmla="*/ 1587273 w 3092989"/>
                  <a:gd name="connsiteY10" fmla="*/ 2041707 h 6644970"/>
                  <a:gd name="connsiteX11" fmla="*/ 1457964 w 3092989"/>
                  <a:gd name="connsiteY11" fmla="*/ 1764616 h 6644970"/>
                  <a:gd name="connsiteX12" fmla="*/ 1266093 w 3092989"/>
                  <a:gd name="connsiteY12" fmla="*/ 1860876 h 6644970"/>
                  <a:gd name="connsiteX13" fmla="*/ 971395 w 3092989"/>
                  <a:gd name="connsiteY13" fmla="*/ 2123319 h 6644970"/>
                  <a:gd name="connsiteX14" fmla="*/ 608218 w 3092989"/>
                  <a:gd name="connsiteY14" fmla="*/ 2364980 h 6644970"/>
                  <a:gd name="connsiteX15" fmla="*/ 349600 w 3092989"/>
                  <a:gd name="connsiteY15" fmla="*/ 2540471 h 6644970"/>
                  <a:gd name="connsiteX16" fmla="*/ 253484 w 3092989"/>
                  <a:gd name="connsiteY16" fmla="*/ 2635432 h 6644970"/>
                  <a:gd name="connsiteX17" fmla="*/ 166708 w 3092989"/>
                  <a:gd name="connsiteY17" fmla="*/ 2631186 h 6644970"/>
                  <a:gd name="connsiteX18" fmla="*/ 65909 w 3092989"/>
                  <a:gd name="connsiteY18" fmla="*/ 2704626 h 6644970"/>
                  <a:gd name="connsiteX19" fmla="*/ 122 w 3092989"/>
                  <a:gd name="connsiteY19" fmla="*/ 2690689 h 6644970"/>
                  <a:gd name="connsiteX20" fmla="*/ 81746 w 3092989"/>
                  <a:gd name="connsiteY20" fmla="*/ 2568180 h 6644970"/>
                  <a:gd name="connsiteX21" fmla="*/ 201818 w 3092989"/>
                  <a:gd name="connsiteY21" fmla="*/ 2401925 h 6644970"/>
                  <a:gd name="connsiteX22" fmla="*/ 349600 w 3092989"/>
                  <a:gd name="connsiteY22" fmla="*/ 2318798 h 6644970"/>
                  <a:gd name="connsiteX23" fmla="*/ 515855 w 3092989"/>
                  <a:gd name="connsiteY23" fmla="*/ 2189489 h 6644970"/>
                  <a:gd name="connsiteX24" fmla="*/ 765237 w 3092989"/>
                  <a:gd name="connsiteY24" fmla="*/ 1930871 h 6644970"/>
                  <a:gd name="connsiteX25" fmla="*/ 1106982 w 3092989"/>
                  <a:gd name="connsiteY25" fmla="*/ 1542943 h 6644970"/>
                  <a:gd name="connsiteX26" fmla="*/ 1245528 w 3092989"/>
                  <a:gd name="connsiteY26" fmla="*/ 1284325 h 6644970"/>
                  <a:gd name="connsiteX27" fmla="*/ 1374837 w 3092989"/>
                  <a:gd name="connsiteY27" fmla="*/ 1025707 h 6644970"/>
                  <a:gd name="connsiteX28" fmla="*/ 1421018 w 3092989"/>
                  <a:gd name="connsiteY28" fmla="*/ 951816 h 6644970"/>
                  <a:gd name="connsiteX29" fmla="*/ 1347128 w 3092989"/>
                  <a:gd name="connsiteY29" fmla="*/ 877925 h 6644970"/>
                  <a:gd name="connsiteX30" fmla="*/ 1264000 w 3092989"/>
                  <a:gd name="connsiteY30" fmla="*/ 887162 h 6644970"/>
                  <a:gd name="connsiteX31" fmla="*/ 1162400 w 3092989"/>
                  <a:gd name="connsiteY31" fmla="*/ 693198 h 6644970"/>
                  <a:gd name="connsiteX32" fmla="*/ 1130867 w 3092989"/>
                  <a:gd name="connsiteY32" fmla="*/ 657479 h 6644970"/>
                  <a:gd name="connsiteX33" fmla="*/ 1078047 w 3092989"/>
                  <a:gd name="connsiteY33" fmla="*/ 445909 h 6644970"/>
                  <a:gd name="connsiteX34" fmla="*/ 1043554 w 3092989"/>
                  <a:gd name="connsiteY34" fmla="*/ 262047 h 6644970"/>
                  <a:gd name="connsiteX35" fmla="*/ 1076098 w 3092989"/>
                  <a:gd name="connsiteY35" fmla="*/ 135985 h 6644970"/>
                  <a:gd name="connsiteX36" fmla="*/ 1184409 w 3092989"/>
                  <a:gd name="connsiteY36" fmla="*/ 92546 h 6644970"/>
                  <a:gd name="connsiteX37" fmla="*/ 1444830 w 3092989"/>
                  <a:gd name="connsiteY37" fmla="*/ 2563 h 6644970"/>
                  <a:gd name="connsiteX38" fmla="*/ 1661453 w 3092989"/>
                  <a:gd name="connsiteY38" fmla="*/ 46075 h 6644970"/>
                  <a:gd name="connsiteX39" fmla="*/ 1744291 w 3092989"/>
                  <a:gd name="connsiteY39" fmla="*/ 259089 h 6644970"/>
                  <a:gd name="connsiteX40" fmla="*/ 1772000 w 3092989"/>
                  <a:gd name="connsiteY40" fmla="*/ 480762 h 6644970"/>
                  <a:gd name="connsiteX41" fmla="*/ 1860827 w 3092989"/>
                  <a:gd name="connsiteY41" fmla="*/ 630348 h 6644970"/>
                  <a:gd name="connsiteX42" fmla="*/ 1947491 w 3092989"/>
                  <a:gd name="connsiteY42" fmla="*/ 693198 h 6644970"/>
                  <a:gd name="connsiteX43" fmla="*/ 2187637 w 3092989"/>
                  <a:gd name="connsiteY43" fmla="*/ 748616 h 6644970"/>
                  <a:gd name="connsiteX44" fmla="*/ 2353891 w 3092989"/>
                  <a:gd name="connsiteY44" fmla="*/ 859453 h 6644970"/>
                  <a:gd name="connsiteX45" fmla="*/ 2603273 w 3092989"/>
                  <a:gd name="connsiteY45" fmla="*/ 1191962 h 6644970"/>
                  <a:gd name="connsiteX46" fmla="*/ 2889600 w 3092989"/>
                  <a:gd name="connsiteY46" fmla="*/ 1626071 h 6644970"/>
                  <a:gd name="connsiteX47" fmla="*/ 2972728 w 3092989"/>
                  <a:gd name="connsiteY47" fmla="*/ 1792325 h 6644970"/>
                  <a:gd name="connsiteX48" fmla="*/ 2972728 w 3092989"/>
                  <a:gd name="connsiteY48" fmla="*/ 2143307 h 6644970"/>
                  <a:gd name="connsiteX49" fmla="*/ 2926546 w 3092989"/>
                  <a:gd name="connsiteY49" fmla="*/ 2521998 h 6644970"/>
                  <a:gd name="connsiteX50" fmla="*/ 2852655 w 3092989"/>
                  <a:gd name="connsiteY50" fmla="*/ 2725198 h 6644970"/>
                  <a:gd name="connsiteX51" fmla="*/ 2806473 w 3092989"/>
                  <a:gd name="connsiteY51" fmla="*/ 2762143 h 6644970"/>
                  <a:gd name="connsiteX52" fmla="*/ 2834182 w 3092989"/>
                  <a:gd name="connsiteY52" fmla="*/ 2909925 h 6644970"/>
                  <a:gd name="connsiteX53" fmla="*/ 2741818 w 3092989"/>
                  <a:gd name="connsiteY53" fmla="*/ 3260907 h 6644970"/>
                  <a:gd name="connsiteX54" fmla="*/ 2612509 w 3092989"/>
                  <a:gd name="connsiteY54" fmla="*/ 3602653 h 6644970"/>
                  <a:gd name="connsiteX55" fmla="*/ 2464728 w 3092989"/>
                  <a:gd name="connsiteY55" fmla="*/ 4018289 h 6644970"/>
                  <a:gd name="connsiteX56" fmla="*/ 2418546 w 3092989"/>
                  <a:gd name="connsiteY56" fmla="*/ 4378507 h 6644970"/>
                  <a:gd name="connsiteX57" fmla="*/ 2510909 w 3092989"/>
                  <a:gd name="connsiteY57" fmla="*/ 4526289 h 6644970"/>
                  <a:gd name="connsiteX58" fmla="*/ 2760291 w 3092989"/>
                  <a:gd name="connsiteY58" fmla="*/ 4941925 h 6644970"/>
                  <a:gd name="connsiteX59" fmla="*/ 2926546 w 3092989"/>
                  <a:gd name="connsiteY59" fmla="*/ 5348325 h 6644970"/>
                  <a:gd name="connsiteX60" fmla="*/ 3037382 w 3092989"/>
                  <a:gd name="connsiteY60" fmla="*/ 5653125 h 6644970"/>
                  <a:gd name="connsiteX61" fmla="*/ 3092800 w 3092989"/>
                  <a:gd name="connsiteY61" fmla="*/ 5985634 h 6644970"/>
                  <a:gd name="connsiteX62" fmla="*/ 3055855 w 3092989"/>
                  <a:gd name="connsiteY62" fmla="*/ 6133416 h 6644970"/>
                  <a:gd name="connsiteX63" fmla="*/ 3064514 w 3092989"/>
                  <a:gd name="connsiteY63" fmla="*/ 6214234 h 6644970"/>
                  <a:gd name="connsiteX64" fmla="*/ 2972728 w 3092989"/>
                  <a:gd name="connsiteY64" fmla="*/ 6244253 h 6644970"/>
                  <a:gd name="connsiteX65" fmla="*/ 2926546 w 3092989"/>
                  <a:gd name="connsiteY65" fmla="*/ 6327380 h 6644970"/>
                  <a:gd name="connsiteX66" fmla="*/ 2880364 w 3092989"/>
                  <a:gd name="connsiteY66" fmla="*/ 6475162 h 6644970"/>
                  <a:gd name="connsiteX67" fmla="*/ 2880364 w 3092989"/>
                  <a:gd name="connsiteY67" fmla="*/ 6585998 h 6644970"/>
                  <a:gd name="connsiteX68" fmla="*/ 2658691 w 3092989"/>
                  <a:gd name="connsiteY68" fmla="*/ 6641416 h 6644970"/>
                  <a:gd name="connsiteX69" fmla="*/ 2455491 w 3092989"/>
                  <a:gd name="connsiteY69" fmla="*/ 6622943 h 6644970"/>
                  <a:gd name="connsiteX70" fmla="*/ 2446255 w 3092989"/>
                  <a:gd name="connsiteY70" fmla="*/ 6567525 h 6644970"/>
                  <a:gd name="connsiteX71" fmla="*/ 2372364 w 3092989"/>
                  <a:gd name="connsiteY71" fmla="*/ 6622943 h 6644970"/>
                  <a:gd name="connsiteX72" fmla="*/ 2224582 w 3092989"/>
                  <a:gd name="connsiteY72" fmla="*/ 6641416 h 6644970"/>
                  <a:gd name="connsiteX73" fmla="*/ 1772000 w 3092989"/>
                  <a:gd name="connsiteY73" fmla="*/ 6641416 h 6644970"/>
                  <a:gd name="connsiteX74" fmla="*/ 1707346 w 3092989"/>
                  <a:gd name="connsiteY74" fmla="*/ 6604471 h 6644970"/>
                  <a:gd name="connsiteX75" fmla="*/ 1781237 w 3092989"/>
                  <a:gd name="connsiteY75" fmla="*/ 6447453 h 6644970"/>
                  <a:gd name="connsiteX76" fmla="*/ 1938255 w 3092989"/>
                  <a:gd name="connsiteY76" fmla="*/ 6410507 h 6644970"/>
                  <a:gd name="connsiteX77" fmla="*/ 2030618 w 3092989"/>
                  <a:gd name="connsiteY77" fmla="*/ 6345853 h 6644970"/>
                  <a:gd name="connsiteX78" fmla="*/ 1968850 w 3092989"/>
                  <a:gd name="connsiteY78" fmla="*/ 6232130 h 66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3092989" h="6644970">
                    <a:moveTo>
                      <a:pt x="1968850" y="6232130"/>
                    </a:moveTo>
                    <a:cubicBezTo>
                      <a:pt x="1971400" y="6194415"/>
                      <a:pt x="2007431" y="6147463"/>
                      <a:pt x="2045916" y="6119562"/>
                    </a:cubicBezTo>
                    <a:cubicBezTo>
                      <a:pt x="2084401" y="6091661"/>
                      <a:pt x="2193072" y="6125527"/>
                      <a:pt x="2199759" y="6064721"/>
                    </a:cubicBezTo>
                    <a:cubicBezTo>
                      <a:pt x="2206446" y="6003915"/>
                      <a:pt x="2135779" y="5901833"/>
                      <a:pt x="2086037" y="5754725"/>
                    </a:cubicBezTo>
                    <a:cubicBezTo>
                      <a:pt x="2036295" y="5607617"/>
                      <a:pt x="1979818" y="5379113"/>
                      <a:pt x="1901309" y="5182071"/>
                    </a:cubicBezTo>
                    <a:cubicBezTo>
                      <a:pt x="1822800" y="4985029"/>
                      <a:pt x="1668861" y="4711016"/>
                      <a:pt x="1614982" y="4572471"/>
                    </a:cubicBezTo>
                    <a:cubicBezTo>
                      <a:pt x="1561103" y="4433926"/>
                      <a:pt x="1573419" y="4463174"/>
                      <a:pt x="1578037" y="4350798"/>
                    </a:cubicBezTo>
                    <a:cubicBezTo>
                      <a:pt x="1582655" y="4238422"/>
                      <a:pt x="1608824" y="4112192"/>
                      <a:pt x="1642691" y="3898216"/>
                    </a:cubicBezTo>
                    <a:cubicBezTo>
                      <a:pt x="1676558" y="3684240"/>
                      <a:pt x="1761225" y="3311707"/>
                      <a:pt x="1781237" y="3066943"/>
                    </a:cubicBezTo>
                    <a:cubicBezTo>
                      <a:pt x="1801249" y="2822179"/>
                      <a:pt x="1795091" y="2600507"/>
                      <a:pt x="1762764" y="2429634"/>
                    </a:cubicBezTo>
                    <a:cubicBezTo>
                      <a:pt x="1730437" y="2258761"/>
                      <a:pt x="1638073" y="2152543"/>
                      <a:pt x="1587273" y="2041707"/>
                    </a:cubicBezTo>
                    <a:cubicBezTo>
                      <a:pt x="1536473" y="1930871"/>
                      <a:pt x="1511494" y="1794755"/>
                      <a:pt x="1457964" y="1764616"/>
                    </a:cubicBezTo>
                    <a:cubicBezTo>
                      <a:pt x="1404434" y="1734478"/>
                      <a:pt x="1347188" y="1801092"/>
                      <a:pt x="1266093" y="1860876"/>
                    </a:cubicBezTo>
                    <a:cubicBezTo>
                      <a:pt x="1184998" y="1920660"/>
                      <a:pt x="1081041" y="2039302"/>
                      <a:pt x="971395" y="2123319"/>
                    </a:cubicBezTo>
                    <a:cubicBezTo>
                      <a:pt x="861749" y="2207336"/>
                      <a:pt x="711851" y="2295455"/>
                      <a:pt x="608218" y="2364980"/>
                    </a:cubicBezTo>
                    <a:cubicBezTo>
                      <a:pt x="504586" y="2434505"/>
                      <a:pt x="408722" y="2495396"/>
                      <a:pt x="349600" y="2540471"/>
                    </a:cubicBezTo>
                    <a:cubicBezTo>
                      <a:pt x="290478" y="2585546"/>
                      <a:pt x="283966" y="2620313"/>
                      <a:pt x="253484" y="2635432"/>
                    </a:cubicBezTo>
                    <a:cubicBezTo>
                      <a:pt x="223002" y="2650551"/>
                      <a:pt x="197971" y="2619654"/>
                      <a:pt x="166708" y="2631186"/>
                    </a:cubicBezTo>
                    <a:cubicBezTo>
                      <a:pt x="135446" y="2642718"/>
                      <a:pt x="93673" y="2694709"/>
                      <a:pt x="65909" y="2704626"/>
                    </a:cubicBezTo>
                    <a:cubicBezTo>
                      <a:pt x="38145" y="2714543"/>
                      <a:pt x="-2517" y="2713430"/>
                      <a:pt x="122" y="2690689"/>
                    </a:cubicBezTo>
                    <a:cubicBezTo>
                      <a:pt x="2761" y="2667948"/>
                      <a:pt x="48130" y="2616307"/>
                      <a:pt x="81746" y="2568180"/>
                    </a:cubicBezTo>
                    <a:cubicBezTo>
                      <a:pt x="115362" y="2520053"/>
                      <a:pt x="157176" y="2443489"/>
                      <a:pt x="201818" y="2401925"/>
                    </a:cubicBezTo>
                    <a:cubicBezTo>
                      <a:pt x="246460" y="2360361"/>
                      <a:pt x="297261" y="2354204"/>
                      <a:pt x="349600" y="2318798"/>
                    </a:cubicBezTo>
                    <a:cubicBezTo>
                      <a:pt x="401939" y="2283392"/>
                      <a:pt x="446582" y="2254143"/>
                      <a:pt x="515855" y="2189489"/>
                    </a:cubicBezTo>
                    <a:cubicBezTo>
                      <a:pt x="585128" y="2124835"/>
                      <a:pt x="666716" y="2038629"/>
                      <a:pt x="765237" y="1930871"/>
                    </a:cubicBezTo>
                    <a:cubicBezTo>
                      <a:pt x="863758" y="1823113"/>
                      <a:pt x="1026934" y="1650701"/>
                      <a:pt x="1106982" y="1542943"/>
                    </a:cubicBezTo>
                    <a:cubicBezTo>
                      <a:pt x="1187030" y="1435185"/>
                      <a:pt x="1200886" y="1370531"/>
                      <a:pt x="1245528" y="1284325"/>
                    </a:cubicBezTo>
                    <a:cubicBezTo>
                      <a:pt x="1290170" y="1198119"/>
                      <a:pt x="1345589" y="1081125"/>
                      <a:pt x="1374837" y="1025707"/>
                    </a:cubicBezTo>
                    <a:cubicBezTo>
                      <a:pt x="1404085" y="970289"/>
                      <a:pt x="1425636" y="976446"/>
                      <a:pt x="1421018" y="951816"/>
                    </a:cubicBezTo>
                    <a:cubicBezTo>
                      <a:pt x="1416400" y="927186"/>
                      <a:pt x="1373298" y="888701"/>
                      <a:pt x="1347128" y="877925"/>
                    </a:cubicBezTo>
                    <a:cubicBezTo>
                      <a:pt x="1320958" y="867149"/>
                      <a:pt x="1294788" y="917950"/>
                      <a:pt x="1264000" y="887162"/>
                    </a:cubicBezTo>
                    <a:cubicBezTo>
                      <a:pt x="1233212" y="856374"/>
                      <a:pt x="1184589" y="731478"/>
                      <a:pt x="1162400" y="693198"/>
                    </a:cubicBezTo>
                    <a:cubicBezTo>
                      <a:pt x="1140211" y="654918"/>
                      <a:pt x="1144926" y="698694"/>
                      <a:pt x="1130867" y="657479"/>
                    </a:cubicBezTo>
                    <a:cubicBezTo>
                      <a:pt x="1116808" y="616264"/>
                      <a:pt x="1092599" y="511814"/>
                      <a:pt x="1078047" y="445909"/>
                    </a:cubicBezTo>
                    <a:cubicBezTo>
                      <a:pt x="1063495" y="380004"/>
                      <a:pt x="1043879" y="313701"/>
                      <a:pt x="1043554" y="262047"/>
                    </a:cubicBezTo>
                    <a:cubicBezTo>
                      <a:pt x="1043229" y="210393"/>
                      <a:pt x="1059369" y="162648"/>
                      <a:pt x="1076098" y="135985"/>
                    </a:cubicBezTo>
                    <a:cubicBezTo>
                      <a:pt x="1092827" y="109322"/>
                      <a:pt x="1122954" y="114783"/>
                      <a:pt x="1184409" y="92546"/>
                    </a:cubicBezTo>
                    <a:cubicBezTo>
                      <a:pt x="1245864" y="70309"/>
                      <a:pt x="1365323" y="10308"/>
                      <a:pt x="1444830" y="2563"/>
                    </a:cubicBezTo>
                    <a:cubicBezTo>
                      <a:pt x="1524337" y="-5182"/>
                      <a:pt x="1611543" y="3321"/>
                      <a:pt x="1661453" y="46075"/>
                    </a:cubicBezTo>
                    <a:cubicBezTo>
                      <a:pt x="1711363" y="88829"/>
                      <a:pt x="1725867" y="186641"/>
                      <a:pt x="1744291" y="259089"/>
                    </a:cubicBezTo>
                    <a:cubicBezTo>
                      <a:pt x="1762715" y="331537"/>
                      <a:pt x="1752577" y="418886"/>
                      <a:pt x="1772000" y="480762"/>
                    </a:cubicBezTo>
                    <a:cubicBezTo>
                      <a:pt x="1791423" y="542639"/>
                      <a:pt x="1831579" y="594942"/>
                      <a:pt x="1860827" y="630348"/>
                    </a:cubicBezTo>
                    <a:cubicBezTo>
                      <a:pt x="1890075" y="665754"/>
                      <a:pt x="1893023" y="673487"/>
                      <a:pt x="1947491" y="693198"/>
                    </a:cubicBezTo>
                    <a:cubicBezTo>
                      <a:pt x="2001959" y="712909"/>
                      <a:pt x="2119904" y="720907"/>
                      <a:pt x="2187637" y="748616"/>
                    </a:cubicBezTo>
                    <a:cubicBezTo>
                      <a:pt x="2255370" y="776325"/>
                      <a:pt x="2284618" y="785562"/>
                      <a:pt x="2353891" y="859453"/>
                    </a:cubicBezTo>
                    <a:cubicBezTo>
                      <a:pt x="2423164" y="933344"/>
                      <a:pt x="2513988" y="1064192"/>
                      <a:pt x="2603273" y="1191962"/>
                    </a:cubicBezTo>
                    <a:cubicBezTo>
                      <a:pt x="2692558" y="1319732"/>
                      <a:pt x="2828024" y="1526010"/>
                      <a:pt x="2889600" y="1626071"/>
                    </a:cubicBezTo>
                    <a:cubicBezTo>
                      <a:pt x="2951176" y="1726132"/>
                      <a:pt x="2958873" y="1706119"/>
                      <a:pt x="2972728" y="1792325"/>
                    </a:cubicBezTo>
                    <a:cubicBezTo>
                      <a:pt x="2986583" y="1878531"/>
                      <a:pt x="2980425" y="2021695"/>
                      <a:pt x="2972728" y="2143307"/>
                    </a:cubicBezTo>
                    <a:cubicBezTo>
                      <a:pt x="2965031" y="2264919"/>
                      <a:pt x="2946558" y="2425016"/>
                      <a:pt x="2926546" y="2521998"/>
                    </a:cubicBezTo>
                    <a:cubicBezTo>
                      <a:pt x="2906534" y="2618980"/>
                      <a:pt x="2872667" y="2685174"/>
                      <a:pt x="2852655" y="2725198"/>
                    </a:cubicBezTo>
                    <a:cubicBezTo>
                      <a:pt x="2832643" y="2765222"/>
                      <a:pt x="2809552" y="2731355"/>
                      <a:pt x="2806473" y="2762143"/>
                    </a:cubicBezTo>
                    <a:cubicBezTo>
                      <a:pt x="2803394" y="2792931"/>
                      <a:pt x="2844958" y="2826798"/>
                      <a:pt x="2834182" y="2909925"/>
                    </a:cubicBezTo>
                    <a:cubicBezTo>
                      <a:pt x="2823406" y="2993052"/>
                      <a:pt x="2778763" y="3145452"/>
                      <a:pt x="2741818" y="3260907"/>
                    </a:cubicBezTo>
                    <a:cubicBezTo>
                      <a:pt x="2704873" y="3376362"/>
                      <a:pt x="2658691" y="3476423"/>
                      <a:pt x="2612509" y="3602653"/>
                    </a:cubicBezTo>
                    <a:cubicBezTo>
                      <a:pt x="2566327" y="3728883"/>
                      <a:pt x="2497055" y="3888980"/>
                      <a:pt x="2464728" y="4018289"/>
                    </a:cubicBezTo>
                    <a:cubicBezTo>
                      <a:pt x="2432401" y="4147598"/>
                      <a:pt x="2425473" y="4263052"/>
                      <a:pt x="2418546" y="4378507"/>
                    </a:cubicBezTo>
                    <a:cubicBezTo>
                      <a:pt x="2449334" y="4427768"/>
                      <a:pt x="2453952" y="4432386"/>
                      <a:pt x="2510909" y="4526289"/>
                    </a:cubicBezTo>
                    <a:cubicBezTo>
                      <a:pt x="2567867" y="4620192"/>
                      <a:pt x="2691018" y="4804919"/>
                      <a:pt x="2760291" y="4941925"/>
                    </a:cubicBezTo>
                    <a:cubicBezTo>
                      <a:pt x="2829564" y="5078931"/>
                      <a:pt x="2880364" y="5229792"/>
                      <a:pt x="2926546" y="5348325"/>
                    </a:cubicBezTo>
                    <a:cubicBezTo>
                      <a:pt x="2972728" y="5466858"/>
                      <a:pt x="3009673" y="5546907"/>
                      <a:pt x="3037382" y="5653125"/>
                    </a:cubicBezTo>
                    <a:cubicBezTo>
                      <a:pt x="3065091" y="5759343"/>
                      <a:pt x="3089721" y="5905586"/>
                      <a:pt x="3092800" y="5985634"/>
                    </a:cubicBezTo>
                    <a:cubicBezTo>
                      <a:pt x="3095879" y="6065682"/>
                      <a:pt x="3060569" y="6095316"/>
                      <a:pt x="3055855" y="6133416"/>
                    </a:cubicBezTo>
                    <a:cubicBezTo>
                      <a:pt x="3051141" y="6171516"/>
                      <a:pt x="3078369" y="6195761"/>
                      <a:pt x="3064514" y="6214234"/>
                    </a:cubicBezTo>
                    <a:cubicBezTo>
                      <a:pt x="3050659" y="6232707"/>
                      <a:pt x="2995723" y="6225395"/>
                      <a:pt x="2972728" y="6244253"/>
                    </a:cubicBezTo>
                    <a:cubicBezTo>
                      <a:pt x="2949733" y="6263111"/>
                      <a:pt x="2941940" y="6288895"/>
                      <a:pt x="2926546" y="6327380"/>
                    </a:cubicBezTo>
                    <a:cubicBezTo>
                      <a:pt x="2911152" y="6365865"/>
                      <a:pt x="2888061" y="6432059"/>
                      <a:pt x="2880364" y="6475162"/>
                    </a:cubicBezTo>
                    <a:cubicBezTo>
                      <a:pt x="2872667" y="6518265"/>
                      <a:pt x="2917310" y="6558289"/>
                      <a:pt x="2880364" y="6585998"/>
                    </a:cubicBezTo>
                    <a:cubicBezTo>
                      <a:pt x="2843419" y="6613707"/>
                      <a:pt x="2729503" y="6635259"/>
                      <a:pt x="2658691" y="6641416"/>
                    </a:cubicBezTo>
                    <a:cubicBezTo>
                      <a:pt x="2587879" y="6647574"/>
                      <a:pt x="2490897" y="6635258"/>
                      <a:pt x="2455491" y="6622943"/>
                    </a:cubicBezTo>
                    <a:cubicBezTo>
                      <a:pt x="2420085" y="6610628"/>
                      <a:pt x="2460109" y="6567525"/>
                      <a:pt x="2446255" y="6567525"/>
                    </a:cubicBezTo>
                    <a:cubicBezTo>
                      <a:pt x="2432401" y="6567525"/>
                      <a:pt x="2409309" y="6610628"/>
                      <a:pt x="2372364" y="6622943"/>
                    </a:cubicBezTo>
                    <a:cubicBezTo>
                      <a:pt x="2335419" y="6635258"/>
                      <a:pt x="2324643" y="6638337"/>
                      <a:pt x="2224582" y="6641416"/>
                    </a:cubicBezTo>
                    <a:cubicBezTo>
                      <a:pt x="2124521" y="6644495"/>
                      <a:pt x="1858206" y="6647573"/>
                      <a:pt x="1772000" y="6641416"/>
                    </a:cubicBezTo>
                    <a:cubicBezTo>
                      <a:pt x="1685794" y="6635259"/>
                      <a:pt x="1705807" y="6636798"/>
                      <a:pt x="1707346" y="6604471"/>
                    </a:cubicBezTo>
                    <a:cubicBezTo>
                      <a:pt x="1708885" y="6572144"/>
                      <a:pt x="1742752" y="6479780"/>
                      <a:pt x="1781237" y="6447453"/>
                    </a:cubicBezTo>
                    <a:cubicBezTo>
                      <a:pt x="1819722" y="6415126"/>
                      <a:pt x="1896692" y="6427440"/>
                      <a:pt x="1938255" y="6410507"/>
                    </a:cubicBezTo>
                    <a:cubicBezTo>
                      <a:pt x="1979818" y="6393574"/>
                      <a:pt x="2025519" y="6375583"/>
                      <a:pt x="2030618" y="6345853"/>
                    </a:cubicBezTo>
                    <a:cubicBezTo>
                      <a:pt x="2035717" y="6316123"/>
                      <a:pt x="1966300" y="6269845"/>
                      <a:pt x="1968850" y="6232130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 rot="1270796">
                <a:off x="1334560" y="569134"/>
                <a:ext cx="434966" cy="1681522"/>
                <a:chOff x="2771929" y="881156"/>
                <a:chExt cx="434966" cy="1681522"/>
              </a:xfrm>
            </p:grpSpPr>
            <p:sp>
              <p:nvSpPr>
                <p:cNvPr id="23" name="Freeform 22"/>
                <p:cNvSpPr/>
                <p:nvPr/>
              </p:nvSpPr>
              <p:spPr>
                <a:xfrm flipH="1">
                  <a:off x="2804603" y="1234827"/>
                  <a:ext cx="177968" cy="1327851"/>
                </a:xfrm>
                <a:custGeom>
                  <a:avLst/>
                  <a:gdLst>
                    <a:gd name="connsiteX0" fmla="*/ 48015 w 119452"/>
                    <a:gd name="connsiteY0" fmla="*/ 0 h 1552575"/>
                    <a:gd name="connsiteX1" fmla="*/ 2771 w 119452"/>
                    <a:gd name="connsiteY1" fmla="*/ 1552575 h 1552575"/>
                    <a:gd name="connsiteX2" fmla="*/ 119452 w 119452"/>
                    <a:gd name="connsiteY2" fmla="*/ 4762 h 1552575"/>
                    <a:gd name="connsiteX3" fmla="*/ 48015 w 119452"/>
                    <a:gd name="connsiteY3" fmla="*/ 0 h 1552575"/>
                    <a:gd name="connsiteX0" fmla="*/ 48015 w 74208"/>
                    <a:gd name="connsiteY0" fmla="*/ 0 h 1552575"/>
                    <a:gd name="connsiteX1" fmla="*/ 2771 w 74208"/>
                    <a:gd name="connsiteY1" fmla="*/ 1552575 h 1552575"/>
                    <a:gd name="connsiteX2" fmla="*/ 74208 w 74208"/>
                    <a:gd name="connsiteY2" fmla="*/ 0 h 1552575"/>
                    <a:gd name="connsiteX3" fmla="*/ 48015 w 74208"/>
                    <a:gd name="connsiteY3" fmla="*/ 0 h 1552575"/>
                    <a:gd name="connsiteX0" fmla="*/ 45806 w 74381"/>
                    <a:gd name="connsiteY0" fmla="*/ 7144 h 1552575"/>
                    <a:gd name="connsiteX1" fmla="*/ 2944 w 74381"/>
                    <a:gd name="connsiteY1" fmla="*/ 1552575 h 1552575"/>
                    <a:gd name="connsiteX2" fmla="*/ 74381 w 74381"/>
                    <a:gd name="connsiteY2" fmla="*/ 0 h 1552575"/>
                    <a:gd name="connsiteX3" fmla="*/ 45806 w 74381"/>
                    <a:gd name="connsiteY3" fmla="*/ 7144 h 1552575"/>
                    <a:gd name="connsiteX0" fmla="*/ 37225 w 65800"/>
                    <a:gd name="connsiteY0" fmla="*/ 7144 h 1554956"/>
                    <a:gd name="connsiteX1" fmla="*/ 3888 w 65800"/>
                    <a:gd name="connsiteY1" fmla="*/ 1554956 h 1554956"/>
                    <a:gd name="connsiteX2" fmla="*/ 65800 w 65800"/>
                    <a:gd name="connsiteY2" fmla="*/ 0 h 1554956"/>
                    <a:gd name="connsiteX3" fmla="*/ 37225 w 65800"/>
                    <a:gd name="connsiteY3" fmla="*/ 7144 h 1554956"/>
                    <a:gd name="connsiteX0" fmla="*/ 33159 w 61734"/>
                    <a:gd name="connsiteY0" fmla="*/ 7144 h 1504950"/>
                    <a:gd name="connsiteX1" fmla="*/ 4584 w 61734"/>
                    <a:gd name="connsiteY1" fmla="*/ 1504950 h 1504950"/>
                    <a:gd name="connsiteX2" fmla="*/ 61734 w 61734"/>
                    <a:gd name="connsiteY2" fmla="*/ 0 h 1504950"/>
                    <a:gd name="connsiteX3" fmla="*/ 33159 w 61734"/>
                    <a:gd name="connsiteY3" fmla="*/ 7144 h 1504950"/>
                    <a:gd name="connsiteX0" fmla="*/ 33159 w 61734"/>
                    <a:gd name="connsiteY0" fmla="*/ 0 h 1504950"/>
                    <a:gd name="connsiteX1" fmla="*/ 4584 w 61734"/>
                    <a:gd name="connsiteY1" fmla="*/ 1504950 h 1504950"/>
                    <a:gd name="connsiteX2" fmla="*/ 61734 w 61734"/>
                    <a:gd name="connsiteY2" fmla="*/ 0 h 1504950"/>
                    <a:gd name="connsiteX3" fmla="*/ 33159 w 61734"/>
                    <a:gd name="connsiteY3" fmla="*/ 0 h 1504950"/>
                    <a:gd name="connsiteX0" fmla="*/ 33159 w 80784"/>
                    <a:gd name="connsiteY0" fmla="*/ 266700 h 1771650"/>
                    <a:gd name="connsiteX1" fmla="*/ 4584 w 80784"/>
                    <a:gd name="connsiteY1" fmla="*/ 1771650 h 1771650"/>
                    <a:gd name="connsiteX2" fmla="*/ 80784 w 80784"/>
                    <a:gd name="connsiteY2" fmla="*/ 0 h 1771650"/>
                    <a:gd name="connsiteX3" fmla="*/ 33159 w 80784"/>
                    <a:gd name="connsiteY3" fmla="*/ 266700 h 1771650"/>
                    <a:gd name="connsiteX0" fmla="*/ 17676 w 89113"/>
                    <a:gd name="connsiteY0" fmla="*/ 4762 h 1771650"/>
                    <a:gd name="connsiteX1" fmla="*/ 12913 w 89113"/>
                    <a:gd name="connsiteY1" fmla="*/ 1771650 h 1771650"/>
                    <a:gd name="connsiteX2" fmla="*/ 89113 w 89113"/>
                    <a:gd name="connsiteY2" fmla="*/ 0 h 1771650"/>
                    <a:gd name="connsiteX3" fmla="*/ 17676 w 89113"/>
                    <a:gd name="connsiteY3" fmla="*/ 4762 h 1771650"/>
                    <a:gd name="connsiteX0" fmla="*/ 27737 w 99174"/>
                    <a:gd name="connsiteY0" fmla="*/ 4762 h 1771650"/>
                    <a:gd name="connsiteX1" fmla="*/ 22974 w 99174"/>
                    <a:gd name="connsiteY1" fmla="*/ 1771650 h 1771650"/>
                    <a:gd name="connsiteX2" fmla="*/ 99174 w 99174"/>
                    <a:gd name="connsiteY2" fmla="*/ 0 h 1771650"/>
                    <a:gd name="connsiteX3" fmla="*/ 27737 w 99174"/>
                    <a:gd name="connsiteY3" fmla="*/ 4762 h 1771650"/>
                    <a:gd name="connsiteX0" fmla="*/ 28451 w 99888"/>
                    <a:gd name="connsiteY0" fmla="*/ 4762 h 1781737"/>
                    <a:gd name="connsiteX1" fmla="*/ 55 w 99888"/>
                    <a:gd name="connsiteY1" fmla="*/ 690563 h 1781737"/>
                    <a:gd name="connsiteX2" fmla="*/ 23688 w 99888"/>
                    <a:gd name="connsiteY2" fmla="*/ 1771650 h 1781737"/>
                    <a:gd name="connsiteX3" fmla="*/ 99888 w 99888"/>
                    <a:gd name="connsiteY3" fmla="*/ 0 h 1781737"/>
                    <a:gd name="connsiteX4" fmla="*/ 28451 w 99888"/>
                    <a:gd name="connsiteY4" fmla="*/ 4762 h 1781737"/>
                    <a:gd name="connsiteX0" fmla="*/ 40325 w 111762"/>
                    <a:gd name="connsiteY0" fmla="*/ 4762 h 1781737"/>
                    <a:gd name="connsiteX1" fmla="*/ 23 w 111762"/>
                    <a:gd name="connsiteY1" fmla="*/ 690563 h 1781737"/>
                    <a:gd name="connsiteX2" fmla="*/ 35562 w 111762"/>
                    <a:gd name="connsiteY2" fmla="*/ 1771650 h 1781737"/>
                    <a:gd name="connsiteX3" fmla="*/ 111762 w 111762"/>
                    <a:gd name="connsiteY3" fmla="*/ 0 h 1781737"/>
                    <a:gd name="connsiteX4" fmla="*/ 40325 w 111762"/>
                    <a:gd name="connsiteY4" fmla="*/ 4762 h 1781737"/>
                    <a:gd name="connsiteX0" fmla="*/ 40325 w 111762"/>
                    <a:gd name="connsiteY0" fmla="*/ 4762 h 1781737"/>
                    <a:gd name="connsiteX1" fmla="*/ 23 w 111762"/>
                    <a:gd name="connsiteY1" fmla="*/ 690563 h 1781737"/>
                    <a:gd name="connsiteX2" fmla="*/ 35562 w 111762"/>
                    <a:gd name="connsiteY2" fmla="*/ 1771650 h 1781737"/>
                    <a:gd name="connsiteX3" fmla="*/ 111762 w 111762"/>
                    <a:gd name="connsiteY3" fmla="*/ 0 h 1781737"/>
                    <a:gd name="connsiteX4" fmla="*/ 40325 w 111762"/>
                    <a:gd name="connsiteY4" fmla="*/ 4762 h 1781737"/>
                    <a:gd name="connsiteX0" fmla="*/ 40325 w 134557"/>
                    <a:gd name="connsiteY0" fmla="*/ 4762 h 1781737"/>
                    <a:gd name="connsiteX1" fmla="*/ 23 w 134557"/>
                    <a:gd name="connsiteY1" fmla="*/ 690563 h 1781737"/>
                    <a:gd name="connsiteX2" fmla="*/ 35562 w 134557"/>
                    <a:gd name="connsiteY2" fmla="*/ 1771650 h 1781737"/>
                    <a:gd name="connsiteX3" fmla="*/ 130992 w 134557"/>
                    <a:gd name="connsiteY3" fmla="*/ 700088 h 1781737"/>
                    <a:gd name="connsiteX4" fmla="*/ 111762 w 134557"/>
                    <a:gd name="connsiteY4" fmla="*/ 0 h 1781737"/>
                    <a:gd name="connsiteX5" fmla="*/ 40325 w 134557"/>
                    <a:gd name="connsiteY5" fmla="*/ 4762 h 1781737"/>
                    <a:gd name="connsiteX0" fmla="*/ 40325 w 130992"/>
                    <a:gd name="connsiteY0" fmla="*/ 4762 h 1781737"/>
                    <a:gd name="connsiteX1" fmla="*/ 23 w 130992"/>
                    <a:gd name="connsiteY1" fmla="*/ 690563 h 1781737"/>
                    <a:gd name="connsiteX2" fmla="*/ 35562 w 130992"/>
                    <a:gd name="connsiteY2" fmla="*/ 1771650 h 1781737"/>
                    <a:gd name="connsiteX3" fmla="*/ 130992 w 130992"/>
                    <a:gd name="connsiteY3" fmla="*/ 700088 h 1781737"/>
                    <a:gd name="connsiteX4" fmla="*/ 111762 w 130992"/>
                    <a:gd name="connsiteY4" fmla="*/ 0 h 1781737"/>
                    <a:gd name="connsiteX5" fmla="*/ 40325 w 130992"/>
                    <a:gd name="connsiteY5" fmla="*/ 4762 h 1781737"/>
                    <a:gd name="connsiteX0" fmla="*/ 40325 w 130992"/>
                    <a:gd name="connsiteY0" fmla="*/ 4762 h 1781737"/>
                    <a:gd name="connsiteX1" fmla="*/ 23 w 130992"/>
                    <a:gd name="connsiteY1" fmla="*/ 690563 h 1781737"/>
                    <a:gd name="connsiteX2" fmla="*/ 35562 w 130992"/>
                    <a:gd name="connsiteY2" fmla="*/ 1771650 h 1781737"/>
                    <a:gd name="connsiteX3" fmla="*/ 130992 w 130992"/>
                    <a:gd name="connsiteY3" fmla="*/ 700088 h 1781737"/>
                    <a:gd name="connsiteX4" fmla="*/ 111762 w 130992"/>
                    <a:gd name="connsiteY4" fmla="*/ 0 h 1781737"/>
                    <a:gd name="connsiteX5" fmla="*/ 40325 w 130992"/>
                    <a:gd name="connsiteY5" fmla="*/ 4762 h 1781737"/>
                    <a:gd name="connsiteX0" fmla="*/ 40325 w 130992"/>
                    <a:gd name="connsiteY0" fmla="*/ 4762 h 1781737"/>
                    <a:gd name="connsiteX1" fmla="*/ 23 w 130992"/>
                    <a:gd name="connsiteY1" fmla="*/ 690563 h 1781737"/>
                    <a:gd name="connsiteX2" fmla="*/ 35562 w 130992"/>
                    <a:gd name="connsiteY2" fmla="*/ 1771650 h 1781737"/>
                    <a:gd name="connsiteX3" fmla="*/ 130992 w 130992"/>
                    <a:gd name="connsiteY3" fmla="*/ 700088 h 1781737"/>
                    <a:gd name="connsiteX4" fmla="*/ 111762 w 130992"/>
                    <a:gd name="connsiteY4" fmla="*/ 0 h 1781737"/>
                    <a:gd name="connsiteX5" fmla="*/ 40325 w 130992"/>
                    <a:gd name="connsiteY5" fmla="*/ 4762 h 1781737"/>
                    <a:gd name="connsiteX0" fmla="*/ 40325 w 130992"/>
                    <a:gd name="connsiteY0" fmla="*/ 4762 h 1800857"/>
                    <a:gd name="connsiteX1" fmla="*/ 23 w 130992"/>
                    <a:gd name="connsiteY1" fmla="*/ 690563 h 1800857"/>
                    <a:gd name="connsiteX2" fmla="*/ 35562 w 130992"/>
                    <a:gd name="connsiteY2" fmla="*/ 1771650 h 1800857"/>
                    <a:gd name="connsiteX3" fmla="*/ 100035 w 130992"/>
                    <a:gd name="connsiteY3" fmla="*/ 1459706 h 1800857"/>
                    <a:gd name="connsiteX4" fmla="*/ 130992 w 130992"/>
                    <a:gd name="connsiteY4" fmla="*/ 700088 h 1800857"/>
                    <a:gd name="connsiteX5" fmla="*/ 111762 w 130992"/>
                    <a:gd name="connsiteY5" fmla="*/ 0 h 1800857"/>
                    <a:gd name="connsiteX6" fmla="*/ 40325 w 130992"/>
                    <a:gd name="connsiteY6" fmla="*/ 4762 h 1800857"/>
                    <a:gd name="connsiteX0" fmla="*/ 40758 w 131425"/>
                    <a:gd name="connsiteY0" fmla="*/ 4762 h 1800857"/>
                    <a:gd name="connsiteX1" fmla="*/ 456 w 131425"/>
                    <a:gd name="connsiteY1" fmla="*/ 690563 h 1800857"/>
                    <a:gd name="connsiteX2" fmla="*/ 40937 w 131425"/>
                    <a:gd name="connsiteY2" fmla="*/ 1426369 h 1800857"/>
                    <a:gd name="connsiteX3" fmla="*/ 35995 w 131425"/>
                    <a:gd name="connsiteY3" fmla="*/ 1771650 h 1800857"/>
                    <a:gd name="connsiteX4" fmla="*/ 100468 w 131425"/>
                    <a:gd name="connsiteY4" fmla="*/ 1459706 h 1800857"/>
                    <a:gd name="connsiteX5" fmla="*/ 131425 w 131425"/>
                    <a:gd name="connsiteY5" fmla="*/ 700088 h 1800857"/>
                    <a:gd name="connsiteX6" fmla="*/ 112195 w 131425"/>
                    <a:gd name="connsiteY6" fmla="*/ 0 h 1800857"/>
                    <a:gd name="connsiteX7" fmla="*/ 40758 w 131425"/>
                    <a:gd name="connsiteY7" fmla="*/ 4762 h 1800857"/>
                    <a:gd name="connsiteX0" fmla="*/ 40758 w 131425"/>
                    <a:gd name="connsiteY0" fmla="*/ 4762 h 2486049"/>
                    <a:gd name="connsiteX1" fmla="*/ 456 w 131425"/>
                    <a:gd name="connsiteY1" fmla="*/ 690563 h 2486049"/>
                    <a:gd name="connsiteX2" fmla="*/ 40937 w 131425"/>
                    <a:gd name="connsiteY2" fmla="*/ 1426369 h 2486049"/>
                    <a:gd name="connsiteX3" fmla="*/ 71714 w 131425"/>
                    <a:gd name="connsiteY3" fmla="*/ 2476500 h 2486049"/>
                    <a:gd name="connsiteX4" fmla="*/ 100468 w 131425"/>
                    <a:gd name="connsiteY4" fmla="*/ 1459706 h 2486049"/>
                    <a:gd name="connsiteX5" fmla="*/ 131425 w 131425"/>
                    <a:gd name="connsiteY5" fmla="*/ 700088 h 2486049"/>
                    <a:gd name="connsiteX6" fmla="*/ 112195 w 131425"/>
                    <a:gd name="connsiteY6" fmla="*/ 0 h 2486049"/>
                    <a:gd name="connsiteX7" fmla="*/ 40758 w 131425"/>
                    <a:gd name="connsiteY7" fmla="*/ 4762 h 2486049"/>
                    <a:gd name="connsiteX0" fmla="*/ 40758 w 131425"/>
                    <a:gd name="connsiteY0" fmla="*/ 4762 h 2484732"/>
                    <a:gd name="connsiteX1" fmla="*/ 456 w 131425"/>
                    <a:gd name="connsiteY1" fmla="*/ 690563 h 2484732"/>
                    <a:gd name="connsiteX2" fmla="*/ 40937 w 131425"/>
                    <a:gd name="connsiteY2" fmla="*/ 1426369 h 2484732"/>
                    <a:gd name="connsiteX3" fmla="*/ 71714 w 131425"/>
                    <a:gd name="connsiteY3" fmla="*/ 2476500 h 2484732"/>
                    <a:gd name="connsiteX4" fmla="*/ 119519 w 131425"/>
                    <a:gd name="connsiteY4" fmla="*/ 1909763 h 2484732"/>
                    <a:gd name="connsiteX5" fmla="*/ 100468 w 131425"/>
                    <a:gd name="connsiteY5" fmla="*/ 1459706 h 2484732"/>
                    <a:gd name="connsiteX6" fmla="*/ 131425 w 131425"/>
                    <a:gd name="connsiteY6" fmla="*/ 700088 h 2484732"/>
                    <a:gd name="connsiteX7" fmla="*/ 112195 w 131425"/>
                    <a:gd name="connsiteY7" fmla="*/ 0 h 2484732"/>
                    <a:gd name="connsiteX8" fmla="*/ 40758 w 131425"/>
                    <a:gd name="connsiteY8" fmla="*/ 4762 h 2484732"/>
                    <a:gd name="connsiteX0" fmla="*/ 40758 w 131425"/>
                    <a:gd name="connsiteY0" fmla="*/ 4762 h 2476529"/>
                    <a:gd name="connsiteX1" fmla="*/ 456 w 131425"/>
                    <a:gd name="connsiteY1" fmla="*/ 690563 h 2476529"/>
                    <a:gd name="connsiteX2" fmla="*/ 40937 w 131425"/>
                    <a:gd name="connsiteY2" fmla="*/ 1426369 h 2476529"/>
                    <a:gd name="connsiteX3" fmla="*/ 24269 w 131425"/>
                    <a:gd name="connsiteY3" fmla="*/ 1905000 h 2476529"/>
                    <a:gd name="connsiteX4" fmla="*/ 71714 w 131425"/>
                    <a:gd name="connsiteY4" fmla="*/ 2476500 h 2476529"/>
                    <a:gd name="connsiteX5" fmla="*/ 119519 w 131425"/>
                    <a:gd name="connsiteY5" fmla="*/ 1909763 h 2476529"/>
                    <a:gd name="connsiteX6" fmla="*/ 100468 w 131425"/>
                    <a:gd name="connsiteY6" fmla="*/ 1459706 h 2476529"/>
                    <a:gd name="connsiteX7" fmla="*/ 131425 w 131425"/>
                    <a:gd name="connsiteY7" fmla="*/ 700088 h 2476529"/>
                    <a:gd name="connsiteX8" fmla="*/ 112195 w 131425"/>
                    <a:gd name="connsiteY8" fmla="*/ 0 h 2476529"/>
                    <a:gd name="connsiteX9" fmla="*/ 40758 w 131425"/>
                    <a:gd name="connsiteY9" fmla="*/ 4762 h 2476529"/>
                    <a:gd name="connsiteX0" fmla="*/ 40758 w 368621"/>
                    <a:gd name="connsiteY0" fmla="*/ 4762 h 2476529"/>
                    <a:gd name="connsiteX1" fmla="*/ 456 w 368621"/>
                    <a:gd name="connsiteY1" fmla="*/ 690563 h 2476529"/>
                    <a:gd name="connsiteX2" fmla="*/ 40937 w 368621"/>
                    <a:gd name="connsiteY2" fmla="*/ 1426369 h 2476529"/>
                    <a:gd name="connsiteX3" fmla="*/ 24269 w 368621"/>
                    <a:gd name="connsiteY3" fmla="*/ 1905000 h 2476529"/>
                    <a:gd name="connsiteX4" fmla="*/ 71714 w 368621"/>
                    <a:gd name="connsiteY4" fmla="*/ 2476500 h 2476529"/>
                    <a:gd name="connsiteX5" fmla="*/ 119519 w 368621"/>
                    <a:gd name="connsiteY5" fmla="*/ 1909763 h 2476529"/>
                    <a:gd name="connsiteX6" fmla="*/ 100468 w 368621"/>
                    <a:gd name="connsiteY6" fmla="*/ 1459706 h 2476529"/>
                    <a:gd name="connsiteX7" fmla="*/ 368622 w 368621"/>
                    <a:gd name="connsiteY7" fmla="*/ 577269 h 2476529"/>
                    <a:gd name="connsiteX8" fmla="*/ 112195 w 368621"/>
                    <a:gd name="connsiteY8" fmla="*/ 0 h 2476529"/>
                    <a:gd name="connsiteX9" fmla="*/ 40758 w 368621"/>
                    <a:gd name="connsiteY9" fmla="*/ 4762 h 2476529"/>
                    <a:gd name="connsiteX0" fmla="*/ 17074 w 344939"/>
                    <a:gd name="connsiteY0" fmla="*/ 4762 h 2476529"/>
                    <a:gd name="connsiteX1" fmla="*/ 254593 w 344939"/>
                    <a:gd name="connsiteY1" fmla="*/ 597976 h 2476529"/>
                    <a:gd name="connsiteX2" fmla="*/ 17253 w 344939"/>
                    <a:gd name="connsiteY2" fmla="*/ 1426369 h 2476529"/>
                    <a:gd name="connsiteX3" fmla="*/ 585 w 344939"/>
                    <a:gd name="connsiteY3" fmla="*/ 1905000 h 2476529"/>
                    <a:gd name="connsiteX4" fmla="*/ 48030 w 344939"/>
                    <a:gd name="connsiteY4" fmla="*/ 2476500 h 2476529"/>
                    <a:gd name="connsiteX5" fmla="*/ 95835 w 344939"/>
                    <a:gd name="connsiteY5" fmla="*/ 1909763 h 2476529"/>
                    <a:gd name="connsiteX6" fmla="*/ 76784 w 344939"/>
                    <a:gd name="connsiteY6" fmla="*/ 1459706 h 2476529"/>
                    <a:gd name="connsiteX7" fmla="*/ 344938 w 344939"/>
                    <a:gd name="connsiteY7" fmla="*/ 577269 h 2476529"/>
                    <a:gd name="connsiteX8" fmla="*/ 88511 w 344939"/>
                    <a:gd name="connsiteY8" fmla="*/ 0 h 2476529"/>
                    <a:gd name="connsiteX9" fmla="*/ 17074 w 344939"/>
                    <a:gd name="connsiteY9" fmla="*/ 4762 h 2476529"/>
                    <a:gd name="connsiteX0" fmla="*/ 17074 w 344937"/>
                    <a:gd name="connsiteY0" fmla="*/ 20219 h 2491986"/>
                    <a:gd name="connsiteX1" fmla="*/ 254593 w 344937"/>
                    <a:gd name="connsiteY1" fmla="*/ 613433 h 2491986"/>
                    <a:gd name="connsiteX2" fmla="*/ 17253 w 344937"/>
                    <a:gd name="connsiteY2" fmla="*/ 1441826 h 2491986"/>
                    <a:gd name="connsiteX3" fmla="*/ 585 w 344937"/>
                    <a:gd name="connsiteY3" fmla="*/ 1920457 h 2491986"/>
                    <a:gd name="connsiteX4" fmla="*/ 48030 w 344937"/>
                    <a:gd name="connsiteY4" fmla="*/ 2491957 h 2491986"/>
                    <a:gd name="connsiteX5" fmla="*/ 95835 w 344937"/>
                    <a:gd name="connsiteY5" fmla="*/ 1925220 h 2491986"/>
                    <a:gd name="connsiteX6" fmla="*/ 76784 w 344937"/>
                    <a:gd name="connsiteY6" fmla="*/ 1475163 h 2491986"/>
                    <a:gd name="connsiteX7" fmla="*/ 344938 w 344937"/>
                    <a:gd name="connsiteY7" fmla="*/ 592726 h 2491986"/>
                    <a:gd name="connsiteX8" fmla="*/ 61202 w 344937"/>
                    <a:gd name="connsiteY8" fmla="*/ 0 h 2491986"/>
                    <a:gd name="connsiteX9" fmla="*/ 17074 w 344937"/>
                    <a:gd name="connsiteY9" fmla="*/ 20219 h 2491986"/>
                    <a:gd name="connsiteX0" fmla="*/ 17074 w 457341"/>
                    <a:gd name="connsiteY0" fmla="*/ 20219 h 2491988"/>
                    <a:gd name="connsiteX1" fmla="*/ 254593 w 457341"/>
                    <a:gd name="connsiteY1" fmla="*/ 613433 h 2491988"/>
                    <a:gd name="connsiteX2" fmla="*/ 17253 w 457341"/>
                    <a:gd name="connsiteY2" fmla="*/ 1441826 h 2491988"/>
                    <a:gd name="connsiteX3" fmla="*/ 585 w 457341"/>
                    <a:gd name="connsiteY3" fmla="*/ 1920457 h 2491988"/>
                    <a:gd name="connsiteX4" fmla="*/ 48030 w 457341"/>
                    <a:gd name="connsiteY4" fmla="*/ 2491957 h 2491988"/>
                    <a:gd name="connsiteX5" fmla="*/ 95835 w 457341"/>
                    <a:gd name="connsiteY5" fmla="*/ 1925220 h 2491988"/>
                    <a:gd name="connsiteX6" fmla="*/ 450158 w 457341"/>
                    <a:gd name="connsiteY6" fmla="*/ 1319349 h 2491988"/>
                    <a:gd name="connsiteX7" fmla="*/ 344938 w 457341"/>
                    <a:gd name="connsiteY7" fmla="*/ 592726 h 2491988"/>
                    <a:gd name="connsiteX8" fmla="*/ 61202 w 457341"/>
                    <a:gd name="connsiteY8" fmla="*/ 0 h 2491988"/>
                    <a:gd name="connsiteX9" fmla="*/ 17074 w 457341"/>
                    <a:gd name="connsiteY9" fmla="*/ 20219 h 2491988"/>
                    <a:gd name="connsiteX0" fmla="*/ 33246 w 473511"/>
                    <a:gd name="connsiteY0" fmla="*/ 20219 h 2491988"/>
                    <a:gd name="connsiteX1" fmla="*/ 270765 w 473511"/>
                    <a:gd name="connsiteY1" fmla="*/ 613433 h 2491988"/>
                    <a:gd name="connsiteX2" fmla="*/ 383468 w 473511"/>
                    <a:gd name="connsiteY2" fmla="*/ 1334353 h 2491988"/>
                    <a:gd name="connsiteX3" fmla="*/ 16757 w 473511"/>
                    <a:gd name="connsiteY3" fmla="*/ 1920457 h 2491988"/>
                    <a:gd name="connsiteX4" fmla="*/ 64202 w 473511"/>
                    <a:gd name="connsiteY4" fmla="*/ 2491957 h 2491988"/>
                    <a:gd name="connsiteX5" fmla="*/ 112007 w 473511"/>
                    <a:gd name="connsiteY5" fmla="*/ 1925220 h 2491988"/>
                    <a:gd name="connsiteX6" fmla="*/ 466330 w 473511"/>
                    <a:gd name="connsiteY6" fmla="*/ 1319349 h 2491988"/>
                    <a:gd name="connsiteX7" fmla="*/ 361110 w 473511"/>
                    <a:gd name="connsiteY7" fmla="*/ 592726 h 2491988"/>
                    <a:gd name="connsiteX8" fmla="*/ 77374 w 473511"/>
                    <a:gd name="connsiteY8" fmla="*/ 0 h 2491988"/>
                    <a:gd name="connsiteX9" fmla="*/ 33246 w 473511"/>
                    <a:gd name="connsiteY9" fmla="*/ 20219 h 2491988"/>
                    <a:gd name="connsiteX0" fmla="*/ 47273 w 563084"/>
                    <a:gd name="connsiteY0" fmla="*/ 20219 h 2492436"/>
                    <a:gd name="connsiteX1" fmla="*/ 284792 w 563084"/>
                    <a:gd name="connsiteY1" fmla="*/ 613433 h 2492436"/>
                    <a:gd name="connsiteX2" fmla="*/ 397495 w 563084"/>
                    <a:gd name="connsiteY2" fmla="*/ 1334353 h 2492436"/>
                    <a:gd name="connsiteX3" fmla="*/ 30784 w 563084"/>
                    <a:gd name="connsiteY3" fmla="*/ 1920457 h 2492436"/>
                    <a:gd name="connsiteX4" fmla="*/ 78229 w 563084"/>
                    <a:gd name="connsiteY4" fmla="*/ 2491957 h 2492436"/>
                    <a:gd name="connsiteX5" fmla="*/ 540292 w 563084"/>
                    <a:gd name="connsiteY5" fmla="*/ 1823680 h 2492436"/>
                    <a:gd name="connsiteX6" fmla="*/ 480357 w 563084"/>
                    <a:gd name="connsiteY6" fmla="*/ 1319349 h 2492436"/>
                    <a:gd name="connsiteX7" fmla="*/ 375137 w 563084"/>
                    <a:gd name="connsiteY7" fmla="*/ 592726 h 2492436"/>
                    <a:gd name="connsiteX8" fmla="*/ 91401 w 563084"/>
                    <a:gd name="connsiteY8" fmla="*/ 0 h 2492436"/>
                    <a:gd name="connsiteX9" fmla="*/ 47273 w 563084"/>
                    <a:gd name="connsiteY9" fmla="*/ 20219 h 2492436"/>
                    <a:gd name="connsiteX0" fmla="*/ 0 w 515811"/>
                    <a:gd name="connsiteY0" fmla="*/ 20219 h 2491995"/>
                    <a:gd name="connsiteX1" fmla="*/ 237519 w 515811"/>
                    <a:gd name="connsiteY1" fmla="*/ 613433 h 2491995"/>
                    <a:gd name="connsiteX2" fmla="*/ 350222 w 515811"/>
                    <a:gd name="connsiteY2" fmla="*/ 1334353 h 2491995"/>
                    <a:gd name="connsiteX3" fmla="*/ 422806 w 515811"/>
                    <a:gd name="connsiteY3" fmla="*/ 1852636 h 2491995"/>
                    <a:gd name="connsiteX4" fmla="*/ 30956 w 515811"/>
                    <a:gd name="connsiteY4" fmla="*/ 2491957 h 2491995"/>
                    <a:gd name="connsiteX5" fmla="*/ 493019 w 515811"/>
                    <a:gd name="connsiteY5" fmla="*/ 1823680 h 2491995"/>
                    <a:gd name="connsiteX6" fmla="*/ 433084 w 515811"/>
                    <a:gd name="connsiteY6" fmla="*/ 1319349 h 2491995"/>
                    <a:gd name="connsiteX7" fmla="*/ 327864 w 515811"/>
                    <a:gd name="connsiteY7" fmla="*/ 592726 h 2491995"/>
                    <a:gd name="connsiteX8" fmla="*/ 44128 w 515811"/>
                    <a:gd name="connsiteY8" fmla="*/ 0 h 2491995"/>
                    <a:gd name="connsiteX9" fmla="*/ 0 w 515811"/>
                    <a:gd name="connsiteY9" fmla="*/ 20219 h 2491995"/>
                    <a:gd name="connsiteX0" fmla="*/ 0 w 525071"/>
                    <a:gd name="connsiteY0" fmla="*/ 20219 h 2276877"/>
                    <a:gd name="connsiteX1" fmla="*/ 237519 w 525071"/>
                    <a:gd name="connsiteY1" fmla="*/ 613433 h 2276877"/>
                    <a:gd name="connsiteX2" fmla="*/ 350222 w 525071"/>
                    <a:gd name="connsiteY2" fmla="*/ 1334353 h 2276877"/>
                    <a:gd name="connsiteX3" fmla="*/ 422806 w 525071"/>
                    <a:gd name="connsiteY3" fmla="*/ 1852636 h 2276877"/>
                    <a:gd name="connsiteX4" fmla="*/ 522129 w 525071"/>
                    <a:gd name="connsiteY4" fmla="*/ 2276813 h 2276877"/>
                    <a:gd name="connsiteX5" fmla="*/ 493019 w 525071"/>
                    <a:gd name="connsiteY5" fmla="*/ 1823680 h 2276877"/>
                    <a:gd name="connsiteX6" fmla="*/ 433084 w 525071"/>
                    <a:gd name="connsiteY6" fmla="*/ 1319349 h 2276877"/>
                    <a:gd name="connsiteX7" fmla="*/ 327864 w 525071"/>
                    <a:gd name="connsiteY7" fmla="*/ 592726 h 2276877"/>
                    <a:gd name="connsiteX8" fmla="*/ 44128 w 525071"/>
                    <a:gd name="connsiteY8" fmla="*/ 0 h 2276877"/>
                    <a:gd name="connsiteX9" fmla="*/ 0 w 525071"/>
                    <a:gd name="connsiteY9" fmla="*/ 20219 h 2276877"/>
                    <a:gd name="connsiteX0" fmla="*/ 0 w 525073"/>
                    <a:gd name="connsiteY0" fmla="*/ 20219 h 2276875"/>
                    <a:gd name="connsiteX1" fmla="*/ 237519 w 525073"/>
                    <a:gd name="connsiteY1" fmla="*/ 613433 h 2276875"/>
                    <a:gd name="connsiteX2" fmla="*/ 350222 w 525073"/>
                    <a:gd name="connsiteY2" fmla="*/ 1334353 h 2276875"/>
                    <a:gd name="connsiteX3" fmla="*/ 422806 w 525073"/>
                    <a:gd name="connsiteY3" fmla="*/ 1852636 h 2276875"/>
                    <a:gd name="connsiteX4" fmla="*/ 522129 w 525073"/>
                    <a:gd name="connsiteY4" fmla="*/ 2276813 h 2276875"/>
                    <a:gd name="connsiteX5" fmla="*/ 493019 w 525073"/>
                    <a:gd name="connsiteY5" fmla="*/ 1823680 h 2276875"/>
                    <a:gd name="connsiteX6" fmla="*/ 433084 w 525073"/>
                    <a:gd name="connsiteY6" fmla="*/ 1319349 h 2276875"/>
                    <a:gd name="connsiteX7" fmla="*/ 388983 w 525073"/>
                    <a:gd name="connsiteY7" fmla="*/ 565525 h 2276875"/>
                    <a:gd name="connsiteX8" fmla="*/ 44128 w 525073"/>
                    <a:gd name="connsiteY8" fmla="*/ 0 h 2276875"/>
                    <a:gd name="connsiteX9" fmla="*/ 0 w 525073"/>
                    <a:gd name="connsiteY9" fmla="*/ 20219 h 2276875"/>
                    <a:gd name="connsiteX0" fmla="*/ 0 w 525071"/>
                    <a:gd name="connsiteY0" fmla="*/ 20219 h 2276877"/>
                    <a:gd name="connsiteX1" fmla="*/ 309653 w 525071"/>
                    <a:gd name="connsiteY1" fmla="*/ 590535 h 2276877"/>
                    <a:gd name="connsiteX2" fmla="*/ 350222 w 525071"/>
                    <a:gd name="connsiteY2" fmla="*/ 1334353 h 2276877"/>
                    <a:gd name="connsiteX3" fmla="*/ 422806 w 525071"/>
                    <a:gd name="connsiteY3" fmla="*/ 1852636 h 2276877"/>
                    <a:gd name="connsiteX4" fmla="*/ 522129 w 525071"/>
                    <a:gd name="connsiteY4" fmla="*/ 2276813 h 2276877"/>
                    <a:gd name="connsiteX5" fmla="*/ 493019 w 525071"/>
                    <a:gd name="connsiteY5" fmla="*/ 1823680 h 2276877"/>
                    <a:gd name="connsiteX6" fmla="*/ 433084 w 525071"/>
                    <a:gd name="connsiteY6" fmla="*/ 1319349 h 2276877"/>
                    <a:gd name="connsiteX7" fmla="*/ 388983 w 525071"/>
                    <a:gd name="connsiteY7" fmla="*/ 565525 h 2276877"/>
                    <a:gd name="connsiteX8" fmla="*/ 44128 w 525071"/>
                    <a:gd name="connsiteY8" fmla="*/ 0 h 2276877"/>
                    <a:gd name="connsiteX9" fmla="*/ 0 w 525071"/>
                    <a:gd name="connsiteY9" fmla="*/ 20219 h 2276877"/>
                    <a:gd name="connsiteX0" fmla="*/ 0 w 525073"/>
                    <a:gd name="connsiteY0" fmla="*/ 20219 h 2276875"/>
                    <a:gd name="connsiteX1" fmla="*/ 309653 w 525073"/>
                    <a:gd name="connsiteY1" fmla="*/ 590535 h 2276875"/>
                    <a:gd name="connsiteX2" fmla="*/ 350222 w 525073"/>
                    <a:gd name="connsiteY2" fmla="*/ 1334353 h 2276875"/>
                    <a:gd name="connsiteX3" fmla="*/ 422806 w 525073"/>
                    <a:gd name="connsiteY3" fmla="*/ 1852636 h 2276875"/>
                    <a:gd name="connsiteX4" fmla="*/ 522129 w 525073"/>
                    <a:gd name="connsiteY4" fmla="*/ 2276813 h 2276875"/>
                    <a:gd name="connsiteX5" fmla="*/ 493019 w 525073"/>
                    <a:gd name="connsiteY5" fmla="*/ 1823680 h 2276875"/>
                    <a:gd name="connsiteX6" fmla="*/ 433084 w 525073"/>
                    <a:gd name="connsiteY6" fmla="*/ 1319349 h 2276875"/>
                    <a:gd name="connsiteX7" fmla="*/ 388983 w 525073"/>
                    <a:gd name="connsiteY7" fmla="*/ 565525 h 2276875"/>
                    <a:gd name="connsiteX8" fmla="*/ 44128 w 525073"/>
                    <a:gd name="connsiteY8" fmla="*/ 0 h 2276875"/>
                    <a:gd name="connsiteX9" fmla="*/ 0 w 525073"/>
                    <a:gd name="connsiteY9" fmla="*/ 20219 h 2276875"/>
                    <a:gd name="connsiteX0" fmla="*/ 0 w 525071"/>
                    <a:gd name="connsiteY0" fmla="*/ 20219 h 2276877"/>
                    <a:gd name="connsiteX1" fmla="*/ 309653 w 525071"/>
                    <a:gd name="connsiteY1" fmla="*/ 590535 h 2276877"/>
                    <a:gd name="connsiteX2" fmla="*/ 350222 w 525071"/>
                    <a:gd name="connsiteY2" fmla="*/ 1334353 h 2276877"/>
                    <a:gd name="connsiteX3" fmla="*/ 422806 w 525071"/>
                    <a:gd name="connsiteY3" fmla="*/ 1852636 h 2276877"/>
                    <a:gd name="connsiteX4" fmla="*/ 522129 w 525071"/>
                    <a:gd name="connsiteY4" fmla="*/ 2276813 h 2276877"/>
                    <a:gd name="connsiteX5" fmla="*/ 493019 w 525071"/>
                    <a:gd name="connsiteY5" fmla="*/ 1823680 h 2276877"/>
                    <a:gd name="connsiteX6" fmla="*/ 433084 w 525071"/>
                    <a:gd name="connsiteY6" fmla="*/ 1319349 h 2276877"/>
                    <a:gd name="connsiteX7" fmla="*/ 388983 w 525071"/>
                    <a:gd name="connsiteY7" fmla="*/ 565525 h 2276877"/>
                    <a:gd name="connsiteX8" fmla="*/ 44128 w 525071"/>
                    <a:gd name="connsiteY8" fmla="*/ 0 h 2276877"/>
                    <a:gd name="connsiteX9" fmla="*/ 0 w 525071"/>
                    <a:gd name="connsiteY9" fmla="*/ 20219 h 2276877"/>
                    <a:gd name="connsiteX0" fmla="*/ 0 w 572329"/>
                    <a:gd name="connsiteY0" fmla="*/ 20219 h 2276875"/>
                    <a:gd name="connsiteX1" fmla="*/ 309653 w 572329"/>
                    <a:gd name="connsiteY1" fmla="*/ 590535 h 2276875"/>
                    <a:gd name="connsiteX2" fmla="*/ 350222 w 572329"/>
                    <a:gd name="connsiteY2" fmla="*/ 1334353 h 2276875"/>
                    <a:gd name="connsiteX3" fmla="*/ 422806 w 572329"/>
                    <a:gd name="connsiteY3" fmla="*/ 1852636 h 2276875"/>
                    <a:gd name="connsiteX4" fmla="*/ 522129 w 572329"/>
                    <a:gd name="connsiteY4" fmla="*/ 2276813 h 2276875"/>
                    <a:gd name="connsiteX5" fmla="*/ 493019 w 572329"/>
                    <a:gd name="connsiteY5" fmla="*/ 1823680 h 2276875"/>
                    <a:gd name="connsiteX6" fmla="*/ 570036 w 572329"/>
                    <a:gd name="connsiteY6" fmla="*/ 1358481 h 2276875"/>
                    <a:gd name="connsiteX7" fmla="*/ 388983 w 572329"/>
                    <a:gd name="connsiteY7" fmla="*/ 565525 h 2276875"/>
                    <a:gd name="connsiteX8" fmla="*/ 44128 w 572329"/>
                    <a:gd name="connsiteY8" fmla="*/ 0 h 2276875"/>
                    <a:gd name="connsiteX9" fmla="*/ 0 w 572329"/>
                    <a:gd name="connsiteY9" fmla="*/ 20219 h 2276875"/>
                    <a:gd name="connsiteX0" fmla="*/ 0 w 581761"/>
                    <a:gd name="connsiteY0" fmla="*/ 20219 h 2276849"/>
                    <a:gd name="connsiteX1" fmla="*/ 309653 w 581761"/>
                    <a:gd name="connsiteY1" fmla="*/ 590535 h 2276849"/>
                    <a:gd name="connsiteX2" fmla="*/ 350222 w 581761"/>
                    <a:gd name="connsiteY2" fmla="*/ 1334353 h 2276849"/>
                    <a:gd name="connsiteX3" fmla="*/ 422806 w 581761"/>
                    <a:gd name="connsiteY3" fmla="*/ 1852636 h 2276849"/>
                    <a:gd name="connsiteX4" fmla="*/ 522129 w 581761"/>
                    <a:gd name="connsiteY4" fmla="*/ 2276813 h 2276849"/>
                    <a:gd name="connsiteX5" fmla="*/ 559353 w 581761"/>
                    <a:gd name="connsiteY5" fmla="*/ 1873532 h 2276849"/>
                    <a:gd name="connsiteX6" fmla="*/ 570036 w 581761"/>
                    <a:gd name="connsiteY6" fmla="*/ 1358481 h 2276849"/>
                    <a:gd name="connsiteX7" fmla="*/ 388983 w 581761"/>
                    <a:gd name="connsiteY7" fmla="*/ 565525 h 2276849"/>
                    <a:gd name="connsiteX8" fmla="*/ 44128 w 581761"/>
                    <a:gd name="connsiteY8" fmla="*/ 0 h 2276849"/>
                    <a:gd name="connsiteX9" fmla="*/ 0 w 581761"/>
                    <a:gd name="connsiteY9" fmla="*/ 20219 h 2276849"/>
                    <a:gd name="connsiteX0" fmla="*/ 0 w 581759"/>
                    <a:gd name="connsiteY0" fmla="*/ 20219 h 2276817"/>
                    <a:gd name="connsiteX1" fmla="*/ 309653 w 581759"/>
                    <a:gd name="connsiteY1" fmla="*/ 590535 h 2276817"/>
                    <a:gd name="connsiteX2" fmla="*/ 350222 w 581759"/>
                    <a:gd name="connsiteY2" fmla="*/ 1334353 h 2276817"/>
                    <a:gd name="connsiteX3" fmla="*/ 507002 w 581759"/>
                    <a:gd name="connsiteY3" fmla="*/ 1880735 h 2276817"/>
                    <a:gd name="connsiteX4" fmla="*/ 522129 w 581759"/>
                    <a:gd name="connsiteY4" fmla="*/ 2276813 h 2276817"/>
                    <a:gd name="connsiteX5" fmla="*/ 559353 w 581759"/>
                    <a:gd name="connsiteY5" fmla="*/ 1873532 h 2276817"/>
                    <a:gd name="connsiteX6" fmla="*/ 570036 w 581759"/>
                    <a:gd name="connsiteY6" fmla="*/ 1358481 h 2276817"/>
                    <a:gd name="connsiteX7" fmla="*/ 388983 w 581759"/>
                    <a:gd name="connsiteY7" fmla="*/ 565525 h 2276817"/>
                    <a:gd name="connsiteX8" fmla="*/ 44128 w 581759"/>
                    <a:gd name="connsiteY8" fmla="*/ 0 h 2276817"/>
                    <a:gd name="connsiteX9" fmla="*/ 0 w 581759"/>
                    <a:gd name="connsiteY9" fmla="*/ 20219 h 2276817"/>
                    <a:gd name="connsiteX0" fmla="*/ 0 w 581761"/>
                    <a:gd name="connsiteY0" fmla="*/ 20219 h 2276817"/>
                    <a:gd name="connsiteX1" fmla="*/ 309653 w 581761"/>
                    <a:gd name="connsiteY1" fmla="*/ 590535 h 2276817"/>
                    <a:gd name="connsiteX2" fmla="*/ 350222 w 581761"/>
                    <a:gd name="connsiteY2" fmla="*/ 1334353 h 2276817"/>
                    <a:gd name="connsiteX3" fmla="*/ 507002 w 581761"/>
                    <a:gd name="connsiteY3" fmla="*/ 1880735 h 2276817"/>
                    <a:gd name="connsiteX4" fmla="*/ 522129 w 581761"/>
                    <a:gd name="connsiteY4" fmla="*/ 2276813 h 2276817"/>
                    <a:gd name="connsiteX5" fmla="*/ 559353 w 581761"/>
                    <a:gd name="connsiteY5" fmla="*/ 1873532 h 2276817"/>
                    <a:gd name="connsiteX6" fmla="*/ 570036 w 581761"/>
                    <a:gd name="connsiteY6" fmla="*/ 1358481 h 2276817"/>
                    <a:gd name="connsiteX7" fmla="*/ 388983 w 581761"/>
                    <a:gd name="connsiteY7" fmla="*/ 565525 h 2276817"/>
                    <a:gd name="connsiteX8" fmla="*/ 44128 w 581761"/>
                    <a:gd name="connsiteY8" fmla="*/ 0 h 2276817"/>
                    <a:gd name="connsiteX9" fmla="*/ 0 w 581761"/>
                    <a:gd name="connsiteY9" fmla="*/ 20219 h 2276817"/>
                    <a:gd name="connsiteX0" fmla="*/ 0 w 581759"/>
                    <a:gd name="connsiteY0" fmla="*/ 20219 h 2276817"/>
                    <a:gd name="connsiteX1" fmla="*/ 309653 w 581759"/>
                    <a:gd name="connsiteY1" fmla="*/ 590535 h 2276817"/>
                    <a:gd name="connsiteX2" fmla="*/ 482786 w 581759"/>
                    <a:gd name="connsiteY2" fmla="*/ 1347828 h 2276817"/>
                    <a:gd name="connsiteX3" fmla="*/ 507002 w 581759"/>
                    <a:gd name="connsiteY3" fmla="*/ 1880735 h 2276817"/>
                    <a:gd name="connsiteX4" fmla="*/ 522129 w 581759"/>
                    <a:gd name="connsiteY4" fmla="*/ 2276813 h 2276817"/>
                    <a:gd name="connsiteX5" fmla="*/ 559353 w 581759"/>
                    <a:gd name="connsiteY5" fmla="*/ 1873532 h 2276817"/>
                    <a:gd name="connsiteX6" fmla="*/ 570036 w 581759"/>
                    <a:gd name="connsiteY6" fmla="*/ 1358481 h 2276817"/>
                    <a:gd name="connsiteX7" fmla="*/ 388983 w 581759"/>
                    <a:gd name="connsiteY7" fmla="*/ 565525 h 2276817"/>
                    <a:gd name="connsiteX8" fmla="*/ 44128 w 581759"/>
                    <a:gd name="connsiteY8" fmla="*/ 0 h 2276817"/>
                    <a:gd name="connsiteX9" fmla="*/ 0 w 581759"/>
                    <a:gd name="connsiteY9" fmla="*/ 20219 h 2276817"/>
                    <a:gd name="connsiteX0" fmla="*/ 0 w 581761"/>
                    <a:gd name="connsiteY0" fmla="*/ 20219 h 2276817"/>
                    <a:gd name="connsiteX1" fmla="*/ 346150 w 581761"/>
                    <a:gd name="connsiteY1" fmla="*/ 619157 h 2276817"/>
                    <a:gd name="connsiteX2" fmla="*/ 482786 w 581761"/>
                    <a:gd name="connsiteY2" fmla="*/ 1347828 h 2276817"/>
                    <a:gd name="connsiteX3" fmla="*/ 507002 w 581761"/>
                    <a:gd name="connsiteY3" fmla="*/ 1880735 h 2276817"/>
                    <a:gd name="connsiteX4" fmla="*/ 522129 w 581761"/>
                    <a:gd name="connsiteY4" fmla="*/ 2276813 h 2276817"/>
                    <a:gd name="connsiteX5" fmla="*/ 559353 w 581761"/>
                    <a:gd name="connsiteY5" fmla="*/ 1873532 h 2276817"/>
                    <a:gd name="connsiteX6" fmla="*/ 570036 w 581761"/>
                    <a:gd name="connsiteY6" fmla="*/ 1358481 h 2276817"/>
                    <a:gd name="connsiteX7" fmla="*/ 388983 w 581761"/>
                    <a:gd name="connsiteY7" fmla="*/ 565525 h 2276817"/>
                    <a:gd name="connsiteX8" fmla="*/ 44128 w 581761"/>
                    <a:gd name="connsiteY8" fmla="*/ 0 h 2276817"/>
                    <a:gd name="connsiteX9" fmla="*/ 0 w 581761"/>
                    <a:gd name="connsiteY9" fmla="*/ 20219 h 2276817"/>
                    <a:gd name="connsiteX0" fmla="*/ 0 w 581759"/>
                    <a:gd name="connsiteY0" fmla="*/ 20219 h 2276817"/>
                    <a:gd name="connsiteX1" fmla="*/ 346150 w 581759"/>
                    <a:gd name="connsiteY1" fmla="*/ 619157 h 2276817"/>
                    <a:gd name="connsiteX2" fmla="*/ 482786 w 581759"/>
                    <a:gd name="connsiteY2" fmla="*/ 1347828 h 2276817"/>
                    <a:gd name="connsiteX3" fmla="*/ 507002 w 581759"/>
                    <a:gd name="connsiteY3" fmla="*/ 1880735 h 2276817"/>
                    <a:gd name="connsiteX4" fmla="*/ 522129 w 581759"/>
                    <a:gd name="connsiteY4" fmla="*/ 2276813 h 2276817"/>
                    <a:gd name="connsiteX5" fmla="*/ 559353 w 581759"/>
                    <a:gd name="connsiteY5" fmla="*/ 1873532 h 2276817"/>
                    <a:gd name="connsiteX6" fmla="*/ 570036 w 581759"/>
                    <a:gd name="connsiteY6" fmla="*/ 1358481 h 2276817"/>
                    <a:gd name="connsiteX7" fmla="*/ 388983 w 581759"/>
                    <a:gd name="connsiteY7" fmla="*/ 565525 h 2276817"/>
                    <a:gd name="connsiteX8" fmla="*/ 44128 w 581759"/>
                    <a:gd name="connsiteY8" fmla="*/ 0 h 2276817"/>
                    <a:gd name="connsiteX9" fmla="*/ 0 w 581759"/>
                    <a:gd name="connsiteY9" fmla="*/ 20219 h 2276817"/>
                    <a:gd name="connsiteX0" fmla="*/ 0 w 581761"/>
                    <a:gd name="connsiteY0" fmla="*/ 20219 h 2276817"/>
                    <a:gd name="connsiteX1" fmla="*/ 346150 w 581761"/>
                    <a:gd name="connsiteY1" fmla="*/ 619157 h 2276817"/>
                    <a:gd name="connsiteX2" fmla="*/ 482786 w 581761"/>
                    <a:gd name="connsiteY2" fmla="*/ 1347828 h 2276817"/>
                    <a:gd name="connsiteX3" fmla="*/ 507002 w 581761"/>
                    <a:gd name="connsiteY3" fmla="*/ 1880735 h 2276817"/>
                    <a:gd name="connsiteX4" fmla="*/ 522129 w 581761"/>
                    <a:gd name="connsiteY4" fmla="*/ 2276813 h 2276817"/>
                    <a:gd name="connsiteX5" fmla="*/ 559353 w 581761"/>
                    <a:gd name="connsiteY5" fmla="*/ 1873532 h 2276817"/>
                    <a:gd name="connsiteX6" fmla="*/ 570036 w 581761"/>
                    <a:gd name="connsiteY6" fmla="*/ 1358481 h 2276817"/>
                    <a:gd name="connsiteX7" fmla="*/ 388983 w 581761"/>
                    <a:gd name="connsiteY7" fmla="*/ 565525 h 2276817"/>
                    <a:gd name="connsiteX8" fmla="*/ 44128 w 581761"/>
                    <a:gd name="connsiteY8" fmla="*/ 0 h 2276817"/>
                    <a:gd name="connsiteX9" fmla="*/ 0 w 581761"/>
                    <a:gd name="connsiteY9" fmla="*/ 20219 h 2276817"/>
                    <a:gd name="connsiteX0" fmla="*/ 0 w 581759"/>
                    <a:gd name="connsiteY0" fmla="*/ 20219 h 2276817"/>
                    <a:gd name="connsiteX1" fmla="*/ 346150 w 581759"/>
                    <a:gd name="connsiteY1" fmla="*/ 619157 h 2276817"/>
                    <a:gd name="connsiteX2" fmla="*/ 482786 w 581759"/>
                    <a:gd name="connsiteY2" fmla="*/ 1347828 h 2276817"/>
                    <a:gd name="connsiteX3" fmla="*/ 507002 w 581759"/>
                    <a:gd name="connsiteY3" fmla="*/ 1880735 h 2276817"/>
                    <a:gd name="connsiteX4" fmla="*/ 522129 w 581759"/>
                    <a:gd name="connsiteY4" fmla="*/ 2276813 h 2276817"/>
                    <a:gd name="connsiteX5" fmla="*/ 559353 w 581759"/>
                    <a:gd name="connsiteY5" fmla="*/ 1873532 h 2276817"/>
                    <a:gd name="connsiteX6" fmla="*/ 570036 w 581759"/>
                    <a:gd name="connsiteY6" fmla="*/ 1358481 h 2276817"/>
                    <a:gd name="connsiteX7" fmla="*/ 388983 w 581759"/>
                    <a:gd name="connsiteY7" fmla="*/ 565525 h 2276817"/>
                    <a:gd name="connsiteX8" fmla="*/ 44128 w 581759"/>
                    <a:gd name="connsiteY8" fmla="*/ 0 h 2276817"/>
                    <a:gd name="connsiteX9" fmla="*/ 0 w 581759"/>
                    <a:gd name="connsiteY9" fmla="*/ 20219 h 2276817"/>
                    <a:gd name="connsiteX0" fmla="*/ 0 w 581761"/>
                    <a:gd name="connsiteY0" fmla="*/ 20219 h 2276817"/>
                    <a:gd name="connsiteX1" fmla="*/ 346150 w 581761"/>
                    <a:gd name="connsiteY1" fmla="*/ 619157 h 2276817"/>
                    <a:gd name="connsiteX2" fmla="*/ 482786 w 581761"/>
                    <a:gd name="connsiteY2" fmla="*/ 1347828 h 2276817"/>
                    <a:gd name="connsiteX3" fmla="*/ 507002 w 581761"/>
                    <a:gd name="connsiteY3" fmla="*/ 1880735 h 2276817"/>
                    <a:gd name="connsiteX4" fmla="*/ 522129 w 581761"/>
                    <a:gd name="connsiteY4" fmla="*/ 2276813 h 2276817"/>
                    <a:gd name="connsiteX5" fmla="*/ 559353 w 581761"/>
                    <a:gd name="connsiteY5" fmla="*/ 1873532 h 2276817"/>
                    <a:gd name="connsiteX6" fmla="*/ 570036 w 581761"/>
                    <a:gd name="connsiteY6" fmla="*/ 1358481 h 2276817"/>
                    <a:gd name="connsiteX7" fmla="*/ 388983 w 581761"/>
                    <a:gd name="connsiteY7" fmla="*/ 565525 h 2276817"/>
                    <a:gd name="connsiteX8" fmla="*/ 44128 w 581761"/>
                    <a:gd name="connsiteY8" fmla="*/ 0 h 2276817"/>
                    <a:gd name="connsiteX9" fmla="*/ 0 w 581761"/>
                    <a:gd name="connsiteY9" fmla="*/ 20219 h 2276817"/>
                    <a:gd name="connsiteX0" fmla="*/ 0 w 581759"/>
                    <a:gd name="connsiteY0" fmla="*/ 20219 h 2276817"/>
                    <a:gd name="connsiteX1" fmla="*/ 181326 w 581759"/>
                    <a:gd name="connsiteY1" fmla="*/ 664904 h 2276817"/>
                    <a:gd name="connsiteX2" fmla="*/ 482786 w 581759"/>
                    <a:gd name="connsiteY2" fmla="*/ 1347828 h 2276817"/>
                    <a:gd name="connsiteX3" fmla="*/ 507002 w 581759"/>
                    <a:gd name="connsiteY3" fmla="*/ 1880735 h 2276817"/>
                    <a:gd name="connsiteX4" fmla="*/ 522129 w 581759"/>
                    <a:gd name="connsiteY4" fmla="*/ 2276813 h 2276817"/>
                    <a:gd name="connsiteX5" fmla="*/ 559353 w 581759"/>
                    <a:gd name="connsiteY5" fmla="*/ 1873532 h 2276817"/>
                    <a:gd name="connsiteX6" fmla="*/ 570036 w 581759"/>
                    <a:gd name="connsiteY6" fmla="*/ 1358481 h 2276817"/>
                    <a:gd name="connsiteX7" fmla="*/ 388983 w 581759"/>
                    <a:gd name="connsiteY7" fmla="*/ 565525 h 2276817"/>
                    <a:gd name="connsiteX8" fmla="*/ 44128 w 581759"/>
                    <a:gd name="connsiteY8" fmla="*/ 0 h 2276817"/>
                    <a:gd name="connsiteX9" fmla="*/ 0 w 581759"/>
                    <a:gd name="connsiteY9" fmla="*/ 20219 h 2276817"/>
                    <a:gd name="connsiteX0" fmla="*/ 0 w 592920"/>
                    <a:gd name="connsiteY0" fmla="*/ 20219 h 2276817"/>
                    <a:gd name="connsiteX1" fmla="*/ 181326 w 592920"/>
                    <a:gd name="connsiteY1" fmla="*/ 664904 h 2276817"/>
                    <a:gd name="connsiteX2" fmla="*/ 482786 w 592920"/>
                    <a:gd name="connsiteY2" fmla="*/ 1347828 h 2276817"/>
                    <a:gd name="connsiteX3" fmla="*/ 507002 w 592920"/>
                    <a:gd name="connsiteY3" fmla="*/ 1880735 h 2276817"/>
                    <a:gd name="connsiteX4" fmla="*/ 522129 w 592920"/>
                    <a:gd name="connsiteY4" fmla="*/ 2276813 h 2276817"/>
                    <a:gd name="connsiteX5" fmla="*/ 559353 w 592920"/>
                    <a:gd name="connsiteY5" fmla="*/ 1873532 h 2276817"/>
                    <a:gd name="connsiteX6" fmla="*/ 570036 w 592920"/>
                    <a:gd name="connsiteY6" fmla="*/ 1358481 h 2276817"/>
                    <a:gd name="connsiteX7" fmla="*/ 237736 w 592920"/>
                    <a:gd name="connsiteY7" fmla="*/ 650095 h 2276817"/>
                    <a:gd name="connsiteX8" fmla="*/ 44128 w 592920"/>
                    <a:gd name="connsiteY8" fmla="*/ 0 h 2276817"/>
                    <a:gd name="connsiteX9" fmla="*/ 0 w 592920"/>
                    <a:gd name="connsiteY9" fmla="*/ 20219 h 2276817"/>
                    <a:gd name="connsiteX0" fmla="*/ 0 w 592920"/>
                    <a:gd name="connsiteY0" fmla="*/ 20219 h 2276817"/>
                    <a:gd name="connsiteX1" fmla="*/ 181326 w 592920"/>
                    <a:gd name="connsiteY1" fmla="*/ 664904 h 2276817"/>
                    <a:gd name="connsiteX2" fmla="*/ 266805 w 592920"/>
                    <a:gd name="connsiteY2" fmla="*/ 1378381 h 2276817"/>
                    <a:gd name="connsiteX3" fmla="*/ 507002 w 592920"/>
                    <a:gd name="connsiteY3" fmla="*/ 1880735 h 2276817"/>
                    <a:gd name="connsiteX4" fmla="*/ 522129 w 592920"/>
                    <a:gd name="connsiteY4" fmla="*/ 2276813 h 2276817"/>
                    <a:gd name="connsiteX5" fmla="*/ 559353 w 592920"/>
                    <a:gd name="connsiteY5" fmla="*/ 1873532 h 2276817"/>
                    <a:gd name="connsiteX6" fmla="*/ 570036 w 592920"/>
                    <a:gd name="connsiteY6" fmla="*/ 1358481 h 2276817"/>
                    <a:gd name="connsiteX7" fmla="*/ 237736 w 592920"/>
                    <a:gd name="connsiteY7" fmla="*/ 650095 h 2276817"/>
                    <a:gd name="connsiteX8" fmla="*/ 44128 w 592920"/>
                    <a:gd name="connsiteY8" fmla="*/ 0 h 2276817"/>
                    <a:gd name="connsiteX9" fmla="*/ 0 w 592920"/>
                    <a:gd name="connsiteY9" fmla="*/ 20219 h 2276817"/>
                    <a:gd name="connsiteX0" fmla="*/ 0 w 568626"/>
                    <a:gd name="connsiteY0" fmla="*/ 20219 h 2276817"/>
                    <a:gd name="connsiteX1" fmla="*/ 181326 w 568626"/>
                    <a:gd name="connsiteY1" fmla="*/ 664904 h 2276817"/>
                    <a:gd name="connsiteX2" fmla="*/ 266805 w 568626"/>
                    <a:gd name="connsiteY2" fmla="*/ 1378381 h 2276817"/>
                    <a:gd name="connsiteX3" fmla="*/ 507002 w 568626"/>
                    <a:gd name="connsiteY3" fmla="*/ 1880735 h 2276817"/>
                    <a:gd name="connsiteX4" fmla="*/ 522129 w 568626"/>
                    <a:gd name="connsiteY4" fmla="*/ 2276813 h 2276817"/>
                    <a:gd name="connsiteX5" fmla="*/ 559353 w 568626"/>
                    <a:gd name="connsiteY5" fmla="*/ 1873532 h 2276817"/>
                    <a:gd name="connsiteX6" fmla="*/ 329945 w 568626"/>
                    <a:gd name="connsiteY6" fmla="*/ 1365251 h 2276817"/>
                    <a:gd name="connsiteX7" fmla="*/ 237736 w 568626"/>
                    <a:gd name="connsiteY7" fmla="*/ 650095 h 2276817"/>
                    <a:gd name="connsiteX8" fmla="*/ 44128 w 568626"/>
                    <a:gd name="connsiteY8" fmla="*/ 0 h 2276817"/>
                    <a:gd name="connsiteX9" fmla="*/ 0 w 568626"/>
                    <a:gd name="connsiteY9" fmla="*/ 20219 h 2276817"/>
                    <a:gd name="connsiteX0" fmla="*/ 0 w 578720"/>
                    <a:gd name="connsiteY0" fmla="*/ 20219 h 2276832"/>
                    <a:gd name="connsiteX1" fmla="*/ 181326 w 578720"/>
                    <a:gd name="connsiteY1" fmla="*/ 664904 h 2276832"/>
                    <a:gd name="connsiteX2" fmla="*/ 266805 w 578720"/>
                    <a:gd name="connsiteY2" fmla="*/ 1378381 h 2276832"/>
                    <a:gd name="connsiteX3" fmla="*/ 171516 w 578720"/>
                    <a:gd name="connsiteY3" fmla="*/ 1888548 h 2276832"/>
                    <a:gd name="connsiteX4" fmla="*/ 522129 w 578720"/>
                    <a:gd name="connsiteY4" fmla="*/ 2276813 h 2276832"/>
                    <a:gd name="connsiteX5" fmla="*/ 559353 w 578720"/>
                    <a:gd name="connsiteY5" fmla="*/ 1873532 h 2276832"/>
                    <a:gd name="connsiteX6" fmla="*/ 329945 w 578720"/>
                    <a:gd name="connsiteY6" fmla="*/ 1365251 h 2276832"/>
                    <a:gd name="connsiteX7" fmla="*/ 237736 w 578720"/>
                    <a:gd name="connsiteY7" fmla="*/ 650095 h 2276832"/>
                    <a:gd name="connsiteX8" fmla="*/ 44128 w 578720"/>
                    <a:gd name="connsiteY8" fmla="*/ 0 h 2276832"/>
                    <a:gd name="connsiteX9" fmla="*/ 0 w 578720"/>
                    <a:gd name="connsiteY9" fmla="*/ 20219 h 2276832"/>
                    <a:gd name="connsiteX0" fmla="*/ 0 w 522688"/>
                    <a:gd name="connsiteY0" fmla="*/ 20219 h 2277049"/>
                    <a:gd name="connsiteX1" fmla="*/ 181326 w 522688"/>
                    <a:gd name="connsiteY1" fmla="*/ 664904 h 2277049"/>
                    <a:gd name="connsiteX2" fmla="*/ 266805 w 522688"/>
                    <a:gd name="connsiteY2" fmla="*/ 1378381 h 2277049"/>
                    <a:gd name="connsiteX3" fmla="*/ 171516 w 522688"/>
                    <a:gd name="connsiteY3" fmla="*/ 1888548 h 2277049"/>
                    <a:gd name="connsiteX4" fmla="*/ 522129 w 522688"/>
                    <a:gd name="connsiteY4" fmla="*/ 2276813 h 2277049"/>
                    <a:gd name="connsiteX5" fmla="*/ 254891 w 522688"/>
                    <a:gd name="connsiteY5" fmla="*/ 1936557 h 2277049"/>
                    <a:gd name="connsiteX6" fmla="*/ 329945 w 522688"/>
                    <a:gd name="connsiteY6" fmla="*/ 1365251 h 2277049"/>
                    <a:gd name="connsiteX7" fmla="*/ 237736 w 522688"/>
                    <a:gd name="connsiteY7" fmla="*/ 650095 h 2277049"/>
                    <a:gd name="connsiteX8" fmla="*/ 44128 w 522688"/>
                    <a:gd name="connsiteY8" fmla="*/ 0 h 2277049"/>
                    <a:gd name="connsiteX9" fmla="*/ 0 w 522688"/>
                    <a:gd name="connsiteY9" fmla="*/ 20219 h 2277049"/>
                    <a:gd name="connsiteX0" fmla="*/ 0 w 330039"/>
                    <a:gd name="connsiteY0" fmla="*/ 20219 h 2489735"/>
                    <a:gd name="connsiteX1" fmla="*/ 181326 w 330039"/>
                    <a:gd name="connsiteY1" fmla="*/ 664904 h 2489735"/>
                    <a:gd name="connsiteX2" fmla="*/ 266805 w 330039"/>
                    <a:gd name="connsiteY2" fmla="*/ 1378381 h 2489735"/>
                    <a:gd name="connsiteX3" fmla="*/ 171516 w 330039"/>
                    <a:gd name="connsiteY3" fmla="*/ 1888548 h 2489735"/>
                    <a:gd name="connsiteX4" fmla="*/ 245598 w 330039"/>
                    <a:gd name="connsiteY4" fmla="*/ 2489609 h 2489735"/>
                    <a:gd name="connsiteX5" fmla="*/ 254891 w 330039"/>
                    <a:gd name="connsiteY5" fmla="*/ 1936557 h 2489735"/>
                    <a:gd name="connsiteX6" fmla="*/ 329945 w 330039"/>
                    <a:gd name="connsiteY6" fmla="*/ 1365251 h 2489735"/>
                    <a:gd name="connsiteX7" fmla="*/ 237736 w 330039"/>
                    <a:gd name="connsiteY7" fmla="*/ 650095 h 2489735"/>
                    <a:gd name="connsiteX8" fmla="*/ 44128 w 330039"/>
                    <a:gd name="connsiteY8" fmla="*/ 0 h 2489735"/>
                    <a:gd name="connsiteX9" fmla="*/ 0 w 330039"/>
                    <a:gd name="connsiteY9" fmla="*/ 20219 h 2489735"/>
                    <a:gd name="connsiteX0" fmla="*/ 0 w 330002"/>
                    <a:gd name="connsiteY0" fmla="*/ 20219 h 2489816"/>
                    <a:gd name="connsiteX1" fmla="*/ 181326 w 330002"/>
                    <a:gd name="connsiteY1" fmla="*/ 664904 h 2489816"/>
                    <a:gd name="connsiteX2" fmla="*/ 266805 w 330002"/>
                    <a:gd name="connsiteY2" fmla="*/ 1378381 h 2489816"/>
                    <a:gd name="connsiteX3" fmla="*/ 171516 w 330002"/>
                    <a:gd name="connsiteY3" fmla="*/ 1888548 h 2489816"/>
                    <a:gd name="connsiteX4" fmla="*/ 245598 w 330002"/>
                    <a:gd name="connsiteY4" fmla="*/ 2489609 h 2489816"/>
                    <a:gd name="connsiteX5" fmla="*/ 226243 w 330002"/>
                    <a:gd name="connsiteY5" fmla="*/ 1949306 h 2489816"/>
                    <a:gd name="connsiteX6" fmla="*/ 329945 w 330002"/>
                    <a:gd name="connsiteY6" fmla="*/ 1365251 h 2489816"/>
                    <a:gd name="connsiteX7" fmla="*/ 237736 w 330002"/>
                    <a:gd name="connsiteY7" fmla="*/ 650095 h 2489816"/>
                    <a:gd name="connsiteX8" fmla="*/ 44128 w 330002"/>
                    <a:gd name="connsiteY8" fmla="*/ 0 h 2489816"/>
                    <a:gd name="connsiteX9" fmla="*/ 0 w 330002"/>
                    <a:gd name="connsiteY9" fmla="*/ 20219 h 2489816"/>
                    <a:gd name="connsiteX0" fmla="*/ 0 w 330002"/>
                    <a:gd name="connsiteY0" fmla="*/ 20219 h 2490523"/>
                    <a:gd name="connsiteX1" fmla="*/ 181326 w 330002"/>
                    <a:gd name="connsiteY1" fmla="*/ 664904 h 2490523"/>
                    <a:gd name="connsiteX2" fmla="*/ 266805 w 330002"/>
                    <a:gd name="connsiteY2" fmla="*/ 1378381 h 2490523"/>
                    <a:gd name="connsiteX3" fmla="*/ 143746 w 330002"/>
                    <a:gd name="connsiteY3" fmla="*/ 2059656 h 2490523"/>
                    <a:gd name="connsiteX4" fmla="*/ 245598 w 330002"/>
                    <a:gd name="connsiteY4" fmla="*/ 2489609 h 2490523"/>
                    <a:gd name="connsiteX5" fmla="*/ 226243 w 330002"/>
                    <a:gd name="connsiteY5" fmla="*/ 1949306 h 2490523"/>
                    <a:gd name="connsiteX6" fmla="*/ 329945 w 330002"/>
                    <a:gd name="connsiteY6" fmla="*/ 1365251 h 2490523"/>
                    <a:gd name="connsiteX7" fmla="*/ 237736 w 330002"/>
                    <a:gd name="connsiteY7" fmla="*/ 650095 h 2490523"/>
                    <a:gd name="connsiteX8" fmla="*/ 44128 w 330002"/>
                    <a:gd name="connsiteY8" fmla="*/ 0 h 2490523"/>
                    <a:gd name="connsiteX9" fmla="*/ 0 w 330002"/>
                    <a:gd name="connsiteY9" fmla="*/ 20219 h 2490523"/>
                    <a:gd name="connsiteX0" fmla="*/ 0 w 331004"/>
                    <a:gd name="connsiteY0" fmla="*/ 20219 h 2489692"/>
                    <a:gd name="connsiteX1" fmla="*/ 181326 w 331004"/>
                    <a:gd name="connsiteY1" fmla="*/ 664904 h 2489692"/>
                    <a:gd name="connsiteX2" fmla="*/ 266805 w 331004"/>
                    <a:gd name="connsiteY2" fmla="*/ 1378381 h 2489692"/>
                    <a:gd name="connsiteX3" fmla="*/ 143746 w 331004"/>
                    <a:gd name="connsiteY3" fmla="*/ 2059656 h 2489692"/>
                    <a:gd name="connsiteX4" fmla="*/ 245598 w 331004"/>
                    <a:gd name="connsiteY4" fmla="*/ 2489609 h 2489692"/>
                    <a:gd name="connsiteX5" fmla="*/ 181850 w 331004"/>
                    <a:gd name="connsiteY5" fmla="*/ 2027731 h 2489692"/>
                    <a:gd name="connsiteX6" fmla="*/ 329945 w 331004"/>
                    <a:gd name="connsiteY6" fmla="*/ 1365251 h 2489692"/>
                    <a:gd name="connsiteX7" fmla="*/ 237736 w 331004"/>
                    <a:gd name="connsiteY7" fmla="*/ 650095 h 2489692"/>
                    <a:gd name="connsiteX8" fmla="*/ 44128 w 331004"/>
                    <a:gd name="connsiteY8" fmla="*/ 0 h 2489692"/>
                    <a:gd name="connsiteX9" fmla="*/ 0 w 331004"/>
                    <a:gd name="connsiteY9" fmla="*/ 20219 h 2489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004" h="2489692">
                      <a:moveTo>
                        <a:pt x="0" y="20219"/>
                      </a:moveTo>
                      <a:cubicBezTo>
                        <a:pt x="50337" y="123412"/>
                        <a:pt x="136859" y="438544"/>
                        <a:pt x="181326" y="664904"/>
                      </a:cubicBezTo>
                      <a:cubicBezTo>
                        <a:pt x="225794" y="891264"/>
                        <a:pt x="260882" y="1198200"/>
                        <a:pt x="266805" y="1378381"/>
                      </a:cubicBezTo>
                      <a:cubicBezTo>
                        <a:pt x="275536" y="1577612"/>
                        <a:pt x="147281" y="1874451"/>
                        <a:pt x="143746" y="2059656"/>
                      </a:cubicBezTo>
                      <a:cubicBezTo>
                        <a:pt x="140212" y="2244861"/>
                        <a:pt x="239247" y="2494930"/>
                        <a:pt x="245598" y="2489609"/>
                      </a:cubicBezTo>
                      <a:cubicBezTo>
                        <a:pt x="251949" y="2484288"/>
                        <a:pt x="167792" y="2215124"/>
                        <a:pt x="181850" y="2027731"/>
                      </a:cubicBezTo>
                      <a:cubicBezTo>
                        <a:pt x="195908" y="1840338"/>
                        <a:pt x="320631" y="1594857"/>
                        <a:pt x="329945" y="1365251"/>
                      </a:cubicBezTo>
                      <a:cubicBezTo>
                        <a:pt x="339259" y="1135645"/>
                        <a:pt x="285372" y="877637"/>
                        <a:pt x="237736" y="650095"/>
                      </a:cubicBezTo>
                      <a:cubicBezTo>
                        <a:pt x="190100" y="422553"/>
                        <a:pt x="25108" y="101600"/>
                        <a:pt x="44128" y="0"/>
                      </a:cubicBezTo>
                      <a:lnTo>
                        <a:pt x="0" y="20219"/>
                      </a:lnTo>
                      <a:close/>
                    </a:path>
                  </a:pathLst>
                </a:custGeom>
                <a:solidFill>
                  <a:srgbClr val="EAB200"/>
                </a:solidFill>
                <a:ln w="3175">
                  <a:solidFill>
                    <a:srgbClr val="B8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000" dirty="0">
                    <a:solidFill>
                      <a:schemeClr val="accent2">
                        <a:lumMod val="50000"/>
                      </a:schemeClr>
                    </a:solidFill>
                    <a:latin typeface="Bookman Old Style" pitchFamily="18" charset="0"/>
                  </a:endParaRPr>
                </a:p>
              </p:txBody>
            </p:sp>
            <p:pic>
              <p:nvPicPr>
                <p:cNvPr id="24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53" b="92632" l="2247" r="95506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 rot="21330900" flipH="1">
                  <a:off x="2771929" y="881156"/>
                  <a:ext cx="434966" cy="434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25" name="Picture 4" descr="\\192.168.1.18\mt_school\2014_15\01 STATE_BOARD_MH\ENGLISH_MED\TAT_2014 - 15\10th std\Biology\Chapter 11\images\back support pain-free.jpg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06" t="8958" r="38997"/>
            <a:stretch/>
          </p:blipFill>
          <p:spPr bwMode="auto">
            <a:xfrm rot="1542486" flipH="1">
              <a:off x="3389263" y="1203940"/>
              <a:ext cx="311655" cy="1519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Freeform 8"/>
          <p:cNvSpPr/>
          <p:nvPr/>
        </p:nvSpPr>
        <p:spPr>
          <a:xfrm flipH="1">
            <a:off x="1433866" y="786299"/>
            <a:ext cx="1182335" cy="1458911"/>
          </a:xfrm>
          <a:custGeom>
            <a:avLst/>
            <a:gdLst>
              <a:gd name="connsiteX0" fmla="*/ 0 w 1127125"/>
              <a:gd name="connsiteY0" fmla="*/ 1244600 h 1244600"/>
              <a:gd name="connsiteX1" fmla="*/ 288925 w 1127125"/>
              <a:gd name="connsiteY1" fmla="*/ 1089025 h 1244600"/>
              <a:gd name="connsiteX2" fmla="*/ 463550 w 1127125"/>
              <a:gd name="connsiteY2" fmla="*/ 819150 h 1244600"/>
              <a:gd name="connsiteX3" fmla="*/ 631825 w 1127125"/>
              <a:gd name="connsiteY3" fmla="*/ 317500 h 1244600"/>
              <a:gd name="connsiteX4" fmla="*/ 762000 w 1127125"/>
              <a:gd name="connsiteY4" fmla="*/ 136525 h 1244600"/>
              <a:gd name="connsiteX5" fmla="*/ 1127125 w 1127125"/>
              <a:gd name="connsiteY5" fmla="*/ 0 h 1244600"/>
              <a:gd name="connsiteX0" fmla="*/ 0 w 1108075"/>
              <a:gd name="connsiteY0" fmla="*/ 1908175 h 1908175"/>
              <a:gd name="connsiteX1" fmla="*/ 288925 w 1108075"/>
              <a:gd name="connsiteY1" fmla="*/ 1752600 h 1908175"/>
              <a:gd name="connsiteX2" fmla="*/ 463550 w 1108075"/>
              <a:gd name="connsiteY2" fmla="*/ 1482725 h 1908175"/>
              <a:gd name="connsiteX3" fmla="*/ 631825 w 1108075"/>
              <a:gd name="connsiteY3" fmla="*/ 981075 h 1908175"/>
              <a:gd name="connsiteX4" fmla="*/ 762000 w 1108075"/>
              <a:gd name="connsiteY4" fmla="*/ 800100 h 1908175"/>
              <a:gd name="connsiteX5" fmla="*/ 1108075 w 1108075"/>
              <a:gd name="connsiteY5" fmla="*/ 0 h 1908175"/>
              <a:gd name="connsiteX0" fmla="*/ 0 w 1143795"/>
              <a:gd name="connsiteY0" fmla="*/ 1908175 h 1908175"/>
              <a:gd name="connsiteX1" fmla="*/ 288925 w 1143795"/>
              <a:gd name="connsiteY1" fmla="*/ 1752600 h 1908175"/>
              <a:gd name="connsiteX2" fmla="*/ 463550 w 1143795"/>
              <a:gd name="connsiteY2" fmla="*/ 1482725 h 1908175"/>
              <a:gd name="connsiteX3" fmla="*/ 631825 w 1143795"/>
              <a:gd name="connsiteY3" fmla="*/ 981075 h 1908175"/>
              <a:gd name="connsiteX4" fmla="*/ 762000 w 1143795"/>
              <a:gd name="connsiteY4" fmla="*/ 800100 h 1908175"/>
              <a:gd name="connsiteX5" fmla="*/ 1123950 w 1143795"/>
              <a:gd name="connsiteY5" fmla="*/ 552451 h 1908175"/>
              <a:gd name="connsiteX6" fmla="*/ 1108075 w 1143795"/>
              <a:gd name="connsiteY6" fmla="*/ 0 h 1908175"/>
              <a:gd name="connsiteX0" fmla="*/ 0 w 1135123"/>
              <a:gd name="connsiteY0" fmla="*/ 1913690 h 1913690"/>
              <a:gd name="connsiteX1" fmla="*/ 288925 w 1135123"/>
              <a:gd name="connsiteY1" fmla="*/ 1758115 h 1913690"/>
              <a:gd name="connsiteX2" fmla="*/ 463550 w 1135123"/>
              <a:gd name="connsiteY2" fmla="*/ 1488240 h 1913690"/>
              <a:gd name="connsiteX3" fmla="*/ 631825 w 1135123"/>
              <a:gd name="connsiteY3" fmla="*/ 986590 h 1913690"/>
              <a:gd name="connsiteX4" fmla="*/ 762000 w 1135123"/>
              <a:gd name="connsiteY4" fmla="*/ 805615 h 1913690"/>
              <a:gd name="connsiteX5" fmla="*/ 1123950 w 1135123"/>
              <a:gd name="connsiteY5" fmla="*/ 557966 h 1913690"/>
              <a:gd name="connsiteX6" fmla="*/ 1108075 w 1135123"/>
              <a:gd name="connsiteY6" fmla="*/ 5515 h 1913690"/>
              <a:gd name="connsiteX0" fmla="*/ 0 w 1136353"/>
              <a:gd name="connsiteY0" fmla="*/ 1925474 h 1925474"/>
              <a:gd name="connsiteX1" fmla="*/ 288925 w 1136353"/>
              <a:gd name="connsiteY1" fmla="*/ 1769899 h 1925474"/>
              <a:gd name="connsiteX2" fmla="*/ 463550 w 1136353"/>
              <a:gd name="connsiteY2" fmla="*/ 1500024 h 1925474"/>
              <a:gd name="connsiteX3" fmla="*/ 631825 w 1136353"/>
              <a:gd name="connsiteY3" fmla="*/ 998374 h 1925474"/>
              <a:gd name="connsiteX4" fmla="*/ 762000 w 1136353"/>
              <a:gd name="connsiteY4" fmla="*/ 817399 h 1925474"/>
              <a:gd name="connsiteX5" fmla="*/ 1123950 w 1136353"/>
              <a:gd name="connsiteY5" fmla="*/ 569750 h 1925474"/>
              <a:gd name="connsiteX6" fmla="*/ 1129507 w 1136353"/>
              <a:gd name="connsiteY6" fmla="*/ 5393 h 1925474"/>
              <a:gd name="connsiteX0" fmla="*/ 0 w 1129851"/>
              <a:gd name="connsiteY0" fmla="*/ 1925406 h 1925406"/>
              <a:gd name="connsiteX1" fmla="*/ 288925 w 1129851"/>
              <a:gd name="connsiteY1" fmla="*/ 1769831 h 1925406"/>
              <a:gd name="connsiteX2" fmla="*/ 463550 w 1129851"/>
              <a:gd name="connsiteY2" fmla="*/ 1499956 h 1925406"/>
              <a:gd name="connsiteX3" fmla="*/ 631825 w 1129851"/>
              <a:gd name="connsiteY3" fmla="*/ 998306 h 1925406"/>
              <a:gd name="connsiteX4" fmla="*/ 762000 w 1129851"/>
              <a:gd name="connsiteY4" fmla="*/ 817331 h 1925406"/>
              <a:gd name="connsiteX5" fmla="*/ 1123950 w 1129851"/>
              <a:gd name="connsiteY5" fmla="*/ 569682 h 1925406"/>
              <a:gd name="connsiteX6" fmla="*/ 1129507 w 1129851"/>
              <a:gd name="connsiteY6" fmla="*/ 5325 h 1925406"/>
              <a:gd name="connsiteX0" fmla="*/ 0 w 971101"/>
              <a:gd name="connsiteY0" fmla="*/ 1499956 h 1769831"/>
              <a:gd name="connsiteX1" fmla="*/ 130175 w 971101"/>
              <a:gd name="connsiteY1" fmla="*/ 1769831 h 1769831"/>
              <a:gd name="connsiteX2" fmla="*/ 304800 w 971101"/>
              <a:gd name="connsiteY2" fmla="*/ 1499956 h 1769831"/>
              <a:gd name="connsiteX3" fmla="*/ 473075 w 971101"/>
              <a:gd name="connsiteY3" fmla="*/ 998306 h 1769831"/>
              <a:gd name="connsiteX4" fmla="*/ 603250 w 971101"/>
              <a:gd name="connsiteY4" fmla="*/ 817331 h 1769831"/>
              <a:gd name="connsiteX5" fmla="*/ 965200 w 971101"/>
              <a:gd name="connsiteY5" fmla="*/ 569682 h 1769831"/>
              <a:gd name="connsiteX6" fmla="*/ 970757 w 971101"/>
              <a:gd name="connsiteY6" fmla="*/ 5325 h 1769831"/>
              <a:gd name="connsiteX0" fmla="*/ 0 w 971101"/>
              <a:gd name="connsiteY0" fmla="*/ 1499956 h 1506628"/>
              <a:gd name="connsiteX1" fmla="*/ 276225 w 971101"/>
              <a:gd name="connsiteY1" fmla="*/ 1299931 h 1506628"/>
              <a:gd name="connsiteX2" fmla="*/ 304800 w 971101"/>
              <a:gd name="connsiteY2" fmla="*/ 1499956 h 1506628"/>
              <a:gd name="connsiteX3" fmla="*/ 473075 w 971101"/>
              <a:gd name="connsiteY3" fmla="*/ 998306 h 1506628"/>
              <a:gd name="connsiteX4" fmla="*/ 603250 w 971101"/>
              <a:gd name="connsiteY4" fmla="*/ 817331 h 1506628"/>
              <a:gd name="connsiteX5" fmla="*/ 965200 w 971101"/>
              <a:gd name="connsiteY5" fmla="*/ 569682 h 1506628"/>
              <a:gd name="connsiteX6" fmla="*/ 970757 w 971101"/>
              <a:gd name="connsiteY6" fmla="*/ 5325 h 1506628"/>
              <a:gd name="connsiteX0" fmla="*/ 0 w 971101"/>
              <a:gd name="connsiteY0" fmla="*/ 1499956 h 1499956"/>
              <a:gd name="connsiteX1" fmla="*/ 276225 w 971101"/>
              <a:gd name="connsiteY1" fmla="*/ 1299931 h 1499956"/>
              <a:gd name="connsiteX2" fmla="*/ 473075 w 971101"/>
              <a:gd name="connsiteY2" fmla="*/ 998306 h 1499956"/>
              <a:gd name="connsiteX3" fmla="*/ 603250 w 971101"/>
              <a:gd name="connsiteY3" fmla="*/ 817331 h 1499956"/>
              <a:gd name="connsiteX4" fmla="*/ 965200 w 971101"/>
              <a:gd name="connsiteY4" fmla="*/ 569682 h 1499956"/>
              <a:gd name="connsiteX5" fmla="*/ 970757 w 971101"/>
              <a:gd name="connsiteY5" fmla="*/ 5325 h 1499956"/>
              <a:gd name="connsiteX0" fmla="*/ 0 w 971101"/>
              <a:gd name="connsiteY0" fmla="*/ 1499956 h 1499956"/>
              <a:gd name="connsiteX1" fmla="*/ 276225 w 971101"/>
              <a:gd name="connsiteY1" fmla="*/ 1299931 h 1499956"/>
              <a:gd name="connsiteX2" fmla="*/ 558800 w 971101"/>
              <a:gd name="connsiteY2" fmla="*/ 995131 h 1499956"/>
              <a:gd name="connsiteX3" fmla="*/ 603250 w 971101"/>
              <a:gd name="connsiteY3" fmla="*/ 817331 h 1499956"/>
              <a:gd name="connsiteX4" fmla="*/ 965200 w 971101"/>
              <a:gd name="connsiteY4" fmla="*/ 569682 h 1499956"/>
              <a:gd name="connsiteX5" fmla="*/ 970757 w 971101"/>
              <a:gd name="connsiteY5" fmla="*/ 5325 h 1499956"/>
              <a:gd name="connsiteX0" fmla="*/ 0 w 971101"/>
              <a:gd name="connsiteY0" fmla="*/ 1499956 h 1499956"/>
              <a:gd name="connsiteX1" fmla="*/ 276225 w 971101"/>
              <a:gd name="connsiteY1" fmla="*/ 1299931 h 1499956"/>
              <a:gd name="connsiteX2" fmla="*/ 558800 w 971101"/>
              <a:gd name="connsiteY2" fmla="*/ 995131 h 1499956"/>
              <a:gd name="connsiteX3" fmla="*/ 882651 w 971101"/>
              <a:gd name="connsiteY3" fmla="*/ 807320 h 1499956"/>
              <a:gd name="connsiteX4" fmla="*/ 603250 w 971101"/>
              <a:gd name="connsiteY4" fmla="*/ 817331 h 1499956"/>
              <a:gd name="connsiteX5" fmla="*/ 965200 w 971101"/>
              <a:gd name="connsiteY5" fmla="*/ 569682 h 1499956"/>
              <a:gd name="connsiteX6" fmla="*/ 970757 w 971101"/>
              <a:gd name="connsiteY6" fmla="*/ 5325 h 1499956"/>
              <a:gd name="connsiteX0" fmla="*/ 0 w 971101"/>
              <a:gd name="connsiteY0" fmla="*/ 1499956 h 1499956"/>
              <a:gd name="connsiteX1" fmla="*/ 276225 w 971101"/>
              <a:gd name="connsiteY1" fmla="*/ 1299931 h 1499956"/>
              <a:gd name="connsiteX2" fmla="*/ 558800 w 971101"/>
              <a:gd name="connsiteY2" fmla="*/ 995131 h 1499956"/>
              <a:gd name="connsiteX3" fmla="*/ 882651 w 971101"/>
              <a:gd name="connsiteY3" fmla="*/ 807320 h 1499956"/>
              <a:gd name="connsiteX4" fmla="*/ 965200 w 971101"/>
              <a:gd name="connsiteY4" fmla="*/ 569682 h 1499956"/>
              <a:gd name="connsiteX5" fmla="*/ 970757 w 971101"/>
              <a:gd name="connsiteY5" fmla="*/ 5325 h 1499956"/>
              <a:gd name="connsiteX0" fmla="*/ 0 w 1237315"/>
              <a:gd name="connsiteY0" fmla="*/ 1500815 h 1500815"/>
              <a:gd name="connsiteX1" fmla="*/ 276225 w 1237315"/>
              <a:gd name="connsiteY1" fmla="*/ 1300790 h 1500815"/>
              <a:gd name="connsiteX2" fmla="*/ 558800 w 1237315"/>
              <a:gd name="connsiteY2" fmla="*/ 995990 h 1500815"/>
              <a:gd name="connsiteX3" fmla="*/ 882651 w 1237315"/>
              <a:gd name="connsiteY3" fmla="*/ 808179 h 1500815"/>
              <a:gd name="connsiteX4" fmla="*/ 1235075 w 1237315"/>
              <a:gd name="connsiteY4" fmla="*/ 494341 h 1500815"/>
              <a:gd name="connsiteX5" fmla="*/ 970757 w 1237315"/>
              <a:gd name="connsiteY5" fmla="*/ 6184 h 1500815"/>
              <a:gd name="connsiteX0" fmla="*/ 0 w 1236653"/>
              <a:gd name="connsiteY0" fmla="*/ 1435157 h 1435157"/>
              <a:gd name="connsiteX1" fmla="*/ 276225 w 1236653"/>
              <a:gd name="connsiteY1" fmla="*/ 1235132 h 1435157"/>
              <a:gd name="connsiteX2" fmla="*/ 558800 w 1236653"/>
              <a:gd name="connsiteY2" fmla="*/ 930332 h 1435157"/>
              <a:gd name="connsiteX3" fmla="*/ 882651 w 1236653"/>
              <a:gd name="connsiteY3" fmla="*/ 742521 h 1435157"/>
              <a:gd name="connsiteX4" fmla="*/ 1235075 w 1236653"/>
              <a:gd name="connsiteY4" fmla="*/ 428683 h 1435157"/>
              <a:gd name="connsiteX5" fmla="*/ 786607 w 1236653"/>
              <a:gd name="connsiteY5" fmla="*/ 7201 h 1435157"/>
              <a:gd name="connsiteX0" fmla="*/ 0 w 1235595"/>
              <a:gd name="connsiteY0" fmla="*/ 1427956 h 1427956"/>
              <a:gd name="connsiteX1" fmla="*/ 276225 w 1235595"/>
              <a:gd name="connsiteY1" fmla="*/ 1227931 h 1427956"/>
              <a:gd name="connsiteX2" fmla="*/ 558800 w 1235595"/>
              <a:gd name="connsiteY2" fmla="*/ 923131 h 1427956"/>
              <a:gd name="connsiteX3" fmla="*/ 882651 w 1235595"/>
              <a:gd name="connsiteY3" fmla="*/ 735320 h 1427956"/>
              <a:gd name="connsiteX4" fmla="*/ 1235075 w 1235595"/>
              <a:gd name="connsiteY4" fmla="*/ 421482 h 1427956"/>
              <a:gd name="connsiteX5" fmla="*/ 911226 w 1235595"/>
              <a:gd name="connsiteY5" fmla="*/ 144771 h 1427956"/>
              <a:gd name="connsiteX6" fmla="*/ 786607 w 1235595"/>
              <a:gd name="connsiteY6" fmla="*/ 0 h 1427956"/>
              <a:gd name="connsiteX0" fmla="*/ 0 w 1241933"/>
              <a:gd name="connsiteY0" fmla="*/ 1427956 h 1427956"/>
              <a:gd name="connsiteX1" fmla="*/ 276225 w 1241933"/>
              <a:gd name="connsiteY1" fmla="*/ 1227931 h 1427956"/>
              <a:gd name="connsiteX2" fmla="*/ 558800 w 1241933"/>
              <a:gd name="connsiteY2" fmla="*/ 923131 h 1427956"/>
              <a:gd name="connsiteX3" fmla="*/ 882651 w 1241933"/>
              <a:gd name="connsiteY3" fmla="*/ 735320 h 1427956"/>
              <a:gd name="connsiteX4" fmla="*/ 1241425 w 1241933"/>
              <a:gd name="connsiteY4" fmla="*/ 431007 h 1427956"/>
              <a:gd name="connsiteX5" fmla="*/ 911226 w 1241933"/>
              <a:gd name="connsiteY5" fmla="*/ 144771 h 1427956"/>
              <a:gd name="connsiteX6" fmla="*/ 786607 w 1241933"/>
              <a:gd name="connsiteY6" fmla="*/ 0 h 1427956"/>
              <a:gd name="connsiteX0" fmla="*/ 0 w 1229257"/>
              <a:gd name="connsiteY0" fmla="*/ 1427956 h 1427956"/>
              <a:gd name="connsiteX1" fmla="*/ 276225 w 1229257"/>
              <a:gd name="connsiteY1" fmla="*/ 1227931 h 1427956"/>
              <a:gd name="connsiteX2" fmla="*/ 558800 w 1229257"/>
              <a:gd name="connsiteY2" fmla="*/ 923131 h 1427956"/>
              <a:gd name="connsiteX3" fmla="*/ 882651 w 1229257"/>
              <a:gd name="connsiteY3" fmla="*/ 735320 h 1427956"/>
              <a:gd name="connsiteX4" fmla="*/ 1228725 w 1229257"/>
              <a:gd name="connsiteY4" fmla="*/ 443707 h 1427956"/>
              <a:gd name="connsiteX5" fmla="*/ 911226 w 1229257"/>
              <a:gd name="connsiteY5" fmla="*/ 144771 h 1427956"/>
              <a:gd name="connsiteX6" fmla="*/ 786607 w 1229257"/>
              <a:gd name="connsiteY6" fmla="*/ 0 h 1427956"/>
              <a:gd name="connsiteX0" fmla="*/ 0 w 1229257"/>
              <a:gd name="connsiteY0" fmla="*/ 1442243 h 1442243"/>
              <a:gd name="connsiteX1" fmla="*/ 276225 w 1229257"/>
              <a:gd name="connsiteY1" fmla="*/ 1242218 h 1442243"/>
              <a:gd name="connsiteX2" fmla="*/ 558800 w 1229257"/>
              <a:gd name="connsiteY2" fmla="*/ 937418 h 1442243"/>
              <a:gd name="connsiteX3" fmla="*/ 882651 w 1229257"/>
              <a:gd name="connsiteY3" fmla="*/ 749607 h 1442243"/>
              <a:gd name="connsiteX4" fmla="*/ 1228725 w 1229257"/>
              <a:gd name="connsiteY4" fmla="*/ 457994 h 1442243"/>
              <a:gd name="connsiteX5" fmla="*/ 911226 w 1229257"/>
              <a:gd name="connsiteY5" fmla="*/ 159058 h 1442243"/>
              <a:gd name="connsiteX6" fmla="*/ 753270 w 1229257"/>
              <a:gd name="connsiteY6" fmla="*/ 0 h 1442243"/>
              <a:gd name="connsiteX0" fmla="*/ 0 w 1229257"/>
              <a:gd name="connsiteY0" fmla="*/ 1442243 h 1442243"/>
              <a:gd name="connsiteX1" fmla="*/ 276225 w 1229257"/>
              <a:gd name="connsiteY1" fmla="*/ 1242218 h 1442243"/>
              <a:gd name="connsiteX2" fmla="*/ 558800 w 1229257"/>
              <a:gd name="connsiteY2" fmla="*/ 937418 h 1442243"/>
              <a:gd name="connsiteX3" fmla="*/ 882651 w 1229257"/>
              <a:gd name="connsiteY3" fmla="*/ 749607 h 1442243"/>
              <a:gd name="connsiteX4" fmla="*/ 1228725 w 1229257"/>
              <a:gd name="connsiteY4" fmla="*/ 457994 h 1442243"/>
              <a:gd name="connsiteX5" fmla="*/ 911226 w 1229257"/>
              <a:gd name="connsiteY5" fmla="*/ 159058 h 1442243"/>
              <a:gd name="connsiteX6" fmla="*/ 753270 w 1229257"/>
              <a:gd name="connsiteY6" fmla="*/ 0 h 1442243"/>
              <a:gd name="connsiteX0" fmla="*/ 0 w 1229257"/>
              <a:gd name="connsiteY0" fmla="*/ 1458911 h 1458911"/>
              <a:gd name="connsiteX1" fmla="*/ 276225 w 1229257"/>
              <a:gd name="connsiteY1" fmla="*/ 1258886 h 1458911"/>
              <a:gd name="connsiteX2" fmla="*/ 558800 w 1229257"/>
              <a:gd name="connsiteY2" fmla="*/ 954086 h 1458911"/>
              <a:gd name="connsiteX3" fmla="*/ 882651 w 1229257"/>
              <a:gd name="connsiteY3" fmla="*/ 766275 h 1458911"/>
              <a:gd name="connsiteX4" fmla="*/ 1228725 w 1229257"/>
              <a:gd name="connsiteY4" fmla="*/ 474662 h 1458911"/>
              <a:gd name="connsiteX5" fmla="*/ 911226 w 1229257"/>
              <a:gd name="connsiteY5" fmla="*/ 175726 h 1458911"/>
              <a:gd name="connsiteX6" fmla="*/ 800895 w 1229257"/>
              <a:gd name="connsiteY6" fmla="*/ 0 h 1458911"/>
              <a:gd name="connsiteX0" fmla="*/ 0 w 1181748"/>
              <a:gd name="connsiteY0" fmla="*/ 1458911 h 1458911"/>
              <a:gd name="connsiteX1" fmla="*/ 276225 w 1181748"/>
              <a:gd name="connsiteY1" fmla="*/ 1258886 h 1458911"/>
              <a:gd name="connsiteX2" fmla="*/ 558800 w 1181748"/>
              <a:gd name="connsiteY2" fmla="*/ 954086 h 1458911"/>
              <a:gd name="connsiteX3" fmla="*/ 882651 w 1181748"/>
              <a:gd name="connsiteY3" fmla="*/ 766275 h 1458911"/>
              <a:gd name="connsiteX4" fmla="*/ 1181100 w 1181748"/>
              <a:gd name="connsiteY4" fmla="*/ 553243 h 1458911"/>
              <a:gd name="connsiteX5" fmla="*/ 911226 w 1181748"/>
              <a:gd name="connsiteY5" fmla="*/ 175726 h 1458911"/>
              <a:gd name="connsiteX6" fmla="*/ 800895 w 1181748"/>
              <a:gd name="connsiteY6" fmla="*/ 0 h 1458911"/>
              <a:gd name="connsiteX0" fmla="*/ 0 w 1182335"/>
              <a:gd name="connsiteY0" fmla="*/ 1458911 h 1458911"/>
              <a:gd name="connsiteX1" fmla="*/ 276225 w 1182335"/>
              <a:gd name="connsiteY1" fmla="*/ 1258886 h 1458911"/>
              <a:gd name="connsiteX2" fmla="*/ 558800 w 1182335"/>
              <a:gd name="connsiteY2" fmla="*/ 954086 h 1458911"/>
              <a:gd name="connsiteX3" fmla="*/ 882651 w 1182335"/>
              <a:gd name="connsiteY3" fmla="*/ 766275 h 1458911"/>
              <a:gd name="connsiteX4" fmla="*/ 1181100 w 1182335"/>
              <a:gd name="connsiteY4" fmla="*/ 553243 h 1458911"/>
              <a:gd name="connsiteX5" fmla="*/ 1016001 w 1182335"/>
              <a:gd name="connsiteY5" fmla="*/ 309076 h 1458911"/>
              <a:gd name="connsiteX6" fmla="*/ 800895 w 1182335"/>
              <a:gd name="connsiteY6" fmla="*/ 0 h 1458911"/>
              <a:gd name="connsiteX0" fmla="*/ 0 w 1182335"/>
              <a:gd name="connsiteY0" fmla="*/ 1458911 h 1458911"/>
              <a:gd name="connsiteX1" fmla="*/ 276225 w 1182335"/>
              <a:gd name="connsiteY1" fmla="*/ 1258886 h 1458911"/>
              <a:gd name="connsiteX2" fmla="*/ 558800 w 1182335"/>
              <a:gd name="connsiteY2" fmla="*/ 954086 h 1458911"/>
              <a:gd name="connsiteX3" fmla="*/ 882651 w 1182335"/>
              <a:gd name="connsiteY3" fmla="*/ 766275 h 1458911"/>
              <a:gd name="connsiteX4" fmla="*/ 1181100 w 1182335"/>
              <a:gd name="connsiteY4" fmla="*/ 553243 h 1458911"/>
              <a:gd name="connsiteX5" fmla="*/ 1016001 w 1182335"/>
              <a:gd name="connsiteY5" fmla="*/ 309076 h 1458911"/>
              <a:gd name="connsiteX6" fmla="*/ 800895 w 1182335"/>
              <a:gd name="connsiteY6" fmla="*/ 0 h 1458911"/>
              <a:gd name="connsiteX0" fmla="*/ 0 w 1182335"/>
              <a:gd name="connsiteY0" fmla="*/ 1458911 h 1458911"/>
              <a:gd name="connsiteX1" fmla="*/ 276225 w 1182335"/>
              <a:gd name="connsiteY1" fmla="*/ 1258886 h 1458911"/>
              <a:gd name="connsiteX2" fmla="*/ 558800 w 1182335"/>
              <a:gd name="connsiteY2" fmla="*/ 954086 h 1458911"/>
              <a:gd name="connsiteX3" fmla="*/ 846932 w 1182335"/>
              <a:gd name="connsiteY3" fmla="*/ 704362 h 1458911"/>
              <a:gd name="connsiteX4" fmla="*/ 1181100 w 1182335"/>
              <a:gd name="connsiteY4" fmla="*/ 553243 h 1458911"/>
              <a:gd name="connsiteX5" fmla="*/ 1016001 w 1182335"/>
              <a:gd name="connsiteY5" fmla="*/ 309076 h 1458911"/>
              <a:gd name="connsiteX6" fmla="*/ 800895 w 1182335"/>
              <a:gd name="connsiteY6" fmla="*/ 0 h 145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2335" h="1458911">
                <a:moveTo>
                  <a:pt x="0" y="1458911"/>
                </a:moveTo>
                <a:cubicBezTo>
                  <a:pt x="105833" y="1416577"/>
                  <a:pt x="183092" y="1343023"/>
                  <a:pt x="276225" y="1258886"/>
                </a:cubicBezTo>
                <a:cubicBezTo>
                  <a:pt x="369358" y="1174749"/>
                  <a:pt x="463682" y="1046507"/>
                  <a:pt x="558800" y="954086"/>
                </a:cubicBezTo>
                <a:cubicBezTo>
                  <a:pt x="653918" y="861665"/>
                  <a:pt x="779199" y="775270"/>
                  <a:pt x="846932" y="704362"/>
                </a:cubicBezTo>
                <a:cubicBezTo>
                  <a:pt x="914665" y="633454"/>
                  <a:pt x="1167342" y="655372"/>
                  <a:pt x="1181100" y="553243"/>
                </a:cubicBezTo>
                <a:cubicBezTo>
                  <a:pt x="1194858" y="451114"/>
                  <a:pt x="1090746" y="379323"/>
                  <a:pt x="1016001" y="309076"/>
                </a:cubicBezTo>
                <a:cubicBezTo>
                  <a:pt x="950781" y="229304"/>
                  <a:pt x="747317" y="6136"/>
                  <a:pt x="800895" y="0"/>
                </a:cubicBezTo>
              </a:path>
            </a:pathLst>
          </a:custGeom>
          <a:noFill/>
          <a:ln w="6350">
            <a:solidFill>
              <a:srgbClr val="FF0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9" descr="\\192.168.1.18\mt_school\2014_15\01 STATE_BOARD_MH\ENGLISH_MED\TAT_2014 - 15\10th std\Biology\Chapter 11\images\Wi-fi.gif"/>
          <p:cNvPicPr>
            <a:picLocks noChangeAspect="1" noChangeArrowheads="1" noCrop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637" y="2186867"/>
            <a:ext cx="156411" cy="11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/>
          <p:cNvSpPr/>
          <p:nvPr/>
        </p:nvSpPr>
        <p:spPr>
          <a:xfrm>
            <a:off x="2379681" y="2017281"/>
            <a:ext cx="418780" cy="418780"/>
          </a:xfrm>
          <a:prstGeom prst="ellipse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9" name="Multiply 18"/>
          <p:cNvSpPr/>
          <p:nvPr/>
        </p:nvSpPr>
        <p:spPr>
          <a:xfrm>
            <a:off x="2379681" y="2032996"/>
            <a:ext cx="387350" cy="387350"/>
          </a:xfrm>
          <a:prstGeom prst="mathMultiply">
            <a:avLst>
              <a:gd name="adj1" fmla="val 1444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81400" y="285750"/>
            <a:ext cx="451507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Suppose a boy touches a flame</a:t>
            </a:r>
            <a:endParaRPr lang="en-US" sz="17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581400" y="930930"/>
            <a:ext cx="509325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Impulses will generate and travel through sensory neuron to spinal cord and brain and comes back through motor neuron to the effector muscle.</a:t>
            </a:r>
            <a:endParaRPr lang="en-US" sz="17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 rot="11700000">
            <a:off x="1833726" y="1665229"/>
            <a:ext cx="309940" cy="179747"/>
            <a:chOff x="2736307" y="3505200"/>
            <a:chExt cx="2180218" cy="1609365"/>
          </a:xfrm>
        </p:grpSpPr>
        <p:sp>
          <p:nvSpPr>
            <p:cNvPr id="37" name="Freeform 36"/>
            <p:cNvSpPr/>
            <p:nvPr/>
          </p:nvSpPr>
          <p:spPr>
            <a:xfrm>
              <a:off x="2819400" y="3505200"/>
              <a:ext cx="2097125" cy="1405155"/>
            </a:xfrm>
            <a:custGeom>
              <a:avLst/>
              <a:gdLst>
                <a:gd name="connsiteX0" fmla="*/ 1625 w 2097125"/>
                <a:gd name="connsiteY0" fmla="*/ 9963 h 1405155"/>
                <a:gd name="connsiteX1" fmla="*/ 177837 w 2097125"/>
                <a:gd name="connsiteY1" fmla="*/ 143313 h 1405155"/>
                <a:gd name="connsiteX2" fmla="*/ 925550 w 2097125"/>
                <a:gd name="connsiteY2" fmla="*/ 333813 h 1405155"/>
                <a:gd name="connsiteX3" fmla="*/ 1506575 w 2097125"/>
                <a:gd name="connsiteY3" fmla="*/ 567176 h 1405155"/>
                <a:gd name="connsiteX4" fmla="*/ 1897100 w 2097125"/>
                <a:gd name="connsiteY4" fmla="*/ 1119626 h 1405155"/>
                <a:gd name="connsiteX5" fmla="*/ 2097125 w 2097125"/>
                <a:gd name="connsiteY5" fmla="*/ 1395851 h 1405155"/>
                <a:gd name="connsiteX6" fmla="*/ 1911387 w 2097125"/>
                <a:gd name="connsiteY6" fmla="*/ 1400613 h 1405155"/>
                <a:gd name="connsiteX7" fmla="*/ 1539912 w 2097125"/>
                <a:gd name="connsiteY7" fmla="*/ 1324413 h 1405155"/>
                <a:gd name="connsiteX8" fmla="*/ 1120812 w 2097125"/>
                <a:gd name="connsiteY8" fmla="*/ 1014851 h 1405155"/>
                <a:gd name="connsiteX9" fmla="*/ 515975 w 2097125"/>
                <a:gd name="connsiteY9" fmla="*/ 686238 h 1405155"/>
                <a:gd name="connsiteX10" fmla="*/ 115925 w 2097125"/>
                <a:gd name="connsiteY10" fmla="*/ 419538 h 1405155"/>
                <a:gd name="connsiteX11" fmla="*/ 1625 w 2097125"/>
                <a:gd name="connsiteY11" fmla="*/ 9963 h 140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7125" h="1405155">
                  <a:moveTo>
                    <a:pt x="1625" y="9963"/>
                  </a:moveTo>
                  <a:cubicBezTo>
                    <a:pt x="11944" y="-36075"/>
                    <a:pt x="23850" y="89338"/>
                    <a:pt x="177837" y="143313"/>
                  </a:cubicBezTo>
                  <a:cubicBezTo>
                    <a:pt x="331824" y="197288"/>
                    <a:pt x="704094" y="263169"/>
                    <a:pt x="925550" y="333813"/>
                  </a:cubicBezTo>
                  <a:cubicBezTo>
                    <a:pt x="1147006" y="404457"/>
                    <a:pt x="1344650" y="436207"/>
                    <a:pt x="1506575" y="567176"/>
                  </a:cubicBezTo>
                  <a:cubicBezTo>
                    <a:pt x="1668500" y="698145"/>
                    <a:pt x="1798675" y="981514"/>
                    <a:pt x="1897100" y="1119626"/>
                  </a:cubicBezTo>
                  <a:cubicBezTo>
                    <a:pt x="1995525" y="1257739"/>
                    <a:pt x="2067756" y="1349020"/>
                    <a:pt x="2097125" y="1395851"/>
                  </a:cubicBezTo>
                  <a:cubicBezTo>
                    <a:pt x="2035212" y="1397438"/>
                    <a:pt x="2004256" y="1412519"/>
                    <a:pt x="1911387" y="1400613"/>
                  </a:cubicBezTo>
                  <a:cubicBezTo>
                    <a:pt x="1818518" y="1388707"/>
                    <a:pt x="1671675" y="1388707"/>
                    <a:pt x="1539912" y="1324413"/>
                  </a:cubicBezTo>
                  <a:cubicBezTo>
                    <a:pt x="1408150" y="1260119"/>
                    <a:pt x="1291468" y="1121213"/>
                    <a:pt x="1120812" y="1014851"/>
                  </a:cubicBezTo>
                  <a:cubicBezTo>
                    <a:pt x="950156" y="908489"/>
                    <a:pt x="683456" y="785457"/>
                    <a:pt x="515975" y="686238"/>
                  </a:cubicBezTo>
                  <a:cubicBezTo>
                    <a:pt x="348494" y="587019"/>
                    <a:pt x="201650" y="528282"/>
                    <a:pt x="115925" y="419538"/>
                  </a:cubicBezTo>
                  <a:cubicBezTo>
                    <a:pt x="30200" y="310794"/>
                    <a:pt x="-8694" y="56001"/>
                    <a:pt x="1625" y="9963"/>
                  </a:cubicBez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736307" y="3829305"/>
              <a:ext cx="1229070" cy="191708"/>
              <a:chOff x="2736307" y="3829305"/>
              <a:chExt cx="1229070" cy="191708"/>
            </a:xfrm>
          </p:grpSpPr>
          <p:sp>
            <p:nvSpPr>
              <p:cNvPr id="44" name="Freeform 43"/>
              <p:cNvSpPr/>
              <p:nvPr/>
            </p:nvSpPr>
            <p:spPr>
              <a:xfrm rot="1378678">
                <a:off x="2890046" y="3850734"/>
                <a:ext cx="1003897" cy="70930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97125" h="1405155">
                    <a:moveTo>
                      <a:pt x="1625" y="9963"/>
                    </a:moveTo>
                    <a:cubicBezTo>
                      <a:pt x="11944" y="-36075"/>
                      <a:pt x="23850" y="89338"/>
                      <a:pt x="177837" y="143313"/>
                    </a:cubicBezTo>
                    <a:cubicBezTo>
                      <a:pt x="331824" y="197288"/>
                      <a:pt x="704094" y="263169"/>
                      <a:pt x="925550" y="333813"/>
                    </a:cubicBezTo>
                    <a:cubicBezTo>
                      <a:pt x="1147006" y="404457"/>
                      <a:pt x="1344650" y="436207"/>
                      <a:pt x="1506575" y="567176"/>
                    </a:cubicBezTo>
                    <a:cubicBezTo>
                      <a:pt x="1668500" y="698145"/>
                      <a:pt x="1798675" y="981514"/>
                      <a:pt x="1897100" y="1119626"/>
                    </a:cubicBezTo>
                    <a:cubicBezTo>
                      <a:pt x="1995525" y="1257739"/>
                      <a:pt x="2067756" y="1349020"/>
                      <a:pt x="2097125" y="1395851"/>
                    </a:cubicBezTo>
                    <a:cubicBezTo>
                      <a:pt x="2035212" y="1397438"/>
                      <a:pt x="2004256" y="1412519"/>
                      <a:pt x="1911387" y="1400613"/>
                    </a:cubicBezTo>
                    <a:cubicBezTo>
                      <a:pt x="1818518" y="1388707"/>
                      <a:pt x="1671675" y="1388707"/>
                      <a:pt x="1539912" y="1324413"/>
                    </a:cubicBezTo>
                    <a:cubicBezTo>
                      <a:pt x="1408150" y="1260119"/>
                      <a:pt x="1291468" y="1121213"/>
                      <a:pt x="1120812" y="1014851"/>
                    </a:cubicBezTo>
                    <a:cubicBezTo>
                      <a:pt x="950156" y="908489"/>
                      <a:pt x="683456" y="785457"/>
                      <a:pt x="515975" y="686238"/>
                    </a:cubicBezTo>
                    <a:cubicBezTo>
                      <a:pt x="348494" y="587019"/>
                      <a:pt x="201650" y="528282"/>
                      <a:pt x="115925" y="419538"/>
                    </a:cubicBezTo>
                    <a:cubicBezTo>
                      <a:pt x="30200" y="310794"/>
                      <a:pt x="-8694" y="56001"/>
                      <a:pt x="1625" y="9963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 rot="1558678">
                <a:off x="2934238" y="3950083"/>
                <a:ext cx="1003897" cy="70930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97125" h="1405155">
                    <a:moveTo>
                      <a:pt x="1625" y="9963"/>
                    </a:moveTo>
                    <a:cubicBezTo>
                      <a:pt x="11944" y="-36075"/>
                      <a:pt x="23850" y="89338"/>
                      <a:pt x="177837" y="143313"/>
                    </a:cubicBezTo>
                    <a:cubicBezTo>
                      <a:pt x="331824" y="197288"/>
                      <a:pt x="704094" y="263169"/>
                      <a:pt x="925550" y="333813"/>
                    </a:cubicBezTo>
                    <a:cubicBezTo>
                      <a:pt x="1147006" y="404457"/>
                      <a:pt x="1344650" y="436207"/>
                      <a:pt x="1506575" y="567176"/>
                    </a:cubicBezTo>
                    <a:cubicBezTo>
                      <a:pt x="1668500" y="698145"/>
                      <a:pt x="1798675" y="981514"/>
                      <a:pt x="1897100" y="1119626"/>
                    </a:cubicBezTo>
                    <a:cubicBezTo>
                      <a:pt x="1995525" y="1257739"/>
                      <a:pt x="2067756" y="1349020"/>
                      <a:pt x="2097125" y="1395851"/>
                    </a:cubicBezTo>
                    <a:cubicBezTo>
                      <a:pt x="2035212" y="1397438"/>
                      <a:pt x="2004256" y="1412519"/>
                      <a:pt x="1911387" y="1400613"/>
                    </a:cubicBezTo>
                    <a:cubicBezTo>
                      <a:pt x="1818518" y="1388707"/>
                      <a:pt x="1671675" y="1388707"/>
                      <a:pt x="1539912" y="1324413"/>
                    </a:cubicBezTo>
                    <a:cubicBezTo>
                      <a:pt x="1408150" y="1260119"/>
                      <a:pt x="1291468" y="1121213"/>
                      <a:pt x="1120812" y="1014851"/>
                    </a:cubicBezTo>
                    <a:cubicBezTo>
                      <a:pt x="950156" y="908489"/>
                      <a:pt x="683456" y="785457"/>
                      <a:pt x="515975" y="686238"/>
                    </a:cubicBezTo>
                    <a:cubicBezTo>
                      <a:pt x="348494" y="587019"/>
                      <a:pt x="201650" y="528282"/>
                      <a:pt x="115925" y="419538"/>
                    </a:cubicBezTo>
                    <a:cubicBezTo>
                      <a:pt x="30200" y="310794"/>
                      <a:pt x="-8694" y="56001"/>
                      <a:pt x="1625" y="9963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1983820">
                <a:off x="2736307" y="3830390"/>
                <a:ext cx="960635" cy="126958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  <a:gd name="connsiteX0" fmla="*/ 18200 w 2024109"/>
                  <a:gd name="connsiteY0" fmla="*/ 1469 h 2512638"/>
                  <a:gd name="connsiteX1" fmla="*/ 104821 w 2024109"/>
                  <a:gd name="connsiteY1" fmla="*/ 1250796 h 2512638"/>
                  <a:gd name="connsiteX2" fmla="*/ 852534 w 2024109"/>
                  <a:gd name="connsiteY2" fmla="*/ 1441296 h 2512638"/>
                  <a:gd name="connsiteX3" fmla="*/ 1433559 w 2024109"/>
                  <a:gd name="connsiteY3" fmla="*/ 1674659 h 2512638"/>
                  <a:gd name="connsiteX4" fmla="*/ 1824084 w 2024109"/>
                  <a:gd name="connsiteY4" fmla="*/ 2227109 h 2512638"/>
                  <a:gd name="connsiteX5" fmla="*/ 2024109 w 2024109"/>
                  <a:gd name="connsiteY5" fmla="*/ 2503334 h 2512638"/>
                  <a:gd name="connsiteX6" fmla="*/ 1838371 w 2024109"/>
                  <a:gd name="connsiteY6" fmla="*/ 2508096 h 2512638"/>
                  <a:gd name="connsiteX7" fmla="*/ 1466896 w 2024109"/>
                  <a:gd name="connsiteY7" fmla="*/ 2431896 h 2512638"/>
                  <a:gd name="connsiteX8" fmla="*/ 1047796 w 2024109"/>
                  <a:gd name="connsiteY8" fmla="*/ 2122334 h 2512638"/>
                  <a:gd name="connsiteX9" fmla="*/ 442959 w 2024109"/>
                  <a:gd name="connsiteY9" fmla="*/ 1793721 h 2512638"/>
                  <a:gd name="connsiteX10" fmla="*/ 42909 w 2024109"/>
                  <a:gd name="connsiteY10" fmla="*/ 1527021 h 2512638"/>
                  <a:gd name="connsiteX11" fmla="*/ 18200 w 2024109"/>
                  <a:gd name="connsiteY11" fmla="*/ 1469 h 2512638"/>
                  <a:gd name="connsiteX0" fmla="*/ 27648 w 2033557"/>
                  <a:gd name="connsiteY0" fmla="*/ 3688 h 2514857"/>
                  <a:gd name="connsiteX1" fmla="*/ 264822 w 2033557"/>
                  <a:gd name="connsiteY1" fmla="*/ 1111575 h 2514857"/>
                  <a:gd name="connsiteX2" fmla="*/ 861982 w 2033557"/>
                  <a:gd name="connsiteY2" fmla="*/ 1443515 h 2514857"/>
                  <a:gd name="connsiteX3" fmla="*/ 1443007 w 2033557"/>
                  <a:gd name="connsiteY3" fmla="*/ 1676878 h 2514857"/>
                  <a:gd name="connsiteX4" fmla="*/ 1833532 w 2033557"/>
                  <a:gd name="connsiteY4" fmla="*/ 2229328 h 2514857"/>
                  <a:gd name="connsiteX5" fmla="*/ 2033557 w 2033557"/>
                  <a:gd name="connsiteY5" fmla="*/ 2505553 h 2514857"/>
                  <a:gd name="connsiteX6" fmla="*/ 1847819 w 2033557"/>
                  <a:gd name="connsiteY6" fmla="*/ 2510315 h 2514857"/>
                  <a:gd name="connsiteX7" fmla="*/ 1476344 w 2033557"/>
                  <a:gd name="connsiteY7" fmla="*/ 2434115 h 2514857"/>
                  <a:gd name="connsiteX8" fmla="*/ 1057244 w 2033557"/>
                  <a:gd name="connsiteY8" fmla="*/ 2124553 h 2514857"/>
                  <a:gd name="connsiteX9" fmla="*/ 452407 w 2033557"/>
                  <a:gd name="connsiteY9" fmla="*/ 1795940 h 2514857"/>
                  <a:gd name="connsiteX10" fmla="*/ 52357 w 2033557"/>
                  <a:gd name="connsiteY10" fmla="*/ 1529240 h 2514857"/>
                  <a:gd name="connsiteX11" fmla="*/ 27648 w 2033557"/>
                  <a:gd name="connsiteY11" fmla="*/ 3688 h 2514857"/>
                  <a:gd name="connsiteX0" fmla="*/ 842 w 2006751"/>
                  <a:gd name="connsiteY0" fmla="*/ 3926 h 2515095"/>
                  <a:gd name="connsiteX1" fmla="*/ 238016 w 2006751"/>
                  <a:gd name="connsiteY1" fmla="*/ 1111813 h 2515095"/>
                  <a:gd name="connsiteX2" fmla="*/ 835176 w 2006751"/>
                  <a:gd name="connsiteY2" fmla="*/ 1443753 h 2515095"/>
                  <a:gd name="connsiteX3" fmla="*/ 1416201 w 2006751"/>
                  <a:gd name="connsiteY3" fmla="*/ 1677116 h 2515095"/>
                  <a:gd name="connsiteX4" fmla="*/ 1806726 w 2006751"/>
                  <a:gd name="connsiteY4" fmla="*/ 2229566 h 2515095"/>
                  <a:gd name="connsiteX5" fmla="*/ 2006751 w 2006751"/>
                  <a:gd name="connsiteY5" fmla="*/ 2505791 h 2515095"/>
                  <a:gd name="connsiteX6" fmla="*/ 1821013 w 2006751"/>
                  <a:gd name="connsiteY6" fmla="*/ 2510553 h 2515095"/>
                  <a:gd name="connsiteX7" fmla="*/ 1449538 w 2006751"/>
                  <a:gd name="connsiteY7" fmla="*/ 2434353 h 2515095"/>
                  <a:gd name="connsiteX8" fmla="*/ 1030438 w 2006751"/>
                  <a:gd name="connsiteY8" fmla="*/ 2124791 h 2515095"/>
                  <a:gd name="connsiteX9" fmla="*/ 425601 w 2006751"/>
                  <a:gd name="connsiteY9" fmla="*/ 1796178 h 2515095"/>
                  <a:gd name="connsiteX10" fmla="*/ 169023 w 2006751"/>
                  <a:gd name="connsiteY10" fmla="*/ 1544368 h 2515095"/>
                  <a:gd name="connsiteX11" fmla="*/ 842 w 2006751"/>
                  <a:gd name="connsiteY11" fmla="*/ 3926 h 2515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06751" h="2515095">
                    <a:moveTo>
                      <a:pt x="842" y="3926"/>
                    </a:moveTo>
                    <a:cubicBezTo>
                      <a:pt x="12341" y="-68166"/>
                      <a:pt x="98960" y="871842"/>
                      <a:pt x="238016" y="1111813"/>
                    </a:cubicBezTo>
                    <a:cubicBezTo>
                      <a:pt x="377072" y="1351784"/>
                      <a:pt x="638812" y="1349536"/>
                      <a:pt x="835176" y="1443753"/>
                    </a:cubicBezTo>
                    <a:cubicBezTo>
                      <a:pt x="1031540" y="1537970"/>
                      <a:pt x="1254276" y="1546147"/>
                      <a:pt x="1416201" y="1677116"/>
                    </a:cubicBezTo>
                    <a:cubicBezTo>
                      <a:pt x="1578126" y="1808085"/>
                      <a:pt x="1708301" y="2091454"/>
                      <a:pt x="1806726" y="2229566"/>
                    </a:cubicBezTo>
                    <a:cubicBezTo>
                      <a:pt x="1905151" y="2367679"/>
                      <a:pt x="1977382" y="2458960"/>
                      <a:pt x="2006751" y="2505791"/>
                    </a:cubicBezTo>
                    <a:cubicBezTo>
                      <a:pt x="1944838" y="2507378"/>
                      <a:pt x="1913882" y="2522459"/>
                      <a:pt x="1821013" y="2510553"/>
                    </a:cubicBezTo>
                    <a:cubicBezTo>
                      <a:pt x="1728144" y="2498647"/>
                      <a:pt x="1581301" y="2498647"/>
                      <a:pt x="1449538" y="2434353"/>
                    </a:cubicBezTo>
                    <a:cubicBezTo>
                      <a:pt x="1317776" y="2370059"/>
                      <a:pt x="1201094" y="2231153"/>
                      <a:pt x="1030438" y="2124791"/>
                    </a:cubicBezTo>
                    <a:cubicBezTo>
                      <a:pt x="859782" y="2018429"/>
                      <a:pt x="593082" y="1895397"/>
                      <a:pt x="425601" y="1796178"/>
                    </a:cubicBezTo>
                    <a:cubicBezTo>
                      <a:pt x="258120" y="1696959"/>
                      <a:pt x="239816" y="1843077"/>
                      <a:pt x="169023" y="1544368"/>
                    </a:cubicBezTo>
                    <a:cubicBezTo>
                      <a:pt x="98230" y="1245659"/>
                      <a:pt x="-10657" y="76018"/>
                      <a:pt x="842" y="3926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46"/>
              <p:cNvSpPr/>
              <p:nvPr/>
            </p:nvSpPr>
            <p:spPr>
              <a:xfrm rot="1131675">
                <a:off x="2961480" y="3829305"/>
                <a:ext cx="1003897" cy="70930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97125" h="1405155">
                    <a:moveTo>
                      <a:pt x="1625" y="9963"/>
                    </a:moveTo>
                    <a:cubicBezTo>
                      <a:pt x="11944" y="-36075"/>
                      <a:pt x="23850" y="89338"/>
                      <a:pt x="177837" y="143313"/>
                    </a:cubicBezTo>
                    <a:cubicBezTo>
                      <a:pt x="331824" y="197288"/>
                      <a:pt x="704094" y="263169"/>
                      <a:pt x="925550" y="333813"/>
                    </a:cubicBezTo>
                    <a:cubicBezTo>
                      <a:pt x="1147006" y="404457"/>
                      <a:pt x="1344650" y="436207"/>
                      <a:pt x="1506575" y="567176"/>
                    </a:cubicBezTo>
                    <a:cubicBezTo>
                      <a:pt x="1668500" y="698145"/>
                      <a:pt x="1798675" y="981514"/>
                      <a:pt x="1897100" y="1119626"/>
                    </a:cubicBezTo>
                    <a:cubicBezTo>
                      <a:pt x="1995525" y="1257739"/>
                      <a:pt x="2067756" y="1349020"/>
                      <a:pt x="2097125" y="1395851"/>
                    </a:cubicBezTo>
                    <a:cubicBezTo>
                      <a:pt x="2035212" y="1397438"/>
                      <a:pt x="2004256" y="1412519"/>
                      <a:pt x="1911387" y="1400613"/>
                    </a:cubicBezTo>
                    <a:cubicBezTo>
                      <a:pt x="1818518" y="1388707"/>
                      <a:pt x="1671675" y="1388707"/>
                      <a:pt x="1539912" y="1324413"/>
                    </a:cubicBezTo>
                    <a:cubicBezTo>
                      <a:pt x="1408150" y="1260119"/>
                      <a:pt x="1291468" y="1121213"/>
                      <a:pt x="1120812" y="1014851"/>
                    </a:cubicBezTo>
                    <a:cubicBezTo>
                      <a:pt x="950156" y="908489"/>
                      <a:pt x="683456" y="785457"/>
                      <a:pt x="515975" y="686238"/>
                    </a:cubicBezTo>
                    <a:cubicBezTo>
                      <a:pt x="348494" y="587019"/>
                      <a:pt x="201650" y="528282"/>
                      <a:pt x="115925" y="419538"/>
                    </a:cubicBezTo>
                    <a:cubicBezTo>
                      <a:pt x="30200" y="310794"/>
                      <a:pt x="-8694" y="56001"/>
                      <a:pt x="1625" y="9963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 rot="14891416" flipV="1">
              <a:off x="3743843" y="4404176"/>
              <a:ext cx="1229070" cy="191708"/>
              <a:chOff x="2736307" y="3829305"/>
              <a:chExt cx="1229070" cy="191708"/>
            </a:xfrm>
          </p:grpSpPr>
          <p:sp>
            <p:nvSpPr>
              <p:cNvPr id="40" name="Freeform 39"/>
              <p:cNvSpPr/>
              <p:nvPr/>
            </p:nvSpPr>
            <p:spPr>
              <a:xfrm rot="1378678">
                <a:off x="2890046" y="3850734"/>
                <a:ext cx="1003897" cy="70930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97125" h="1405155">
                    <a:moveTo>
                      <a:pt x="1625" y="9963"/>
                    </a:moveTo>
                    <a:cubicBezTo>
                      <a:pt x="11944" y="-36075"/>
                      <a:pt x="23850" y="89338"/>
                      <a:pt x="177837" y="143313"/>
                    </a:cubicBezTo>
                    <a:cubicBezTo>
                      <a:pt x="331824" y="197288"/>
                      <a:pt x="704094" y="263169"/>
                      <a:pt x="925550" y="333813"/>
                    </a:cubicBezTo>
                    <a:cubicBezTo>
                      <a:pt x="1147006" y="404457"/>
                      <a:pt x="1344650" y="436207"/>
                      <a:pt x="1506575" y="567176"/>
                    </a:cubicBezTo>
                    <a:cubicBezTo>
                      <a:pt x="1668500" y="698145"/>
                      <a:pt x="1798675" y="981514"/>
                      <a:pt x="1897100" y="1119626"/>
                    </a:cubicBezTo>
                    <a:cubicBezTo>
                      <a:pt x="1995525" y="1257739"/>
                      <a:pt x="2067756" y="1349020"/>
                      <a:pt x="2097125" y="1395851"/>
                    </a:cubicBezTo>
                    <a:cubicBezTo>
                      <a:pt x="2035212" y="1397438"/>
                      <a:pt x="2004256" y="1412519"/>
                      <a:pt x="1911387" y="1400613"/>
                    </a:cubicBezTo>
                    <a:cubicBezTo>
                      <a:pt x="1818518" y="1388707"/>
                      <a:pt x="1671675" y="1388707"/>
                      <a:pt x="1539912" y="1324413"/>
                    </a:cubicBezTo>
                    <a:cubicBezTo>
                      <a:pt x="1408150" y="1260119"/>
                      <a:pt x="1291468" y="1121213"/>
                      <a:pt x="1120812" y="1014851"/>
                    </a:cubicBezTo>
                    <a:cubicBezTo>
                      <a:pt x="950156" y="908489"/>
                      <a:pt x="683456" y="785457"/>
                      <a:pt x="515975" y="686238"/>
                    </a:cubicBezTo>
                    <a:cubicBezTo>
                      <a:pt x="348494" y="587019"/>
                      <a:pt x="201650" y="528282"/>
                      <a:pt x="115925" y="419538"/>
                    </a:cubicBezTo>
                    <a:cubicBezTo>
                      <a:pt x="30200" y="310794"/>
                      <a:pt x="-8694" y="56001"/>
                      <a:pt x="1625" y="9963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40"/>
              <p:cNvSpPr/>
              <p:nvPr/>
            </p:nvSpPr>
            <p:spPr>
              <a:xfrm rot="1558678">
                <a:off x="2934238" y="3950083"/>
                <a:ext cx="1003897" cy="70930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97125" h="1405155">
                    <a:moveTo>
                      <a:pt x="1625" y="9963"/>
                    </a:moveTo>
                    <a:cubicBezTo>
                      <a:pt x="11944" y="-36075"/>
                      <a:pt x="23850" y="89338"/>
                      <a:pt x="177837" y="143313"/>
                    </a:cubicBezTo>
                    <a:cubicBezTo>
                      <a:pt x="331824" y="197288"/>
                      <a:pt x="704094" y="263169"/>
                      <a:pt x="925550" y="333813"/>
                    </a:cubicBezTo>
                    <a:cubicBezTo>
                      <a:pt x="1147006" y="404457"/>
                      <a:pt x="1344650" y="436207"/>
                      <a:pt x="1506575" y="567176"/>
                    </a:cubicBezTo>
                    <a:cubicBezTo>
                      <a:pt x="1668500" y="698145"/>
                      <a:pt x="1798675" y="981514"/>
                      <a:pt x="1897100" y="1119626"/>
                    </a:cubicBezTo>
                    <a:cubicBezTo>
                      <a:pt x="1995525" y="1257739"/>
                      <a:pt x="2067756" y="1349020"/>
                      <a:pt x="2097125" y="1395851"/>
                    </a:cubicBezTo>
                    <a:cubicBezTo>
                      <a:pt x="2035212" y="1397438"/>
                      <a:pt x="2004256" y="1412519"/>
                      <a:pt x="1911387" y="1400613"/>
                    </a:cubicBezTo>
                    <a:cubicBezTo>
                      <a:pt x="1818518" y="1388707"/>
                      <a:pt x="1671675" y="1388707"/>
                      <a:pt x="1539912" y="1324413"/>
                    </a:cubicBezTo>
                    <a:cubicBezTo>
                      <a:pt x="1408150" y="1260119"/>
                      <a:pt x="1291468" y="1121213"/>
                      <a:pt x="1120812" y="1014851"/>
                    </a:cubicBezTo>
                    <a:cubicBezTo>
                      <a:pt x="950156" y="908489"/>
                      <a:pt x="683456" y="785457"/>
                      <a:pt x="515975" y="686238"/>
                    </a:cubicBezTo>
                    <a:cubicBezTo>
                      <a:pt x="348494" y="587019"/>
                      <a:pt x="201650" y="528282"/>
                      <a:pt x="115925" y="419538"/>
                    </a:cubicBezTo>
                    <a:cubicBezTo>
                      <a:pt x="30200" y="310794"/>
                      <a:pt x="-8694" y="56001"/>
                      <a:pt x="1625" y="9963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 rot="1983820">
                <a:off x="2736307" y="3830390"/>
                <a:ext cx="960635" cy="126958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  <a:gd name="connsiteX0" fmla="*/ 18200 w 2024109"/>
                  <a:gd name="connsiteY0" fmla="*/ 1469 h 2512638"/>
                  <a:gd name="connsiteX1" fmla="*/ 104821 w 2024109"/>
                  <a:gd name="connsiteY1" fmla="*/ 1250796 h 2512638"/>
                  <a:gd name="connsiteX2" fmla="*/ 852534 w 2024109"/>
                  <a:gd name="connsiteY2" fmla="*/ 1441296 h 2512638"/>
                  <a:gd name="connsiteX3" fmla="*/ 1433559 w 2024109"/>
                  <a:gd name="connsiteY3" fmla="*/ 1674659 h 2512638"/>
                  <a:gd name="connsiteX4" fmla="*/ 1824084 w 2024109"/>
                  <a:gd name="connsiteY4" fmla="*/ 2227109 h 2512638"/>
                  <a:gd name="connsiteX5" fmla="*/ 2024109 w 2024109"/>
                  <a:gd name="connsiteY5" fmla="*/ 2503334 h 2512638"/>
                  <a:gd name="connsiteX6" fmla="*/ 1838371 w 2024109"/>
                  <a:gd name="connsiteY6" fmla="*/ 2508096 h 2512638"/>
                  <a:gd name="connsiteX7" fmla="*/ 1466896 w 2024109"/>
                  <a:gd name="connsiteY7" fmla="*/ 2431896 h 2512638"/>
                  <a:gd name="connsiteX8" fmla="*/ 1047796 w 2024109"/>
                  <a:gd name="connsiteY8" fmla="*/ 2122334 h 2512638"/>
                  <a:gd name="connsiteX9" fmla="*/ 442959 w 2024109"/>
                  <a:gd name="connsiteY9" fmla="*/ 1793721 h 2512638"/>
                  <a:gd name="connsiteX10" fmla="*/ 42909 w 2024109"/>
                  <a:gd name="connsiteY10" fmla="*/ 1527021 h 2512638"/>
                  <a:gd name="connsiteX11" fmla="*/ 18200 w 2024109"/>
                  <a:gd name="connsiteY11" fmla="*/ 1469 h 2512638"/>
                  <a:gd name="connsiteX0" fmla="*/ 27648 w 2033557"/>
                  <a:gd name="connsiteY0" fmla="*/ 3688 h 2514857"/>
                  <a:gd name="connsiteX1" fmla="*/ 264822 w 2033557"/>
                  <a:gd name="connsiteY1" fmla="*/ 1111575 h 2514857"/>
                  <a:gd name="connsiteX2" fmla="*/ 861982 w 2033557"/>
                  <a:gd name="connsiteY2" fmla="*/ 1443515 h 2514857"/>
                  <a:gd name="connsiteX3" fmla="*/ 1443007 w 2033557"/>
                  <a:gd name="connsiteY3" fmla="*/ 1676878 h 2514857"/>
                  <a:gd name="connsiteX4" fmla="*/ 1833532 w 2033557"/>
                  <a:gd name="connsiteY4" fmla="*/ 2229328 h 2514857"/>
                  <a:gd name="connsiteX5" fmla="*/ 2033557 w 2033557"/>
                  <a:gd name="connsiteY5" fmla="*/ 2505553 h 2514857"/>
                  <a:gd name="connsiteX6" fmla="*/ 1847819 w 2033557"/>
                  <a:gd name="connsiteY6" fmla="*/ 2510315 h 2514857"/>
                  <a:gd name="connsiteX7" fmla="*/ 1476344 w 2033557"/>
                  <a:gd name="connsiteY7" fmla="*/ 2434115 h 2514857"/>
                  <a:gd name="connsiteX8" fmla="*/ 1057244 w 2033557"/>
                  <a:gd name="connsiteY8" fmla="*/ 2124553 h 2514857"/>
                  <a:gd name="connsiteX9" fmla="*/ 452407 w 2033557"/>
                  <a:gd name="connsiteY9" fmla="*/ 1795940 h 2514857"/>
                  <a:gd name="connsiteX10" fmla="*/ 52357 w 2033557"/>
                  <a:gd name="connsiteY10" fmla="*/ 1529240 h 2514857"/>
                  <a:gd name="connsiteX11" fmla="*/ 27648 w 2033557"/>
                  <a:gd name="connsiteY11" fmla="*/ 3688 h 2514857"/>
                  <a:gd name="connsiteX0" fmla="*/ 842 w 2006751"/>
                  <a:gd name="connsiteY0" fmla="*/ 3926 h 2515095"/>
                  <a:gd name="connsiteX1" fmla="*/ 238016 w 2006751"/>
                  <a:gd name="connsiteY1" fmla="*/ 1111813 h 2515095"/>
                  <a:gd name="connsiteX2" fmla="*/ 835176 w 2006751"/>
                  <a:gd name="connsiteY2" fmla="*/ 1443753 h 2515095"/>
                  <a:gd name="connsiteX3" fmla="*/ 1416201 w 2006751"/>
                  <a:gd name="connsiteY3" fmla="*/ 1677116 h 2515095"/>
                  <a:gd name="connsiteX4" fmla="*/ 1806726 w 2006751"/>
                  <a:gd name="connsiteY4" fmla="*/ 2229566 h 2515095"/>
                  <a:gd name="connsiteX5" fmla="*/ 2006751 w 2006751"/>
                  <a:gd name="connsiteY5" fmla="*/ 2505791 h 2515095"/>
                  <a:gd name="connsiteX6" fmla="*/ 1821013 w 2006751"/>
                  <a:gd name="connsiteY6" fmla="*/ 2510553 h 2515095"/>
                  <a:gd name="connsiteX7" fmla="*/ 1449538 w 2006751"/>
                  <a:gd name="connsiteY7" fmla="*/ 2434353 h 2515095"/>
                  <a:gd name="connsiteX8" fmla="*/ 1030438 w 2006751"/>
                  <a:gd name="connsiteY8" fmla="*/ 2124791 h 2515095"/>
                  <a:gd name="connsiteX9" fmla="*/ 425601 w 2006751"/>
                  <a:gd name="connsiteY9" fmla="*/ 1796178 h 2515095"/>
                  <a:gd name="connsiteX10" fmla="*/ 169023 w 2006751"/>
                  <a:gd name="connsiteY10" fmla="*/ 1544368 h 2515095"/>
                  <a:gd name="connsiteX11" fmla="*/ 842 w 2006751"/>
                  <a:gd name="connsiteY11" fmla="*/ 3926 h 2515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06751" h="2515095">
                    <a:moveTo>
                      <a:pt x="842" y="3926"/>
                    </a:moveTo>
                    <a:cubicBezTo>
                      <a:pt x="12341" y="-68166"/>
                      <a:pt x="98960" y="871842"/>
                      <a:pt x="238016" y="1111813"/>
                    </a:cubicBezTo>
                    <a:cubicBezTo>
                      <a:pt x="377072" y="1351784"/>
                      <a:pt x="638812" y="1349536"/>
                      <a:pt x="835176" y="1443753"/>
                    </a:cubicBezTo>
                    <a:cubicBezTo>
                      <a:pt x="1031540" y="1537970"/>
                      <a:pt x="1254276" y="1546147"/>
                      <a:pt x="1416201" y="1677116"/>
                    </a:cubicBezTo>
                    <a:cubicBezTo>
                      <a:pt x="1578126" y="1808085"/>
                      <a:pt x="1708301" y="2091454"/>
                      <a:pt x="1806726" y="2229566"/>
                    </a:cubicBezTo>
                    <a:cubicBezTo>
                      <a:pt x="1905151" y="2367679"/>
                      <a:pt x="1977382" y="2458960"/>
                      <a:pt x="2006751" y="2505791"/>
                    </a:cubicBezTo>
                    <a:cubicBezTo>
                      <a:pt x="1944838" y="2507378"/>
                      <a:pt x="1913882" y="2522459"/>
                      <a:pt x="1821013" y="2510553"/>
                    </a:cubicBezTo>
                    <a:cubicBezTo>
                      <a:pt x="1728144" y="2498647"/>
                      <a:pt x="1581301" y="2498647"/>
                      <a:pt x="1449538" y="2434353"/>
                    </a:cubicBezTo>
                    <a:cubicBezTo>
                      <a:pt x="1317776" y="2370059"/>
                      <a:pt x="1201094" y="2231153"/>
                      <a:pt x="1030438" y="2124791"/>
                    </a:cubicBezTo>
                    <a:cubicBezTo>
                      <a:pt x="859782" y="2018429"/>
                      <a:pt x="593082" y="1895397"/>
                      <a:pt x="425601" y="1796178"/>
                    </a:cubicBezTo>
                    <a:cubicBezTo>
                      <a:pt x="258120" y="1696959"/>
                      <a:pt x="239816" y="1843077"/>
                      <a:pt x="169023" y="1544368"/>
                    </a:cubicBezTo>
                    <a:cubicBezTo>
                      <a:pt x="98230" y="1245659"/>
                      <a:pt x="-10657" y="76018"/>
                      <a:pt x="842" y="3926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 rot="1131675">
                <a:off x="2961480" y="3829305"/>
                <a:ext cx="1003897" cy="70930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97125" h="1405155">
                    <a:moveTo>
                      <a:pt x="1625" y="9963"/>
                    </a:moveTo>
                    <a:cubicBezTo>
                      <a:pt x="11944" y="-36075"/>
                      <a:pt x="23850" y="89338"/>
                      <a:pt x="177837" y="143313"/>
                    </a:cubicBezTo>
                    <a:cubicBezTo>
                      <a:pt x="331824" y="197288"/>
                      <a:pt x="704094" y="263169"/>
                      <a:pt x="925550" y="333813"/>
                    </a:cubicBezTo>
                    <a:cubicBezTo>
                      <a:pt x="1147006" y="404457"/>
                      <a:pt x="1344650" y="436207"/>
                      <a:pt x="1506575" y="567176"/>
                    </a:cubicBezTo>
                    <a:cubicBezTo>
                      <a:pt x="1668500" y="698145"/>
                      <a:pt x="1798675" y="981514"/>
                      <a:pt x="1897100" y="1119626"/>
                    </a:cubicBezTo>
                    <a:cubicBezTo>
                      <a:pt x="1995525" y="1257739"/>
                      <a:pt x="2067756" y="1349020"/>
                      <a:pt x="2097125" y="1395851"/>
                    </a:cubicBezTo>
                    <a:cubicBezTo>
                      <a:pt x="2035212" y="1397438"/>
                      <a:pt x="2004256" y="1412519"/>
                      <a:pt x="1911387" y="1400613"/>
                    </a:cubicBezTo>
                    <a:cubicBezTo>
                      <a:pt x="1818518" y="1388707"/>
                      <a:pt x="1671675" y="1388707"/>
                      <a:pt x="1539912" y="1324413"/>
                    </a:cubicBezTo>
                    <a:cubicBezTo>
                      <a:pt x="1408150" y="1260119"/>
                      <a:pt x="1291468" y="1121213"/>
                      <a:pt x="1120812" y="1014851"/>
                    </a:cubicBezTo>
                    <a:cubicBezTo>
                      <a:pt x="950156" y="908489"/>
                      <a:pt x="683456" y="785457"/>
                      <a:pt x="515975" y="686238"/>
                    </a:cubicBezTo>
                    <a:cubicBezTo>
                      <a:pt x="348494" y="587019"/>
                      <a:pt x="201650" y="528282"/>
                      <a:pt x="115925" y="419538"/>
                    </a:cubicBezTo>
                    <a:cubicBezTo>
                      <a:pt x="30200" y="310794"/>
                      <a:pt x="-8694" y="56001"/>
                      <a:pt x="1625" y="9963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Freeform 9"/>
          <p:cNvSpPr/>
          <p:nvPr/>
        </p:nvSpPr>
        <p:spPr>
          <a:xfrm flipH="1">
            <a:off x="1402491" y="767686"/>
            <a:ext cx="523939" cy="942051"/>
          </a:xfrm>
          <a:custGeom>
            <a:avLst/>
            <a:gdLst>
              <a:gd name="connsiteX0" fmla="*/ 0 w 1127125"/>
              <a:gd name="connsiteY0" fmla="*/ 1244600 h 1244600"/>
              <a:gd name="connsiteX1" fmla="*/ 288925 w 1127125"/>
              <a:gd name="connsiteY1" fmla="*/ 1089025 h 1244600"/>
              <a:gd name="connsiteX2" fmla="*/ 463550 w 1127125"/>
              <a:gd name="connsiteY2" fmla="*/ 819150 h 1244600"/>
              <a:gd name="connsiteX3" fmla="*/ 631825 w 1127125"/>
              <a:gd name="connsiteY3" fmla="*/ 317500 h 1244600"/>
              <a:gd name="connsiteX4" fmla="*/ 762000 w 1127125"/>
              <a:gd name="connsiteY4" fmla="*/ 136525 h 1244600"/>
              <a:gd name="connsiteX5" fmla="*/ 1127125 w 1127125"/>
              <a:gd name="connsiteY5" fmla="*/ 0 h 1244600"/>
              <a:gd name="connsiteX0" fmla="*/ 0 w 1108075"/>
              <a:gd name="connsiteY0" fmla="*/ 1908175 h 1908175"/>
              <a:gd name="connsiteX1" fmla="*/ 288925 w 1108075"/>
              <a:gd name="connsiteY1" fmla="*/ 1752600 h 1908175"/>
              <a:gd name="connsiteX2" fmla="*/ 463550 w 1108075"/>
              <a:gd name="connsiteY2" fmla="*/ 1482725 h 1908175"/>
              <a:gd name="connsiteX3" fmla="*/ 631825 w 1108075"/>
              <a:gd name="connsiteY3" fmla="*/ 981075 h 1908175"/>
              <a:gd name="connsiteX4" fmla="*/ 762000 w 1108075"/>
              <a:gd name="connsiteY4" fmla="*/ 800100 h 1908175"/>
              <a:gd name="connsiteX5" fmla="*/ 1108075 w 1108075"/>
              <a:gd name="connsiteY5" fmla="*/ 0 h 1908175"/>
              <a:gd name="connsiteX0" fmla="*/ 0 w 1143795"/>
              <a:gd name="connsiteY0" fmla="*/ 1908175 h 1908175"/>
              <a:gd name="connsiteX1" fmla="*/ 288925 w 1143795"/>
              <a:gd name="connsiteY1" fmla="*/ 1752600 h 1908175"/>
              <a:gd name="connsiteX2" fmla="*/ 463550 w 1143795"/>
              <a:gd name="connsiteY2" fmla="*/ 1482725 h 1908175"/>
              <a:gd name="connsiteX3" fmla="*/ 631825 w 1143795"/>
              <a:gd name="connsiteY3" fmla="*/ 981075 h 1908175"/>
              <a:gd name="connsiteX4" fmla="*/ 762000 w 1143795"/>
              <a:gd name="connsiteY4" fmla="*/ 800100 h 1908175"/>
              <a:gd name="connsiteX5" fmla="*/ 1123950 w 1143795"/>
              <a:gd name="connsiteY5" fmla="*/ 552451 h 1908175"/>
              <a:gd name="connsiteX6" fmla="*/ 1108075 w 1143795"/>
              <a:gd name="connsiteY6" fmla="*/ 0 h 1908175"/>
              <a:gd name="connsiteX0" fmla="*/ 0 w 1132808"/>
              <a:gd name="connsiteY0" fmla="*/ 2057400 h 2057400"/>
              <a:gd name="connsiteX1" fmla="*/ 288925 w 1132808"/>
              <a:gd name="connsiteY1" fmla="*/ 1901825 h 2057400"/>
              <a:gd name="connsiteX2" fmla="*/ 463550 w 1132808"/>
              <a:gd name="connsiteY2" fmla="*/ 1631950 h 2057400"/>
              <a:gd name="connsiteX3" fmla="*/ 631825 w 1132808"/>
              <a:gd name="connsiteY3" fmla="*/ 1130300 h 2057400"/>
              <a:gd name="connsiteX4" fmla="*/ 762000 w 1132808"/>
              <a:gd name="connsiteY4" fmla="*/ 949325 h 2057400"/>
              <a:gd name="connsiteX5" fmla="*/ 1123950 w 1132808"/>
              <a:gd name="connsiteY5" fmla="*/ 701676 h 2057400"/>
              <a:gd name="connsiteX6" fmla="*/ 952500 w 1132808"/>
              <a:gd name="connsiteY6" fmla="*/ 0 h 2057400"/>
              <a:gd name="connsiteX0" fmla="*/ 0 w 999089"/>
              <a:gd name="connsiteY0" fmla="*/ 2057400 h 2057400"/>
              <a:gd name="connsiteX1" fmla="*/ 288925 w 999089"/>
              <a:gd name="connsiteY1" fmla="*/ 1901825 h 2057400"/>
              <a:gd name="connsiteX2" fmla="*/ 463550 w 999089"/>
              <a:gd name="connsiteY2" fmla="*/ 1631950 h 2057400"/>
              <a:gd name="connsiteX3" fmla="*/ 631825 w 999089"/>
              <a:gd name="connsiteY3" fmla="*/ 1130300 h 2057400"/>
              <a:gd name="connsiteX4" fmla="*/ 762000 w 999089"/>
              <a:gd name="connsiteY4" fmla="*/ 949325 h 2057400"/>
              <a:gd name="connsiteX5" fmla="*/ 981075 w 999089"/>
              <a:gd name="connsiteY5" fmla="*/ 625476 h 2057400"/>
              <a:gd name="connsiteX6" fmla="*/ 952500 w 999089"/>
              <a:gd name="connsiteY6" fmla="*/ 0 h 2057400"/>
              <a:gd name="connsiteX0" fmla="*/ 0 w 999089"/>
              <a:gd name="connsiteY0" fmla="*/ 2057400 h 2057400"/>
              <a:gd name="connsiteX1" fmla="*/ 288925 w 999089"/>
              <a:gd name="connsiteY1" fmla="*/ 1901825 h 2057400"/>
              <a:gd name="connsiteX2" fmla="*/ 463550 w 999089"/>
              <a:gd name="connsiteY2" fmla="*/ 1631950 h 2057400"/>
              <a:gd name="connsiteX3" fmla="*/ 631825 w 999089"/>
              <a:gd name="connsiteY3" fmla="*/ 1130300 h 2057400"/>
              <a:gd name="connsiteX4" fmla="*/ 612775 w 999089"/>
              <a:gd name="connsiteY4" fmla="*/ 939800 h 2057400"/>
              <a:gd name="connsiteX5" fmla="*/ 981075 w 999089"/>
              <a:gd name="connsiteY5" fmla="*/ 625476 h 2057400"/>
              <a:gd name="connsiteX6" fmla="*/ 952500 w 999089"/>
              <a:gd name="connsiteY6" fmla="*/ 0 h 2057400"/>
              <a:gd name="connsiteX0" fmla="*/ 0 w 999089"/>
              <a:gd name="connsiteY0" fmla="*/ 2057400 h 2057400"/>
              <a:gd name="connsiteX1" fmla="*/ 288925 w 999089"/>
              <a:gd name="connsiteY1" fmla="*/ 1901825 h 2057400"/>
              <a:gd name="connsiteX2" fmla="*/ 463550 w 999089"/>
              <a:gd name="connsiteY2" fmla="*/ 1631950 h 2057400"/>
              <a:gd name="connsiteX3" fmla="*/ 612775 w 999089"/>
              <a:gd name="connsiteY3" fmla="*/ 939800 h 2057400"/>
              <a:gd name="connsiteX4" fmla="*/ 981075 w 999089"/>
              <a:gd name="connsiteY4" fmla="*/ 625476 h 2057400"/>
              <a:gd name="connsiteX5" fmla="*/ 952500 w 999089"/>
              <a:gd name="connsiteY5" fmla="*/ 0 h 2057400"/>
              <a:gd name="connsiteX0" fmla="*/ 0 w 999089"/>
              <a:gd name="connsiteY0" fmla="*/ 2057400 h 2057400"/>
              <a:gd name="connsiteX1" fmla="*/ 288925 w 999089"/>
              <a:gd name="connsiteY1" fmla="*/ 1901825 h 2057400"/>
              <a:gd name="connsiteX2" fmla="*/ 612775 w 999089"/>
              <a:gd name="connsiteY2" fmla="*/ 939800 h 2057400"/>
              <a:gd name="connsiteX3" fmla="*/ 981075 w 999089"/>
              <a:gd name="connsiteY3" fmla="*/ 625476 h 2057400"/>
              <a:gd name="connsiteX4" fmla="*/ 952500 w 999089"/>
              <a:gd name="connsiteY4" fmla="*/ 0 h 2057400"/>
              <a:gd name="connsiteX0" fmla="*/ 0 w 999089"/>
              <a:gd name="connsiteY0" fmla="*/ 2057400 h 2057400"/>
              <a:gd name="connsiteX1" fmla="*/ 612775 w 999089"/>
              <a:gd name="connsiteY1" fmla="*/ 939800 h 2057400"/>
              <a:gd name="connsiteX2" fmla="*/ 981075 w 999089"/>
              <a:gd name="connsiteY2" fmla="*/ 625476 h 2057400"/>
              <a:gd name="connsiteX3" fmla="*/ 952500 w 999089"/>
              <a:gd name="connsiteY3" fmla="*/ 0 h 2057400"/>
              <a:gd name="connsiteX0" fmla="*/ 0 w 386314"/>
              <a:gd name="connsiteY0" fmla="*/ 939800 h 939800"/>
              <a:gd name="connsiteX1" fmla="*/ 368300 w 386314"/>
              <a:gd name="connsiteY1" fmla="*/ 625476 h 939800"/>
              <a:gd name="connsiteX2" fmla="*/ 339725 w 386314"/>
              <a:gd name="connsiteY2" fmla="*/ 0 h 939800"/>
              <a:gd name="connsiteX0" fmla="*/ 0 w 405364"/>
              <a:gd name="connsiteY0" fmla="*/ 974725 h 974725"/>
              <a:gd name="connsiteX1" fmla="*/ 387350 w 405364"/>
              <a:gd name="connsiteY1" fmla="*/ 625476 h 974725"/>
              <a:gd name="connsiteX2" fmla="*/ 358775 w 405364"/>
              <a:gd name="connsiteY2" fmla="*/ 0 h 974725"/>
              <a:gd name="connsiteX0" fmla="*/ 0 w 427396"/>
              <a:gd name="connsiteY0" fmla="*/ 989553 h 989553"/>
              <a:gd name="connsiteX1" fmla="*/ 387350 w 427396"/>
              <a:gd name="connsiteY1" fmla="*/ 640304 h 989553"/>
              <a:gd name="connsiteX2" fmla="*/ 358775 w 427396"/>
              <a:gd name="connsiteY2" fmla="*/ 14828 h 989553"/>
              <a:gd name="connsiteX0" fmla="*/ 0 w 416862"/>
              <a:gd name="connsiteY0" fmla="*/ 980662 h 980662"/>
              <a:gd name="connsiteX1" fmla="*/ 387350 w 416862"/>
              <a:gd name="connsiteY1" fmla="*/ 631413 h 980662"/>
              <a:gd name="connsiteX2" fmla="*/ 380206 w 416862"/>
              <a:gd name="connsiteY2" fmla="*/ 69438 h 980662"/>
              <a:gd name="connsiteX3" fmla="*/ 358775 w 416862"/>
              <a:gd name="connsiteY3" fmla="*/ 5937 h 980662"/>
              <a:gd name="connsiteX0" fmla="*/ 0 w 416862"/>
              <a:gd name="connsiteY0" fmla="*/ 993929 h 993929"/>
              <a:gd name="connsiteX1" fmla="*/ 387350 w 416862"/>
              <a:gd name="connsiteY1" fmla="*/ 644680 h 993929"/>
              <a:gd name="connsiteX2" fmla="*/ 380206 w 416862"/>
              <a:gd name="connsiteY2" fmla="*/ 82705 h 993929"/>
              <a:gd name="connsiteX3" fmla="*/ 358775 w 416862"/>
              <a:gd name="connsiteY3" fmla="*/ 19204 h 993929"/>
              <a:gd name="connsiteX0" fmla="*/ 0 w 410288"/>
              <a:gd name="connsiteY0" fmla="*/ 993929 h 993929"/>
              <a:gd name="connsiteX1" fmla="*/ 387350 w 410288"/>
              <a:gd name="connsiteY1" fmla="*/ 644680 h 993929"/>
              <a:gd name="connsiteX2" fmla="*/ 380206 w 410288"/>
              <a:gd name="connsiteY2" fmla="*/ 82705 h 993929"/>
              <a:gd name="connsiteX3" fmla="*/ 358775 w 410288"/>
              <a:gd name="connsiteY3" fmla="*/ 19204 h 993929"/>
              <a:gd name="connsiteX0" fmla="*/ 0 w 404305"/>
              <a:gd name="connsiteY0" fmla="*/ 993929 h 993929"/>
              <a:gd name="connsiteX1" fmla="*/ 380206 w 404305"/>
              <a:gd name="connsiteY1" fmla="*/ 670873 h 993929"/>
              <a:gd name="connsiteX2" fmla="*/ 380206 w 404305"/>
              <a:gd name="connsiteY2" fmla="*/ 82705 h 993929"/>
              <a:gd name="connsiteX3" fmla="*/ 358775 w 404305"/>
              <a:gd name="connsiteY3" fmla="*/ 19204 h 993929"/>
              <a:gd name="connsiteX0" fmla="*/ 0 w 417272"/>
              <a:gd name="connsiteY0" fmla="*/ 991388 h 991388"/>
              <a:gd name="connsiteX1" fmla="*/ 380206 w 417272"/>
              <a:gd name="connsiteY1" fmla="*/ 668332 h 991388"/>
              <a:gd name="connsiteX2" fmla="*/ 408781 w 417272"/>
              <a:gd name="connsiteY2" fmla="*/ 84926 h 991388"/>
              <a:gd name="connsiteX3" fmla="*/ 358775 w 417272"/>
              <a:gd name="connsiteY3" fmla="*/ 16663 h 991388"/>
              <a:gd name="connsiteX0" fmla="*/ 0 w 421987"/>
              <a:gd name="connsiteY0" fmla="*/ 1001546 h 1001546"/>
              <a:gd name="connsiteX1" fmla="*/ 380206 w 421987"/>
              <a:gd name="connsiteY1" fmla="*/ 678490 h 1001546"/>
              <a:gd name="connsiteX2" fmla="*/ 408781 w 421987"/>
              <a:gd name="connsiteY2" fmla="*/ 95084 h 1001546"/>
              <a:gd name="connsiteX3" fmla="*/ 394494 w 421987"/>
              <a:gd name="connsiteY3" fmla="*/ 7771 h 1001546"/>
              <a:gd name="connsiteX0" fmla="*/ 0 w 419600"/>
              <a:gd name="connsiteY0" fmla="*/ 1000152 h 1000152"/>
              <a:gd name="connsiteX1" fmla="*/ 380206 w 419600"/>
              <a:gd name="connsiteY1" fmla="*/ 677096 h 1000152"/>
              <a:gd name="connsiteX2" fmla="*/ 408781 w 419600"/>
              <a:gd name="connsiteY2" fmla="*/ 93690 h 1000152"/>
              <a:gd name="connsiteX3" fmla="*/ 380206 w 419600"/>
              <a:gd name="connsiteY3" fmla="*/ 8759 h 1000152"/>
              <a:gd name="connsiteX0" fmla="*/ 0 w 419600"/>
              <a:gd name="connsiteY0" fmla="*/ 1000152 h 1000152"/>
              <a:gd name="connsiteX1" fmla="*/ 380206 w 419600"/>
              <a:gd name="connsiteY1" fmla="*/ 677096 h 1000152"/>
              <a:gd name="connsiteX2" fmla="*/ 408781 w 419600"/>
              <a:gd name="connsiteY2" fmla="*/ 93690 h 1000152"/>
              <a:gd name="connsiteX3" fmla="*/ 380206 w 419600"/>
              <a:gd name="connsiteY3" fmla="*/ 8759 h 1000152"/>
              <a:gd name="connsiteX0" fmla="*/ 0 w 417073"/>
              <a:gd name="connsiteY0" fmla="*/ 1001546 h 1001546"/>
              <a:gd name="connsiteX1" fmla="*/ 380206 w 417073"/>
              <a:gd name="connsiteY1" fmla="*/ 678490 h 1001546"/>
              <a:gd name="connsiteX2" fmla="*/ 408781 w 417073"/>
              <a:gd name="connsiteY2" fmla="*/ 95084 h 1001546"/>
              <a:gd name="connsiteX3" fmla="*/ 356393 w 417073"/>
              <a:gd name="connsiteY3" fmla="*/ 7772 h 1001546"/>
              <a:gd name="connsiteX0" fmla="*/ 0 w 551740"/>
              <a:gd name="connsiteY0" fmla="*/ 1001546 h 1001546"/>
              <a:gd name="connsiteX1" fmla="*/ 544512 w 551740"/>
              <a:gd name="connsiteY1" fmla="*/ 490371 h 1001546"/>
              <a:gd name="connsiteX2" fmla="*/ 408781 w 551740"/>
              <a:gd name="connsiteY2" fmla="*/ 95084 h 1001546"/>
              <a:gd name="connsiteX3" fmla="*/ 356393 w 551740"/>
              <a:gd name="connsiteY3" fmla="*/ 7772 h 1001546"/>
              <a:gd name="connsiteX0" fmla="*/ 0 w 552678"/>
              <a:gd name="connsiteY0" fmla="*/ 1002532 h 1002532"/>
              <a:gd name="connsiteX1" fmla="*/ 544512 w 552678"/>
              <a:gd name="connsiteY1" fmla="*/ 491357 h 1002532"/>
              <a:gd name="connsiteX2" fmla="*/ 437356 w 552678"/>
              <a:gd name="connsiteY2" fmla="*/ 93689 h 1002532"/>
              <a:gd name="connsiteX3" fmla="*/ 356393 w 552678"/>
              <a:gd name="connsiteY3" fmla="*/ 8758 h 1002532"/>
              <a:gd name="connsiteX0" fmla="*/ 0 w 784204"/>
              <a:gd name="connsiteY0" fmla="*/ 1002532 h 1002532"/>
              <a:gd name="connsiteX1" fmla="*/ 780256 w 784204"/>
              <a:gd name="connsiteY1" fmla="*/ 479451 h 1002532"/>
              <a:gd name="connsiteX2" fmla="*/ 437356 w 784204"/>
              <a:gd name="connsiteY2" fmla="*/ 93689 h 1002532"/>
              <a:gd name="connsiteX3" fmla="*/ 356393 w 784204"/>
              <a:gd name="connsiteY3" fmla="*/ 8758 h 1002532"/>
              <a:gd name="connsiteX0" fmla="*/ 0 w 822000"/>
              <a:gd name="connsiteY0" fmla="*/ 1002532 h 1002532"/>
              <a:gd name="connsiteX1" fmla="*/ 818356 w 822000"/>
              <a:gd name="connsiteY1" fmla="*/ 508026 h 1002532"/>
              <a:gd name="connsiteX2" fmla="*/ 437356 w 822000"/>
              <a:gd name="connsiteY2" fmla="*/ 93689 h 1002532"/>
              <a:gd name="connsiteX3" fmla="*/ 356393 w 822000"/>
              <a:gd name="connsiteY3" fmla="*/ 8758 h 1002532"/>
              <a:gd name="connsiteX0" fmla="*/ 0 w 826728"/>
              <a:gd name="connsiteY0" fmla="*/ 1002532 h 1002532"/>
              <a:gd name="connsiteX1" fmla="*/ 823119 w 826728"/>
              <a:gd name="connsiteY1" fmla="*/ 529458 h 1002532"/>
              <a:gd name="connsiteX2" fmla="*/ 437356 w 826728"/>
              <a:gd name="connsiteY2" fmla="*/ 93689 h 1002532"/>
              <a:gd name="connsiteX3" fmla="*/ 356393 w 826728"/>
              <a:gd name="connsiteY3" fmla="*/ 8758 h 1002532"/>
              <a:gd name="connsiteX0" fmla="*/ 0 w 814910"/>
              <a:gd name="connsiteY0" fmla="*/ 1002532 h 1002532"/>
              <a:gd name="connsiteX1" fmla="*/ 811213 w 814910"/>
              <a:gd name="connsiteY1" fmla="*/ 543745 h 1002532"/>
              <a:gd name="connsiteX2" fmla="*/ 437356 w 814910"/>
              <a:gd name="connsiteY2" fmla="*/ 93689 h 1002532"/>
              <a:gd name="connsiteX3" fmla="*/ 356393 w 814910"/>
              <a:gd name="connsiteY3" fmla="*/ 8758 h 1002532"/>
              <a:gd name="connsiteX0" fmla="*/ 0 w 883966"/>
              <a:gd name="connsiteY0" fmla="*/ 1135882 h 1135882"/>
              <a:gd name="connsiteX1" fmla="*/ 880269 w 883966"/>
              <a:gd name="connsiteY1" fmla="*/ 543745 h 1135882"/>
              <a:gd name="connsiteX2" fmla="*/ 506412 w 883966"/>
              <a:gd name="connsiteY2" fmla="*/ 93689 h 1135882"/>
              <a:gd name="connsiteX3" fmla="*/ 425449 w 883966"/>
              <a:gd name="connsiteY3" fmla="*/ 8758 h 1135882"/>
              <a:gd name="connsiteX0" fmla="*/ 0 w 1262585"/>
              <a:gd name="connsiteY0" fmla="*/ 1476401 h 1476401"/>
              <a:gd name="connsiteX1" fmla="*/ 1258888 w 1262585"/>
              <a:gd name="connsiteY1" fmla="*/ 543745 h 1476401"/>
              <a:gd name="connsiteX2" fmla="*/ 885031 w 1262585"/>
              <a:gd name="connsiteY2" fmla="*/ 93689 h 1476401"/>
              <a:gd name="connsiteX3" fmla="*/ 804068 w 1262585"/>
              <a:gd name="connsiteY3" fmla="*/ 8758 h 1476401"/>
              <a:gd name="connsiteX0" fmla="*/ 0 w 1262585"/>
              <a:gd name="connsiteY0" fmla="*/ 1476401 h 1476401"/>
              <a:gd name="connsiteX1" fmla="*/ 703537 w 1262585"/>
              <a:gd name="connsiteY1" fmla="*/ 887429 h 1476401"/>
              <a:gd name="connsiteX2" fmla="*/ 1258888 w 1262585"/>
              <a:gd name="connsiteY2" fmla="*/ 543745 h 1476401"/>
              <a:gd name="connsiteX3" fmla="*/ 885031 w 1262585"/>
              <a:gd name="connsiteY3" fmla="*/ 93689 h 1476401"/>
              <a:gd name="connsiteX4" fmla="*/ 804068 w 1262585"/>
              <a:gd name="connsiteY4" fmla="*/ 8758 h 1476401"/>
              <a:gd name="connsiteX0" fmla="*/ 0 w 1246710"/>
              <a:gd name="connsiteY0" fmla="*/ 1470051 h 1470051"/>
              <a:gd name="connsiteX1" fmla="*/ 687662 w 1246710"/>
              <a:gd name="connsiteY1" fmla="*/ 887429 h 1470051"/>
              <a:gd name="connsiteX2" fmla="*/ 1243013 w 1246710"/>
              <a:gd name="connsiteY2" fmla="*/ 543745 h 1470051"/>
              <a:gd name="connsiteX3" fmla="*/ 869156 w 1246710"/>
              <a:gd name="connsiteY3" fmla="*/ 93689 h 1470051"/>
              <a:gd name="connsiteX4" fmla="*/ 788193 w 1246710"/>
              <a:gd name="connsiteY4" fmla="*/ 8758 h 1470051"/>
              <a:gd name="connsiteX0" fmla="*/ 0 w 1260893"/>
              <a:gd name="connsiteY0" fmla="*/ 1470051 h 1470051"/>
              <a:gd name="connsiteX1" fmla="*/ 687662 w 1260893"/>
              <a:gd name="connsiteY1" fmla="*/ 887429 h 1470051"/>
              <a:gd name="connsiteX2" fmla="*/ 1257301 w 1260893"/>
              <a:gd name="connsiteY2" fmla="*/ 529457 h 1470051"/>
              <a:gd name="connsiteX3" fmla="*/ 869156 w 1260893"/>
              <a:gd name="connsiteY3" fmla="*/ 93689 h 1470051"/>
              <a:gd name="connsiteX4" fmla="*/ 788193 w 1260893"/>
              <a:gd name="connsiteY4" fmla="*/ 8758 h 1470051"/>
              <a:gd name="connsiteX0" fmla="*/ 0 w 1204205"/>
              <a:gd name="connsiteY0" fmla="*/ 1470051 h 1470051"/>
              <a:gd name="connsiteX1" fmla="*/ 687662 w 1204205"/>
              <a:gd name="connsiteY1" fmla="*/ 887429 h 1470051"/>
              <a:gd name="connsiteX2" fmla="*/ 1200151 w 1204205"/>
              <a:gd name="connsiteY2" fmla="*/ 581845 h 1470051"/>
              <a:gd name="connsiteX3" fmla="*/ 869156 w 1204205"/>
              <a:gd name="connsiteY3" fmla="*/ 93689 h 1470051"/>
              <a:gd name="connsiteX4" fmla="*/ 788193 w 1204205"/>
              <a:gd name="connsiteY4" fmla="*/ 8758 h 1470051"/>
              <a:gd name="connsiteX0" fmla="*/ 0 w 1204458"/>
              <a:gd name="connsiteY0" fmla="*/ 1481811 h 1481811"/>
              <a:gd name="connsiteX1" fmla="*/ 687662 w 1204458"/>
              <a:gd name="connsiteY1" fmla="*/ 899189 h 1481811"/>
              <a:gd name="connsiteX2" fmla="*/ 1200151 w 1204458"/>
              <a:gd name="connsiteY2" fmla="*/ 593605 h 1481811"/>
              <a:gd name="connsiteX3" fmla="*/ 895350 w 1204458"/>
              <a:gd name="connsiteY3" fmla="*/ 81636 h 1481811"/>
              <a:gd name="connsiteX4" fmla="*/ 788193 w 1204458"/>
              <a:gd name="connsiteY4" fmla="*/ 20518 h 1481811"/>
              <a:gd name="connsiteX0" fmla="*/ 0 w 1204458"/>
              <a:gd name="connsiteY0" fmla="*/ 1481811 h 1481811"/>
              <a:gd name="connsiteX1" fmla="*/ 687662 w 1204458"/>
              <a:gd name="connsiteY1" fmla="*/ 899189 h 1481811"/>
              <a:gd name="connsiteX2" fmla="*/ 1200151 w 1204458"/>
              <a:gd name="connsiteY2" fmla="*/ 593605 h 1481811"/>
              <a:gd name="connsiteX3" fmla="*/ 895350 w 1204458"/>
              <a:gd name="connsiteY3" fmla="*/ 81636 h 1481811"/>
              <a:gd name="connsiteX4" fmla="*/ 788193 w 1204458"/>
              <a:gd name="connsiteY4" fmla="*/ 20518 h 1481811"/>
              <a:gd name="connsiteX0" fmla="*/ 0 w 1204458"/>
              <a:gd name="connsiteY0" fmla="*/ 1481811 h 1481811"/>
              <a:gd name="connsiteX1" fmla="*/ 687662 w 1204458"/>
              <a:gd name="connsiteY1" fmla="*/ 899189 h 1481811"/>
              <a:gd name="connsiteX2" fmla="*/ 1200151 w 1204458"/>
              <a:gd name="connsiteY2" fmla="*/ 593605 h 1481811"/>
              <a:gd name="connsiteX3" fmla="*/ 895350 w 1204458"/>
              <a:gd name="connsiteY3" fmla="*/ 81636 h 1481811"/>
              <a:gd name="connsiteX4" fmla="*/ 788193 w 1204458"/>
              <a:gd name="connsiteY4" fmla="*/ 20518 h 1481811"/>
              <a:gd name="connsiteX0" fmla="*/ 0 w 516796"/>
              <a:gd name="connsiteY0" fmla="*/ 899189 h 899189"/>
              <a:gd name="connsiteX1" fmla="*/ 512489 w 516796"/>
              <a:gd name="connsiteY1" fmla="*/ 593605 h 899189"/>
              <a:gd name="connsiteX2" fmla="*/ 207688 w 516796"/>
              <a:gd name="connsiteY2" fmla="*/ 81636 h 899189"/>
              <a:gd name="connsiteX3" fmla="*/ 100531 w 516796"/>
              <a:gd name="connsiteY3" fmla="*/ 20518 h 899189"/>
              <a:gd name="connsiteX0" fmla="*/ 0 w 523939"/>
              <a:gd name="connsiteY0" fmla="*/ 942051 h 942051"/>
              <a:gd name="connsiteX1" fmla="*/ 519632 w 523939"/>
              <a:gd name="connsiteY1" fmla="*/ 593605 h 942051"/>
              <a:gd name="connsiteX2" fmla="*/ 214831 w 523939"/>
              <a:gd name="connsiteY2" fmla="*/ 81636 h 942051"/>
              <a:gd name="connsiteX3" fmla="*/ 107674 w 523939"/>
              <a:gd name="connsiteY3" fmla="*/ 20518 h 942051"/>
              <a:gd name="connsiteX0" fmla="*/ 0 w 523939"/>
              <a:gd name="connsiteY0" fmla="*/ 942051 h 942051"/>
              <a:gd name="connsiteX1" fmla="*/ 519632 w 523939"/>
              <a:gd name="connsiteY1" fmla="*/ 593605 h 942051"/>
              <a:gd name="connsiteX2" fmla="*/ 214831 w 523939"/>
              <a:gd name="connsiteY2" fmla="*/ 81636 h 942051"/>
              <a:gd name="connsiteX3" fmla="*/ 107674 w 523939"/>
              <a:gd name="connsiteY3" fmla="*/ 20518 h 942051"/>
              <a:gd name="connsiteX0" fmla="*/ 0 w 523939"/>
              <a:gd name="connsiteY0" fmla="*/ 942051 h 942051"/>
              <a:gd name="connsiteX1" fmla="*/ 519632 w 523939"/>
              <a:gd name="connsiteY1" fmla="*/ 593605 h 942051"/>
              <a:gd name="connsiteX2" fmla="*/ 214831 w 523939"/>
              <a:gd name="connsiteY2" fmla="*/ 81636 h 942051"/>
              <a:gd name="connsiteX3" fmla="*/ 107674 w 523939"/>
              <a:gd name="connsiteY3" fmla="*/ 20518 h 94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939" h="942051">
                <a:moveTo>
                  <a:pt x="0" y="942051"/>
                </a:moveTo>
                <a:cubicBezTo>
                  <a:pt x="147903" y="772321"/>
                  <a:pt x="493352" y="739389"/>
                  <a:pt x="519632" y="593605"/>
                </a:cubicBezTo>
                <a:cubicBezTo>
                  <a:pt x="568712" y="435781"/>
                  <a:pt x="181494" y="212076"/>
                  <a:pt x="214831" y="81636"/>
                </a:cubicBezTo>
                <a:cubicBezTo>
                  <a:pt x="248169" y="-58328"/>
                  <a:pt x="116008" y="25148"/>
                  <a:pt x="107674" y="20518"/>
                </a:cubicBezTo>
              </a:path>
            </a:pathLst>
          </a:custGeom>
          <a:noFill/>
          <a:ln w="6350">
            <a:solidFill>
              <a:srgbClr val="00206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581400" y="608340"/>
            <a:ext cx="509325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If he thinks consciously about the flame then</a:t>
            </a:r>
            <a:endParaRPr lang="en-US" sz="17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81401" y="2038350"/>
            <a:ext cx="466350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It will take time and he will get wounded.</a:t>
            </a:r>
            <a:endParaRPr lang="en-US" sz="17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0685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46914E-7 L -0.02326 -0.02809 L -0.05868 -0.09753 L -0.09254 -0.14784 L -0.1184 -0.16265 L -0.12431 -0.16698 L -0.12847 -0.17531 C -0.13038 -0.19383 -0.11476 -0.21296 -0.1092 -0.22623 C -0.10365 -0.23951 -0.09861 -0.2463 -0.09462 -0.25525 C -0.09063 -0.2642 -0.08698 -0.27438 -0.08559 -0.27932 L -0.08663 -0.28457 " pathEditMode="relative" rAng="0" ptsTypes="FAAAAAfaaFF">
                                      <p:cBhvr>
                                        <p:cTn id="43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8" y="-14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81 -0.28302 L -0.09497 -0.28735 L -0.09809 -0.28179 L -0.09861 -0.26173 L -0.10295 -0.24846 L -0.13004 -0.19136 L -0.1309 -0.16728 C -0.12934 -0.16265 -0.12604 -0.15494 -0.11997 -0.14877 C -0.11389 -0.14259 -0.10191 -0.13796 -0.0941 -0.13025 C -0.08629 -0.12253 -0.07656 -0.10586 -0.07274 -0.10154 " pathEditMode="relative" rAng="0" ptsTypes="FAAAAAfaaF">
                                      <p:cBhvr>
                                        <p:cTn id="60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88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4" grpId="0" animBg="1"/>
      <p:bldP spid="14" grpId="1" animBg="1"/>
      <p:bldP spid="14" grpId="2" animBg="1"/>
      <p:bldP spid="19" grpId="0" animBg="1"/>
      <p:bldP spid="19" grpId="1" animBg="1"/>
      <p:bldP spid="19" grpId="2" animBg="1"/>
      <p:bldP spid="18" grpId="0"/>
      <p:bldP spid="35" grpId="0"/>
      <p:bldP spid="10" grpId="0" animBg="1"/>
      <p:bldP spid="10" grpId="1" animBg="1"/>
      <p:bldP spid="48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0745" y="2172579"/>
            <a:ext cx="397605" cy="74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86200" y="590550"/>
            <a:ext cx="3581400" cy="35394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latin typeface="Bookman Old Style" panose="02050604050505020204" pitchFamily="18" charset="0"/>
              </a:rPr>
              <a:t>The other possible way can be </a:t>
            </a:r>
            <a:endParaRPr lang="en-US" sz="1700" dirty="0">
              <a:latin typeface="Bookman Old Style" panose="020506040505050202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49300" y="571500"/>
            <a:ext cx="1870248" cy="4065753"/>
            <a:chOff x="2971800" y="888936"/>
            <a:chExt cx="1870248" cy="4065753"/>
          </a:xfrm>
        </p:grpSpPr>
        <p:grpSp>
          <p:nvGrpSpPr>
            <p:cNvPr id="7" name="Group 6"/>
            <p:cNvGrpSpPr/>
            <p:nvPr/>
          </p:nvGrpSpPr>
          <p:grpSpPr>
            <a:xfrm>
              <a:off x="2971800" y="888936"/>
              <a:ext cx="1870248" cy="4065753"/>
              <a:chOff x="762000" y="569134"/>
              <a:chExt cx="1870248" cy="4065753"/>
            </a:xfrm>
          </p:grpSpPr>
          <p:sp>
            <p:nvSpPr>
              <p:cNvPr id="9" name="Freeform 8"/>
              <p:cNvSpPr/>
              <p:nvPr/>
            </p:nvSpPr>
            <p:spPr>
              <a:xfrm flipH="1">
                <a:off x="762000" y="616851"/>
                <a:ext cx="1870248" cy="4018036"/>
              </a:xfrm>
              <a:custGeom>
                <a:avLst/>
                <a:gdLst>
                  <a:gd name="connsiteX0" fmla="*/ 1941447 w 3059222"/>
                  <a:gd name="connsiteY0" fmla="*/ 6318767 h 6636357"/>
                  <a:gd name="connsiteX1" fmla="*/ 2116938 w 3059222"/>
                  <a:gd name="connsiteY1" fmla="*/ 6161749 h 6636357"/>
                  <a:gd name="connsiteX2" fmla="*/ 2172356 w 3059222"/>
                  <a:gd name="connsiteY2" fmla="*/ 6087858 h 6636357"/>
                  <a:gd name="connsiteX3" fmla="*/ 2052284 w 3059222"/>
                  <a:gd name="connsiteY3" fmla="*/ 5746112 h 6636357"/>
                  <a:gd name="connsiteX4" fmla="*/ 1867556 w 3059222"/>
                  <a:gd name="connsiteY4" fmla="*/ 5173458 h 6636357"/>
                  <a:gd name="connsiteX5" fmla="*/ 1581229 w 3059222"/>
                  <a:gd name="connsiteY5" fmla="*/ 4563858 h 6636357"/>
                  <a:gd name="connsiteX6" fmla="*/ 1544284 w 3059222"/>
                  <a:gd name="connsiteY6" fmla="*/ 4342185 h 6636357"/>
                  <a:gd name="connsiteX7" fmla="*/ 1608938 w 3059222"/>
                  <a:gd name="connsiteY7" fmla="*/ 3889603 h 6636357"/>
                  <a:gd name="connsiteX8" fmla="*/ 1747484 w 3059222"/>
                  <a:gd name="connsiteY8" fmla="*/ 3058330 h 6636357"/>
                  <a:gd name="connsiteX9" fmla="*/ 1729011 w 3059222"/>
                  <a:gd name="connsiteY9" fmla="*/ 2421021 h 6636357"/>
                  <a:gd name="connsiteX10" fmla="*/ 1553520 w 3059222"/>
                  <a:gd name="connsiteY10" fmla="*/ 2033094 h 6636357"/>
                  <a:gd name="connsiteX11" fmla="*/ 1424211 w 3059222"/>
                  <a:gd name="connsiteY11" fmla="*/ 1756003 h 6636357"/>
                  <a:gd name="connsiteX12" fmla="*/ 1239484 w 3059222"/>
                  <a:gd name="connsiteY12" fmla="*/ 1876076 h 6636357"/>
                  <a:gd name="connsiteX13" fmla="*/ 916211 w 3059222"/>
                  <a:gd name="connsiteY13" fmla="*/ 2088512 h 6636357"/>
                  <a:gd name="connsiteX14" fmla="*/ 574465 w 3059222"/>
                  <a:gd name="connsiteY14" fmla="*/ 2356367 h 6636357"/>
                  <a:gd name="connsiteX15" fmla="*/ 315847 w 3059222"/>
                  <a:gd name="connsiteY15" fmla="*/ 2531858 h 6636357"/>
                  <a:gd name="connsiteX16" fmla="*/ 241956 w 3059222"/>
                  <a:gd name="connsiteY16" fmla="*/ 2642694 h 6636357"/>
                  <a:gd name="connsiteX17" fmla="*/ 149593 w 3059222"/>
                  <a:gd name="connsiteY17" fmla="*/ 2725821 h 6636357"/>
                  <a:gd name="connsiteX18" fmla="*/ 103411 w 3059222"/>
                  <a:gd name="connsiteY18" fmla="*/ 2651930 h 6636357"/>
                  <a:gd name="connsiteX19" fmla="*/ 1811 w 3059222"/>
                  <a:gd name="connsiteY19" fmla="*/ 2642694 h 6636357"/>
                  <a:gd name="connsiteX20" fmla="*/ 47993 w 3059222"/>
                  <a:gd name="connsiteY20" fmla="*/ 2559567 h 6636357"/>
                  <a:gd name="connsiteX21" fmla="*/ 168065 w 3059222"/>
                  <a:gd name="connsiteY21" fmla="*/ 2393312 h 6636357"/>
                  <a:gd name="connsiteX22" fmla="*/ 315847 w 3059222"/>
                  <a:gd name="connsiteY22" fmla="*/ 2310185 h 6636357"/>
                  <a:gd name="connsiteX23" fmla="*/ 482102 w 3059222"/>
                  <a:gd name="connsiteY23" fmla="*/ 2180876 h 6636357"/>
                  <a:gd name="connsiteX24" fmla="*/ 731484 w 3059222"/>
                  <a:gd name="connsiteY24" fmla="*/ 1922258 h 6636357"/>
                  <a:gd name="connsiteX25" fmla="*/ 1073229 w 3059222"/>
                  <a:gd name="connsiteY25" fmla="*/ 1534330 h 6636357"/>
                  <a:gd name="connsiteX26" fmla="*/ 1211775 w 3059222"/>
                  <a:gd name="connsiteY26" fmla="*/ 1275712 h 6636357"/>
                  <a:gd name="connsiteX27" fmla="*/ 1341084 w 3059222"/>
                  <a:gd name="connsiteY27" fmla="*/ 1017094 h 6636357"/>
                  <a:gd name="connsiteX28" fmla="*/ 1387265 w 3059222"/>
                  <a:gd name="connsiteY28" fmla="*/ 943203 h 6636357"/>
                  <a:gd name="connsiteX29" fmla="*/ 1313375 w 3059222"/>
                  <a:gd name="connsiteY29" fmla="*/ 869312 h 6636357"/>
                  <a:gd name="connsiteX30" fmla="*/ 1230247 w 3059222"/>
                  <a:gd name="connsiteY30" fmla="*/ 878549 h 6636357"/>
                  <a:gd name="connsiteX31" fmla="*/ 1128647 w 3059222"/>
                  <a:gd name="connsiteY31" fmla="*/ 684585 h 6636357"/>
                  <a:gd name="connsiteX32" fmla="*/ 1008575 w 3059222"/>
                  <a:gd name="connsiteY32" fmla="*/ 444440 h 6636357"/>
                  <a:gd name="connsiteX33" fmla="*/ 1045520 w 3059222"/>
                  <a:gd name="connsiteY33" fmla="*/ 232003 h 6636357"/>
                  <a:gd name="connsiteX34" fmla="*/ 1110175 w 3059222"/>
                  <a:gd name="connsiteY34" fmla="*/ 93458 h 6636357"/>
                  <a:gd name="connsiteX35" fmla="*/ 1387265 w 3059222"/>
                  <a:gd name="connsiteY35" fmla="*/ 1094 h 6636357"/>
                  <a:gd name="connsiteX36" fmla="*/ 1618175 w 3059222"/>
                  <a:gd name="connsiteY36" fmla="*/ 56512 h 6636357"/>
                  <a:gd name="connsiteX37" fmla="*/ 1710538 w 3059222"/>
                  <a:gd name="connsiteY37" fmla="*/ 250476 h 6636357"/>
                  <a:gd name="connsiteX38" fmla="*/ 1738247 w 3059222"/>
                  <a:gd name="connsiteY38" fmla="*/ 472149 h 6636357"/>
                  <a:gd name="connsiteX39" fmla="*/ 1867556 w 3059222"/>
                  <a:gd name="connsiteY39" fmla="*/ 638403 h 6636357"/>
                  <a:gd name="connsiteX40" fmla="*/ 1913738 w 3059222"/>
                  <a:gd name="connsiteY40" fmla="*/ 684585 h 6636357"/>
                  <a:gd name="connsiteX41" fmla="*/ 2153884 w 3059222"/>
                  <a:gd name="connsiteY41" fmla="*/ 740003 h 6636357"/>
                  <a:gd name="connsiteX42" fmla="*/ 2320138 w 3059222"/>
                  <a:gd name="connsiteY42" fmla="*/ 850840 h 6636357"/>
                  <a:gd name="connsiteX43" fmla="*/ 2569520 w 3059222"/>
                  <a:gd name="connsiteY43" fmla="*/ 1183349 h 6636357"/>
                  <a:gd name="connsiteX44" fmla="*/ 2855847 w 3059222"/>
                  <a:gd name="connsiteY44" fmla="*/ 1617458 h 6636357"/>
                  <a:gd name="connsiteX45" fmla="*/ 2938975 w 3059222"/>
                  <a:gd name="connsiteY45" fmla="*/ 1783712 h 6636357"/>
                  <a:gd name="connsiteX46" fmla="*/ 2938975 w 3059222"/>
                  <a:gd name="connsiteY46" fmla="*/ 2134694 h 6636357"/>
                  <a:gd name="connsiteX47" fmla="*/ 2892793 w 3059222"/>
                  <a:gd name="connsiteY47" fmla="*/ 2513385 h 6636357"/>
                  <a:gd name="connsiteX48" fmla="*/ 2818902 w 3059222"/>
                  <a:gd name="connsiteY48" fmla="*/ 2716585 h 6636357"/>
                  <a:gd name="connsiteX49" fmla="*/ 2772720 w 3059222"/>
                  <a:gd name="connsiteY49" fmla="*/ 2753530 h 6636357"/>
                  <a:gd name="connsiteX50" fmla="*/ 2800429 w 3059222"/>
                  <a:gd name="connsiteY50" fmla="*/ 2901312 h 6636357"/>
                  <a:gd name="connsiteX51" fmla="*/ 2708065 w 3059222"/>
                  <a:gd name="connsiteY51" fmla="*/ 3252294 h 6636357"/>
                  <a:gd name="connsiteX52" fmla="*/ 2578756 w 3059222"/>
                  <a:gd name="connsiteY52" fmla="*/ 3594040 h 6636357"/>
                  <a:gd name="connsiteX53" fmla="*/ 2430975 w 3059222"/>
                  <a:gd name="connsiteY53" fmla="*/ 4009676 h 6636357"/>
                  <a:gd name="connsiteX54" fmla="*/ 2384793 w 3059222"/>
                  <a:gd name="connsiteY54" fmla="*/ 4369894 h 6636357"/>
                  <a:gd name="connsiteX55" fmla="*/ 2477156 w 3059222"/>
                  <a:gd name="connsiteY55" fmla="*/ 4517676 h 6636357"/>
                  <a:gd name="connsiteX56" fmla="*/ 2726538 w 3059222"/>
                  <a:gd name="connsiteY56" fmla="*/ 4933312 h 6636357"/>
                  <a:gd name="connsiteX57" fmla="*/ 2892793 w 3059222"/>
                  <a:gd name="connsiteY57" fmla="*/ 5339712 h 6636357"/>
                  <a:gd name="connsiteX58" fmla="*/ 3003629 w 3059222"/>
                  <a:gd name="connsiteY58" fmla="*/ 5644512 h 6636357"/>
                  <a:gd name="connsiteX59" fmla="*/ 3059047 w 3059222"/>
                  <a:gd name="connsiteY59" fmla="*/ 5977021 h 6636357"/>
                  <a:gd name="connsiteX60" fmla="*/ 3022102 w 3059222"/>
                  <a:gd name="connsiteY60" fmla="*/ 6124803 h 6636357"/>
                  <a:gd name="connsiteX61" fmla="*/ 3049811 w 3059222"/>
                  <a:gd name="connsiteY61" fmla="*/ 6180221 h 6636357"/>
                  <a:gd name="connsiteX62" fmla="*/ 2938975 w 3059222"/>
                  <a:gd name="connsiteY62" fmla="*/ 6235640 h 6636357"/>
                  <a:gd name="connsiteX63" fmla="*/ 2892793 w 3059222"/>
                  <a:gd name="connsiteY63" fmla="*/ 6318767 h 6636357"/>
                  <a:gd name="connsiteX64" fmla="*/ 2846611 w 3059222"/>
                  <a:gd name="connsiteY64" fmla="*/ 6466549 h 6636357"/>
                  <a:gd name="connsiteX65" fmla="*/ 2846611 w 3059222"/>
                  <a:gd name="connsiteY65" fmla="*/ 6577385 h 6636357"/>
                  <a:gd name="connsiteX66" fmla="*/ 2624938 w 3059222"/>
                  <a:gd name="connsiteY66" fmla="*/ 6632803 h 6636357"/>
                  <a:gd name="connsiteX67" fmla="*/ 2421738 w 3059222"/>
                  <a:gd name="connsiteY67" fmla="*/ 6614330 h 6636357"/>
                  <a:gd name="connsiteX68" fmla="*/ 2412502 w 3059222"/>
                  <a:gd name="connsiteY68" fmla="*/ 6558912 h 6636357"/>
                  <a:gd name="connsiteX69" fmla="*/ 2338611 w 3059222"/>
                  <a:gd name="connsiteY69" fmla="*/ 6614330 h 6636357"/>
                  <a:gd name="connsiteX70" fmla="*/ 2190829 w 3059222"/>
                  <a:gd name="connsiteY70" fmla="*/ 6632803 h 6636357"/>
                  <a:gd name="connsiteX71" fmla="*/ 1738247 w 3059222"/>
                  <a:gd name="connsiteY71" fmla="*/ 6632803 h 6636357"/>
                  <a:gd name="connsiteX72" fmla="*/ 1673593 w 3059222"/>
                  <a:gd name="connsiteY72" fmla="*/ 6595858 h 6636357"/>
                  <a:gd name="connsiteX73" fmla="*/ 1747484 w 3059222"/>
                  <a:gd name="connsiteY73" fmla="*/ 6438840 h 6636357"/>
                  <a:gd name="connsiteX74" fmla="*/ 1904502 w 3059222"/>
                  <a:gd name="connsiteY74" fmla="*/ 6401894 h 6636357"/>
                  <a:gd name="connsiteX75" fmla="*/ 1996865 w 3059222"/>
                  <a:gd name="connsiteY75" fmla="*/ 6337240 h 6636357"/>
                  <a:gd name="connsiteX76" fmla="*/ 1941447 w 3059222"/>
                  <a:gd name="connsiteY76" fmla="*/ 6318767 h 6636357"/>
                  <a:gd name="connsiteX0" fmla="*/ 1922397 w 3059222"/>
                  <a:gd name="connsiteY0" fmla="*/ 6233042 h 6636357"/>
                  <a:gd name="connsiteX1" fmla="*/ 2116938 w 3059222"/>
                  <a:gd name="connsiteY1" fmla="*/ 6161749 h 6636357"/>
                  <a:gd name="connsiteX2" fmla="*/ 2172356 w 3059222"/>
                  <a:gd name="connsiteY2" fmla="*/ 6087858 h 6636357"/>
                  <a:gd name="connsiteX3" fmla="*/ 2052284 w 3059222"/>
                  <a:gd name="connsiteY3" fmla="*/ 5746112 h 6636357"/>
                  <a:gd name="connsiteX4" fmla="*/ 1867556 w 3059222"/>
                  <a:gd name="connsiteY4" fmla="*/ 5173458 h 6636357"/>
                  <a:gd name="connsiteX5" fmla="*/ 1581229 w 3059222"/>
                  <a:gd name="connsiteY5" fmla="*/ 4563858 h 6636357"/>
                  <a:gd name="connsiteX6" fmla="*/ 1544284 w 3059222"/>
                  <a:gd name="connsiteY6" fmla="*/ 4342185 h 6636357"/>
                  <a:gd name="connsiteX7" fmla="*/ 1608938 w 3059222"/>
                  <a:gd name="connsiteY7" fmla="*/ 3889603 h 6636357"/>
                  <a:gd name="connsiteX8" fmla="*/ 1747484 w 3059222"/>
                  <a:gd name="connsiteY8" fmla="*/ 3058330 h 6636357"/>
                  <a:gd name="connsiteX9" fmla="*/ 1729011 w 3059222"/>
                  <a:gd name="connsiteY9" fmla="*/ 2421021 h 6636357"/>
                  <a:gd name="connsiteX10" fmla="*/ 1553520 w 3059222"/>
                  <a:gd name="connsiteY10" fmla="*/ 2033094 h 6636357"/>
                  <a:gd name="connsiteX11" fmla="*/ 1424211 w 3059222"/>
                  <a:gd name="connsiteY11" fmla="*/ 1756003 h 6636357"/>
                  <a:gd name="connsiteX12" fmla="*/ 1239484 w 3059222"/>
                  <a:gd name="connsiteY12" fmla="*/ 1876076 h 6636357"/>
                  <a:gd name="connsiteX13" fmla="*/ 916211 w 3059222"/>
                  <a:gd name="connsiteY13" fmla="*/ 2088512 h 6636357"/>
                  <a:gd name="connsiteX14" fmla="*/ 574465 w 3059222"/>
                  <a:gd name="connsiteY14" fmla="*/ 2356367 h 6636357"/>
                  <a:gd name="connsiteX15" fmla="*/ 315847 w 3059222"/>
                  <a:gd name="connsiteY15" fmla="*/ 2531858 h 6636357"/>
                  <a:gd name="connsiteX16" fmla="*/ 241956 w 3059222"/>
                  <a:gd name="connsiteY16" fmla="*/ 2642694 h 6636357"/>
                  <a:gd name="connsiteX17" fmla="*/ 149593 w 3059222"/>
                  <a:gd name="connsiteY17" fmla="*/ 2725821 h 6636357"/>
                  <a:gd name="connsiteX18" fmla="*/ 103411 w 3059222"/>
                  <a:gd name="connsiteY18" fmla="*/ 2651930 h 6636357"/>
                  <a:gd name="connsiteX19" fmla="*/ 1811 w 3059222"/>
                  <a:gd name="connsiteY19" fmla="*/ 2642694 h 6636357"/>
                  <a:gd name="connsiteX20" fmla="*/ 47993 w 3059222"/>
                  <a:gd name="connsiteY20" fmla="*/ 2559567 h 6636357"/>
                  <a:gd name="connsiteX21" fmla="*/ 168065 w 3059222"/>
                  <a:gd name="connsiteY21" fmla="*/ 2393312 h 6636357"/>
                  <a:gd name="connsiteX22" fmla="*/ 315847 w 3059222"/>
                  <a:gd name="connsiteY22" fmla="*/ 2310185 h 6636357"/>
                  <a:gd name="connsiteX23" fmla="*/ 482102 w 3059222"/>
                  <a:gd name="connsiteY23" fmla="*/ 2180876 h 6636357"/>
                  <a:gd name="connsiteX24" fmla="*/ 731484 w 3059222"/>
                  <a:gd name="connsiteY24" fmla="*/ 1922258 h 6636357"/>
                  <a:gd name="connsiteX25" fmla="*/ 1073229 w 3059222"/>
                  <a:gd name="connsiteY25" fmla="*/ 1534330 h 6636357"/>
                  <a:gd name="connsiteX26" fmla="*/ 1211775 w 3059222"/>
                  <a:gd name="connsiteY26" fmla="*/ 1275712 h 6636357"/>
                  <a:gd name="connsiteX27" fmla="*/ 1341084 w 3059222"/>
                  <a:gd name="connsiteY27" fmla="*/ 1017094 h 6636357"/>
                  <a:gd name="connsiteX28" fmla="*/ 1387265 w 3059222"/>
                  <a:gd name="connsiteY28" fmla="*/ 943203 h 6636357"/>
                  <a:gd name="connsiteX29" fmla="*/ 1313375 w 3059222"/>
                  <a:gd name="connsiteY29" fmla="*/ 869312 h 6636357"/>
                  <a:gd name="connsiteX30" fmla="*/ 1230247 w 3059222"/>
                  <a:gd name="connsiteY30" fmla="*/ 878549 h 6636357"/>
                  <a:gd name="connsiteX31" fmla="*/ 1128647 w 3059222"/>
                  <a:gd name="connsiteY31" fmla="*/ 684585 h 6636357"/>
                  <a:gd name="connsiteX32" fmla="*/ 1008575 w 3059222"/>
                  <a:gd name="connsiteY32" fmla="*/ 444440 h 6636357"/>
                  <a:gd name="connsiteX33" fmla="*/ 1045520 w 3059222"/>
                  <a:gd name="connsiteY33" fmla="*/ 232003 h 6636357"/>
                  <a:gd name="connsiteX34" fmla="*/ 1110175 w 3059222"/>
                  <a:gd name="connsiteY34" fmla="*/ 93458 h 6636357"/>
                  <a:gd name="connsiteX35" fmla="*/ 1387265 w 3059222"/>
                  <a:gd name="connsiteY35" fmla="*/ 1094 h 6636357"/>
                  <a:gd name="connsiteX36" fmla="*/ 1618175 w 3059222"/>
                  <a:gd name="connsiteY36" fmla="*/ 56512 h 6636357"/>
                  <a:gd name="connsiteX37" fmla="*/ 1710538 w 3059222"/>
                  <a:gd name="connsiteY37" fmla="*/ 250476 h 6636357"/>
                  <a:gd name="connsiteX38" fmla="*/ 1738247 w 3059222"/>
                  <a:gd name="connsiteY38" fmla="*/ 472149 h 6636357"/>
                  <a:gd name="connsiteX39" fmla="*/ 1867556 w 3059222"/>
                  <a:gd name="connsiteY39" fmla="*/ 638403 h 6636357"/>
                  <a:gd name="connsiteX40" fmla="*/ 1913738 w 3059222"/>
                  <a:gd name="connsiteY40" fmla="*/ 684585 h 6636357"/>
                  <a:gd name="connsiteX41" fmla="*/ 2153884 w 3059222"/>
                  <a:gd name="connsiteY41" fmla="*/ 740003 h 6636357"/>
                  <a:gd name="connsiteX42" fmla="*/ 2320138 w 3059222"/>
                  <a:gd name="connsiteY42" fmla="*/ 850840 h 6636357"/>
                  <a:gd name="connsiteX43" fmla="*/ 2569520 w 3059222"/>
                  <a:gd name="connsiteY43" fmla="*/ 1183349 h 6636357"/>
                  <a:gd name="connsiteX44" fmla="*/ 2855847 w 3059222"/>
                  <a:gd name="connsiteY44" fmla="*/ 1617458 h 6636357"/>
                  <a:gd name="connsiteX45" fmla="*/ 2938975 w 3059222"/>
                  <a:gd name="connsiteY45" fmla="*/ 1783712 h 6636357"/>
                  <a:gd name="connsiteX46" fmla="*/ 2938975 w 3059222"/>
                  <a:gd name="connsiteY46" fmla="*/ 2134694 h 6636357"/>
                  <a:gd name="connsiteX47" fmla="*/ 2892793 w 3059222"/>
                  <a:gd name="connsiteY47" fmla="*/ 2513385 h 6636357"/>
                  <a:gd name="connsiteX48" fmla="*/ 2818902 w 3059222"/>
                  <a:gd name="connsiteY48" fmla="*/ 2716585 h 6636357"/>
                  <a:gd name="connsiteX49" fmla="*/ 2772720 w 3059222"/>
                  <a:gd name="connsiteY49" fmla="*/ 2753530 h 6636357"/>
                  <a:gd name="connsiteX50" fmla="*/ 2800429 w 3059222"/>
                  <a:gd name="connsiteY50" fmla="*/ 2901312 h 6636357"/>
                  <a:gd name="connsiteX51" fmla="*/ 2708065 w 3059222"/>
                  <a:gd name="connsiteY51" fmla="*/ 3252294 h 6636357"/>
                  <a:gd name="connsiteX52" fmla="*/ 2578756 w 3059222"/>
                  <a:gd name="connsiteY52" fmla="*/ 3594040 h 6636357"/>
                  <a:gd name="connsiteX53" fmla="*/ 2430975 w 3059222"/>
                  <a:gd name="connsiteY53" fmla="*/ 4009676 h 6636357"/>
                  <a:gd name="connsiteX54" fmla="*/ 2384793 w 3059222"/>
                  <a:gd name="connsiteY54" fmla="*/ 4369894 h 6636357"/>
                  <a:gd name="connsiteX55" fmla="*/ 2477156 w 3059222"/>
                  <a:gd name="connsiteY55" fmla="*/ 4517676 h 6636357"/>
                  <a:gd name="connsiteX56" fmla="*/ 2726538 w 3059222"/>
                  <a:gd name="connsiteY56" fmla="*/ 4933312 h 6636357"/>
                  <a:gd name="connsiteX57" fmla="*/ 2892793 w 3059222"/>
                  <a:gd name="connsiteY57" fmla="*/ 5339712 h 6636357"/>
                  <a:gd name="connsiteX58" fmla="*/ 3003629 w 3059222"/>
                  <a:gd name="connsiteY58" fmla="*/ 5644512 h 6636357"/>
                  <a:gd name="connsiteX59" fmla="*/ 3059047 w 3059222"/>
                  <a:gd name="connsiteY59" fmla="*/ 5977021 h 6636357"/>
                  <a:gd name="connsiteX60" fmla="*/ 3022102 w 3059222"/>
                  <a:gd name="connsiteY60" fmla="*/ 6124803 h 6636357"/>
                  <a:gd name="connsiteX61" fmla="*/ 3049811 w 3059222"/>
                  <a:gd name="connsiteY61" fmla="*/ 6180221 h 6636357"/>
                  <a:gd name="connsiteX62" fmla="*/ 2938975 w 3059222"/>
                  <a:gd name="connsiteY62" fmla="*/ 6235640 h 6636357"/>
                  <a:gd name="connsiteX63" fmla="*/ 2892793 w 3059222"/>
                  <a:gd name="connsiteY63" fmla="*/ 6318767 h 6636357"/>
                  <a:gd name="connsiteX64" fmla="*/ 2846611 w 3059222"/>
                  <a:gd name="connsiteY64" fmla="*/ 6466549 h 6636357"/>
                  <a:gd name="connsiteX65" fmla="*/ 2846611 w 3059222"/>
                  <a:gd name="connsiteY65" fmla="*/ 6577385 h 6636357"/>
                  <a:gd name="connsiteX66" fmla="*/ 2624938 w 3059222"/>
                  <a:gd name="connsiteY66" fmla="*/ 6632803 h 6636357"/>
                  <a:gd name="connsiteX67" fmla="*/ 2421738 w 3059222"/>
                  <a:gd name="connsiteY67" fmla="*/ 6614330 h 6636357"/>
                  <a:gd name="connsiteX68" fmla="*/ 2412502 w 3059222"/>
                  <a:gd name="connsiteY68" fmla="*/ 6558912 h 6636357"/>
                  <a:gd name="connsiteX69" fmla="*/ 2338611 w 3059222"/>
                  <a:gd name="connsiteY69" fmla="*/ 6614330 h 6636357"/>
                  <a:gd name="connsiteX70" fmla="*/ 2190829 w 3059222"/>
                  <a:gd name="connsiteY70" fmla="*/ 6632803 h 6636357"/>
                  <a:gd name="connsiteX71" fmla="*/ 1738247 w 3059222"/>
                  <a:gd name="connsiteY71" fmla="*/ 6632803 h 6636357"/>
                  <a:gd name="connsiteX72" fmla="*/ 1673593 w 3059222"/>
                  <a:gd name="connsiteY72" fmla="*/ 6595858 h 6636357"/>
                  <a:gd name="connsiteX73" fmla="*/ 1747484 w 3059222"/>
                  <a:gd name="connsiteY73" fmla="*/ 6438840 h 6636357"/>
                  <a:gd name="connsiteX74" fmla="*/ 1904502 w 3059222"/>
                  <a:gd name="connsiteY74" fmla="*/ 6401894 h 6636357"/>
                  <a:gd name="connsiteX75" fmla="*/ 1996865 w 3059222"/>
                  <a:gd name="connsiteY75" fmla="*/ 6337240 h 6636357"/>
                  <a:gd name="connsiteX76" fmla="*/ 1922397 w 3059222"/>
                  <a:gd name="connsiteY76" fmla="*/ 6233042 h 6636357"/>
                  <a:gd name="connsiteX0" fmla="*/ 1922397 w 3059222"/>
                  <a:gd name="connsiteY0" fmla="*/ 6233042 h 6636357"/>
                  <a:gd name="connsiteX1" fmla="*/ 2012163 w 3059222"/>
                  <a:gd name="connsiteY1" fmla="*/ 6110949 h 6636357"/>
                  <a:gd name="connsiteX2" fmla="*/ 2172356 w 3059222"/>
                  <a:gd name="connsiteY2" fmla="*/ 6087858 h 6636357"/>
                  <a:gd name="connsiteX3" fmla="*/ 2052284 w 3059222"/>
                  <a:gd name="connsiteY3" fmla="*/ 5746112 h 6636357"/>
                  <a:gd name="connsiteX4" fmla="*/ 1867556 w 3059222"/>
                  <a:gd name="connsiteY4" fmla="*/ 5173458 h 6636357"/>
                  <a:gd name="connsiteX5" fmla="*/ 1581229 w 3059222"/>
                  <a:gd name="connsiteY5" fmla="*/ 4563858 h 6636357"/>
                  <a:gd name="connsiteX6" fmla="*/ 1544284 w 3059222"/>
                  <a:gd name="connsiteY6" fmla="*/ 4342185 h 6636357"/>
                  <a:gd name="connsiteX7" fmla="*/ 1608938 w 3059222"/>
                  <a:gd name="connsiteY7" fmla="*/ 3889603 h 6636357"/>
                  <a:gd name="connsiteX8" fmla="*/ 1747484 w 3059222"/>
                  <a:gd name="connsiteY8" fmla="*/ 3058330 h 6636357"/>
                  <a:gd name="connsiteX9" fmla="*/ 1729011 w 3059222"/>
                  <a:gd name="connsiteY9" fmla="*/ 2421021 h 6636357"/>
                  <a:gd name="connsiteX10" fmla="*/ 1553520 w 3059222"/>
                  <a:gd name="connsiteY10" fmla="*/ 2033094 h 6636357"/>
                  <a:gd name="connsiteX11" fmla="*/ 1424211 w 3059222"/>
                  <a:gd name="connsiteY11" fmla="*/ 1756003 h 6636357"/>
                  <a:gd name="connsiteX12" fmla="*/ 1239484 w 3059222"/>
                  <a:gd name="connsiteY12" fmla="*/ 1876076 h 6636357"/>
                  <a:gd name="connsiteX13" fmla="*/ 916211 w 3059222"/>
                  <a:gd name="connsiteY13" fmla="*/ 2088512 h 6636357"/>
                  <a:gd name="connsiteX14" fmla="*/ 574465 w 3059222"/>
                  <a:gd name="connsiteY14" fmla="*/ 2356367 h 6636357"/>
                  <a:gd name="connsiteX15" fmla="*/ 315847 w 3059222"/>
                  <a:gd name="connsiteY15" fmla="*/ 2531858 h 6636357"/>
                  <a:gd name="connsiteX16" fmla="*/ 241956 w 3059222"/>
                  <a:gd name="connsiteY16" fmla="*/ 2642694 h 6636357"/>
                  <a:gd name="connsiteX17" fmla="*/ 149593 w 3059222"/>
                  <a:gd name="connsiteY17" fmla="*/ 2725821 h 6636357"/>
                  <a:gd name="connsiteX18" fmla="*/ 103411 w 3059222"/>
                  <a:gd name="connsiteY18" fmla="*/ 2651930 h 6636357"/>
                  <a:gd name="connsiteX19" fmla="*/ 1811 w 3059222"/>
                  <a:gd name="connsiteY19" fmla="*/ 2642694 h 6636357"/>
                  <a:gd name="connsiteX20" fmla="*/ 47993 w 3059222"/>
                  <a:gd name="connsiteY20" fmla="*/ 2559567 h 6636357"/>
                  <a:gd name="connsiteX21" fmla="*/ 168065 w 3059222"/>
                  <a:gd name="connsiteY21" fmla="*/ 2393312 h 6636357"/>
                  <a:gd name="connsiteX22" fmla="*/ 315847 w 3059222"/>
                  <a:gd name="connsiteY22" fmla="*/ 2310185 h 6636357"/>
                  <a:gd name="connsiteX23" fmla="*/ 482102 w 3059222"/>
                  <a:gd name="connsiteY23" fmla="*/ 2180876 h 6636357"/>
                  <a:gd name="connsiteX24" fmla="*/ 731484 w 3059222"/>
                  <a:gd name="connsiteY24" fmla="*/ 1922258 h 6636357"/>
                  <a:gd name="connsiteX25" fmla="*/ 1073229 w 3059222"/>
                  <a:gd name="connsiteY25" fmla="*/ 1534330 h 6636357"/>
                  <a:gd name="connsiteX26" fmla="*/ 1211775 w 3059222"/>
                  <a:gd name="connsiteY26" fmla="*/ 1275712 h 6636357"/>
                  <a:gd name="connsiteX27" fmla="*/ 1341084 w 3059222"/>
                  <a:gd name="connsiteY27" fmla="*/ 1017094 h 6636357"/>
                  <a:gd name="connsiteX28" fmla="*/ 1387265 w 3059222"/>
                  <a:gd name="connsiteY28" fmla="*/ 943203 h 6636357"/>
                  <a:gd name="connsiteX29" fmla="*/ 1313375 w 3059222"/>
                  <a:gd name="connsiteY29" fmla="*/ 869312 h 6636357"/>
                  <a:gd name="connsiteX30" fmla="*/ 1230247 w 3059222"/>
                  <a:gd name="connsiteY30" fmla="*/ 878549 h 6636357"/>
                  <a:gd name="connsiteX31" fmla="*/ 1128647 w 3059222"/>
                  <a:gd name="connsiteY31" fmla="*/ 684585 h 6636357"/>
                  <a:gd name="connsiteX32" fmla="*/ 1008575 w 3059222"/>
                  <a:gd name="connsiteY32" fmla="*/ 444440 h 6636357"/>
                  <a:gd name="connsiteX33" fmla="*/ 1045520 w 3059222"/>
                  <a:gd name="connsiteY33" fmla="*/ 232003 h 6636357"/>
                  <a:gd name="connsiteX34" fmla="*/ 1110175 w 3059222"/>
                  <a:gd name="connsiteY34" fmla="*/ 93458 h 6636357"/>
                  <a:gd name="connsiteX35" fmla="*/ 1387265 w 3059222"/>
                  <a:gd name="connsiteY35" fmla="*/ 1094 h 6636357"/>
                  <a:gd name="connsiteX36" fmla="*/ 1618175 w 3059222"/>
                  <a:gd name="connsiteY36" fmla="*/ 56512 h 6636357"/>
                  <a:gd name="connsiteX37" fmla="*/ 1710538 w 3059222"/>
                  <a:gd name="connsiteY37" fmla="*/ 250476 h 6636357"/>
                  <a:gd name="connsiteX38" fmla="*/ 1738247 w 3059222"/>
                  <a:gd name="connsiteY38" fmla="*/ 472149 h 6636357"/>
                  <a:gd name="connsiteX39" fmla="*/ 1867556 w 3059222"/>
                  <a:gd name="connsiteY39" fmla="*/ 638403 h 6636357"/>
                  <a:gd name="connsiteX40" fmla="*/ 1913738 w 3059222"/>
                  <a:gd name="connsiteY40" fmla="*/ 684585 h 6636357"/>
                  <a:gd name="connsiteX41" fmla="*/ 2153884 w 3059222"/>
                  <a:gd name="connsiteY41" fmla="*/ 740003 h 6636357"/>
                  <a:gd name="connsiteX42" fmla="*/ 2320138 w 3059222"/>
                  <a:gd name="connsiteY42" fmla="*/ 850840 h 6636357"/>
                  <a:gd name="connsiteX43" fmla="*/ 2569520 w 3059222"/>
                  <a:gd name="connsiteY43" fmla="*/ 1183349 h 6636357"/>
                  <a:gd name="connsiteX44" fmla="*/ 2855847 w 3059222"/>
                  <a:gd name="connsiteY44" fmla="*/ 1617458 h 6636357"/>
                  <a:gd name="connsiteX45" fmla="*/ 2938975 w 3059222"/>
                  <a:gd name="connsiteY45" fmla="*/ 1783712 h 6636357"/>
                  <a:gd name="connsiteX46" fmla="*/ 2938975 w 3059222"/>
                  <a:gd name="connsiteY46" fmla="*/ 2134694 h 6636357"/>
                  <a:gd name="connsiteX47" fmla="*/ 2892793 w 3059222"/>
                  <a:gd name="connsiteY47" fmla="*/ 2513385 h 6636357"/>
                  <a:gd name="connsiteX48" fmla="*/ 2818902 w 3059222"/>
                  <a:gd name="connsiteY48" fmla="*/ 2716585 h 6636357"/>
                  <a:gd name="connsiteX49" fmla="*/ 2772720 w 3059222"/>
                  <a:gd name="connsiteY49" fmla="*/ 2753530 h 6636357"/>
                  <a:gd name="connsiteX50" fmla="*/ 2800429 w 3059222"/>
                  <a:gd name="connsiteY50" fmla="*/ 2901312 h 6636357"/>
                  <a:gd name="connsiteX51" fmla="*/ 2708065 w 3059222"/>
                  <a:gd name="connsiteY51" fmla="*/ 3252294 h 6636357"/>
                  <a:gd name="connsiteX52" fmla="*/ 2578756 w 3059222"/>
                  <a:gd name="connsiteY52" fmla="*/ 3594040 h 6636357"/>
                  <a:gd name="connsiteX53" fmla="*/ 2430975 w 3059222"/>
                  <a:gd name="connsiteY53" fmla="*/ 4009676 h 6636357"/>
                  <a:gd name="connsiteX54" fmla="*/ 2384793 w 3059222"/>
                  <a:gd name="connsiteY54" fmla="*/ 4369894 h 6636357"/>
                  <a:gd name="connsiteX55" fmla="*/ 2477156 w 3059222"/>
                  <a:gd name="connsiteY55" fmla="*/ 4517676 h 6636357"/>
                  <a:gd name="connsiteX56" fmla="*/ 2726538 w 3059222"/>
                  <a:gd name="connsiteY56" fmla="*/ 4933312 h 6636357"/>
                  <a:gd name="connsiteX57" fmla="*/ 2892793 w 3059222"/>
                  <a:gd name="connsiteY57" fmla="*/ 5339712 h 6636357"/>
                  <a:gd name="connsiteX58" fmla="*/ 3003629 w 3059222"/>
                  <a:gd name="connsiteY58" fmla="*/ 5644512 h 6636357"/>
                  <a:gd name="connsiteX59" fmla="*/ 3059047 w 3059222"/>
                  <a:gd name="connsiteY59" fmla="*/ 5977021 h 6636357"/>
                  <a:gd name="connsiteX60" fmla="*/ 3022102 w 3059222"/>
                  <a:gd name="connsiteY60" fmla="*/ 6124803 h 6636357"/>
                  <a:gd name="connsiteX61" fmla="*/ 3049811 w 3059222"/>
                  <a:gd name="connsiteY61" fmla="*/ 6180221 h 6636357"/>
                  <a:gd name="connsiteX62" fmla="*/ 2938975 w 3059222"/>
                  <a:gd name="connsiteY62" fmla="*/ 6235640 h 6636357"/>
                  <a:gd name="connsiteX63" fmla="*/ 2892793 w 3059222"/>
                  <a:gd name="connsiteY63" fmla="*/ 6318767 h 6636357"/>
                  <a:gd name="connsiteX64" fmla="*/ 2846611 w 3059222"/>
                  <a:gd name="connsiteY64" fmla="*/ 6466549 h 6636357"/>
                  <a:gd name="connsiteX65" fmla="*/ 2846611 w 3059222"/>
                  <a:gd name="connsiteY65" fmla="*/ 6577385 h 6636357"/>
                  <a:gd name="connsiteX66" fmla="*/ 2624938 w 3059222"/>
                  <a:gd name="connsiteY66" fmla="*/ 6632803 h 6636357"/>
                  <a:gd name="connsiteX67" fmla="*/ 2421738 w 3059222"/>
                  <a:gd name="connsiteY67" fmla="*/ 6614330 h 6636357"/>
                  <a:gd name="connsiteX68" fmla="*/ 2412502 w 3059222"/>
                  <a:gd name="connsiteY68" fmla="*/ 6558912 h 6636357"/>
                  <a:gd name="connsiteX69" fmla="*/ 2338611 w 3059222"/>
                  <a:gd name="connsiteY69" fmla="*/ 6614330 h 6636357"/>
                  <a:gd name="connsiteX70" fmla="*/ 2190829 w 3059222"/>
                  <a:gd name="connsiteY70" fmla="*/ 6632803 h 6636357"/>
                  <a:gd name="connsiteX71" fmla="*/ 1738247 w 3059222"/>
                  <a:gd name="connsiteY71" fmla="*/ 6632803 h 6636357"/>
                  <a:gd name="connsiteX72" fmla="*/ 1673593 w 3059222"/>
                  <a:gd name="connsiteY72" fmla="*/ 6595858 h 6636357"/>
                  <a:gd name="connsiteX73" fmla="*/ 1747484 w 3059222"/>
                  <a:gd name="connsiteY73" fmla="*/ 6438840 h 6636357"/>
                  <a:gd name="connsiteX74" fmla="*/ 1904502 w 3059222"/>
                  <a:gd name="connsiteY74" fmla="*/ 6401894 h 6636357"/>
                  <a:gd name="connsiteX75" fmla="*/ 1996865 w 3059222"/>
                  <a:gd name="connsiteY75" fmla="*/ 6337240 h 6636357"/>
                  <a:gd name="connsiteX76" fmla="*/ 1922397 w 3059222"/>
                  <a:gd name="connsiteY76" fmla="*/ 6233042 h 6636357"/>
                  <a:gd name="connsiteX0" fmla="*/ 1935097 w 3059222"/>
                  <a:gd name="connsiteY0" fmla="*/ 6223517 h 6636357"/>
                  <a:gd name="connsiteX1" fmla="*/ 2012163 w 3059222"/>
                  <a:gd name="connsiteY1" fmla="*/ 6110949 h 6636357"/>
                  <a:gd name="connsiteX2" fmla="*/ 2172356 w 3059222"/>
                  <a:gd name="connsiteY2" fmla="*/ 6087858 h 6636357"/>
                  <a:gd name="connsiteX3" fmla="*/ 2052284 w 3059222"/>
                  <a:gd name="connsiteY3" fmla="*/ 5746112 h 6636357"/>
                  <a:gd name="connsiteX4" fmla="*/ 1867556 w 3059222"/>
                  <a:gd name="connsiteY4" fmla="*/ 5173458 h 6636357"/>
                  <a:gd name="connsiteX5" fmla="*/ 1581229 w 3059222"/>
                  <a:gd name="connsiteY5" fmla="*/ 4563858 h 6636357"/>
                  <a:gd name="connsiteX6" fmla="*/ 1544284 w 3059222"/>
                  <a:gd name="connsiteY6" fmla="*/ 4342185 h 6636357"/>
                  <a:gd name="connsiteX7" fmla="*/ 1608938 w 3059222"/>
                  <a:gd name="connsiteY7" fmla="*/ 3889603 h 6636357"/>
                  <a:gd name="connsiteX8" fmla="*/ 1747484 w 3059222"/>
                  <a:gd name="connsiteY8" fmla="*/ 3058330 h 6636357"/>
                  <a:gd name="connsiteX9" fmla="*/ 1729011 w 3059222"/>
                  <a:gd name="connsiteY9" fmla="*/ 2421021 h 6636357"/>
                  <a:gd name="connsiteX10" fmla="*/ 1553520 w 3059222"/>
                  <a:gd name="connsiteY10" fmla="*/ 2033094 h 6636357"/>
                  <a:gd name="connsiteX11" fmla="*/ 1424211 w 3059222"/>
                  <a:gd name="connsiteY11" fmla="*/ 1756003 h 6636357"/>
                  <a:gd name="connsiteX12" fmla="*/ 1239484 w 3059222"/>
                  <a:gd name="connsiteY12" fmla="*/ 1876076 h 6636357"/>
                  <a:gd name="connsiteX13" fmla="*/ 916211 w 3059222"/>
                  <a:gd name="connsiteY13" fmla="*/ 2088512 h 6636357"/>
                  <a:gd name="connsiteX14" fmla="*/ 574465 w 3059222"/>
                  <a:gd name="connsiteY14" fmla="*/ 2356367 h 6636357"/>
                  <a:gd name="connsiteX15" fmla="*/ 315847 w 3059222"/>
                  <a:gd name="connsiteY15" fmla="*/ 2531858 h 6636357"/>
                  <a:gd name="connsiteX16" fmla="*/ 241956 w 3059222"/>
                  <a:gd name="connsiteY16" fmla="*/ 2642694 h 6636357"/>
                  <a:gd name="connsiteX17" fmla="*/ 149593 w 3059222"/>
                  <a:gd name="connsiteY17" fmla="*/ 2725821 h 6636357"/>
                  <a:gd name="connsiteX18" fmla="*/ 103411 w 3059222"/>
                  <a:gd name="connsiteY18" fmla="*/ 2651930 h 6636357"/>
                  <a:gd name="connsiteX19" fmla="*/ 1811 w 3059222"/>
                  <a:gd name="connsiteY19" fmla="*/ 2642694 h 6636357"/>
                  <a:gd name="connsiteX20" fmla="*/ 47993 w 3059222"/>
                  <a:gd name="connsiteY20" fmla="*/ 2559567 h 6636357"/>
                  <a:gd name="connsiteX21" fmla="*/ 168065 w 3059222"/>
                  <a:gd name="connsiteY21" fmla="*/ 2393312 h 6636357"/>
                  <a:gd name="connsiteX22" fmla="*/ 315847 w 3059222"/>
                  <a:gd name="connsiteY22" fmla="*/ 2310185 h 6636357"/>
                  <a:gd name="connsiteX23" fmla="*/ 482102 w 3059222"/>
                  <a:gd name="connsiteY23" fmla="*/ 2180876 h 6636357"/>
                  <a:gd name="connsiteX24" fmla="*/ 731484 w 3059222"/>
                  <a:gd name="connsiteY24" fmla="*/ 1922258 h 6636357"/>
                  <a:gd name="connsiteX25" fmla="*/ 1073229 w 3059222"/>
                  <a:gd name="connsiteY25" fmla="*/ 1534330 h 6636357"/>
                  <a:gd name="connsiteX26" fmla="*/ 1211775 w 3059222"/>
                  <a:gd name="connsiteY26" fmla="*/ 1275712 h 6636357"/>
                  <a:gd name="connsiteX27" fmla="*/ 1341084 w 3059222"/>
                  <a:gd name="connsiteY27" fmla="*/ 1017094 h 6636357"/>
                  <a:gd name="connsiteX28" fmla="*/ 1387265 w 3059222"/>
                  <a:gd name="connsiteY28" fmla="*/ 943203 h 6636357"/>
                  <a:gd name="connsiteX29" fmla="*/ 1313375 w 3059222"/>
                  <a:gd name="connsiteY29" fmla="*/ 869312 h 6636357"/>
                  <a:gd name="connsiteX30" fmla="*/ 1230247 w 3059222"/>
                  <a:gd name="connsiteY30" fmla="*/ 878549 h 6636357"/>
                  <a:gd name="connsiteX31" fmla="*/ 1128647 w 3059222"/>
                  <a:gd name="connsiteY31" fmla="*/ 684585 h 6636357"/>
                  <a:gd name="connsiteX32" fmla="*/ 1008575 w 3059222"/>
                  <a:gd name="connsiteY32" fmla="*/ 444440 h 6636357"/>
                  <a:gd name="connsiteX33" fmla="*/ 1045520 w 3059222"/>
                  <a:gd name="connsiteY33" fmla="*/ 232003 h 6636357"/>
                  <a:gd name="connsiteX34" fmla="*/ 1110175 w 3059222"/>
                  <a:gd name="connsiteY34" fmla="*/ 93458 h 6636357"/>
                  <a:gd name="connsiteX35" fmla="*/ 1387265 w 3059222"/>
                  <a:gd name="connsiteY35" fmla="*/ 1094 h 6636357"/>
                  <a:gd name="connsiteX36" fmla="*/ 1618175 w 3059222"/>
                  <a:gd name="connsiteY36" fmla="*/ 56512 h 6636357"/>
                  <a:gd name="connsiteX37" fmla="*/ 1710538 w 3059222"/>
                  <a:gd name="connsiteY37" fmla="*/ 250476 h 6636357"/>
                  <a:gd name="connsiteX38" fmla="*/ 1738247 w 3059222"/>
                  <a:gd name="connsiteY38" fmla="*/ 472149 h 6636357"/>
                  <a:gd name="connsiteX39" fmla="*/ 1867556 w 3059222"/>
                  <a:gd name="connsiteY39" fmla="*/ 638403 h 6636357"/>
                  <a:gd name="connsiteX40" fmla="*/ 1913738 w 3059222"/>
                  <a:gd name="connsiteY40" fmla="*/ 684585 h 6636357"/>
                  <a:gd name="connsiteX41" fmla="*/ 2153884 w 3059222"/>
                  <a:gd name="connsiteY41" fmla="*/ 740003 h 6636357"/>
                  <a:gd name="connsiteX42" fmla="*/ 2320138 w 3059222"/>
                  <a:gd name="connsiteY42" fmla="*/ 850840 h 6636357"/>
                  <a:gd name="connsiteX43" fmla="*/ 2569520 w 3059222"/>
                  <a:gd name="connsiteY43" fmla="*/ 1183349 h 6636357"/>
                  <a:gd name="connsiteX44" fmla="*/ 2855847 w 3059222"/>
                  <a:gd name="connsiteY44" fmla="*/ 1617458 h 6636357"/>
                  <a:gd name="connsiteX45" fmla="*/ 2938975 w 3059222"/>
                  <a:gd name="connsiteY45" fmla="*/ 1783712 h 6636357"/>
                  <a:gd name="connsiteX46" fmla="*/ 2938975 w 3059222"/>
                  <a:gd name="connsiteY46" fmla="*/ 2134694 h 6636357"/>
                  <a:gd name="connsiteX47" fmla="*/ 2892793 w 3059222"/>
                  <a:gd name="connsiteY47" fmla="*/ 2513385 h 6636357"/>
                  <a:gd name="connsiteX48" fmla="*/ 2818902 w 3059222"/>
                  <a:gd name="connsiteY48" fmla="*/ 2716585 h 6636357"/>
                  <a:gd name="connsiteX49" fmla="*/ 2772720 w 3059222"/>
                  <a:gd name="connsiteY49" fmla="*/ 2753530 h 6636357"/>
                  <a:gd name="connsiteX50" fmla="*/ 2800429 w 3059222"/>
                  <a:gd name="connsiteY50" fmla="*/ 2901312 h 6636357"/>
                  <a:gd name="connsiteX51" fmla="*/ 2708065 w 3059222"/>
                  <a:gd name="connsiteY51" fmla="*/ 3252294 h 6636357"/>
                  <a:gd name="connsiteX52" fmla="*/ 2578756 w 3059222"/>
                  <a:gd name="connsiteY52" fmla="*/ 3594040 h 6636357"/>
                  <a:gd name="connsiteX53" fmla="*/ 2430975 w 3059222"/>
                  <a:gd name="connsiteY53" fmla="*/ 4009676 h 6636357"/>
                  <a:gd name="connsiteX54" fmla="*/ 2384793 w 3059222"/>
                  <a:gd name="connsiteY54" fmla="*/ 4369894 h 6636357"/>
                  <a:gd name="connsiteX55" fmla="*/ 2477156 w 3059222"/>
                  <a:gd name="connsiteY55" fmla="*/ 4517676 h 6636357"/>
                  <a:gd name="connsiteX56" fmla="*/ 2726538 w 3059222"/>
                  <a:gd name="connsiteY56" fmla="*/ 4933312 h 6636357"/>
                  <a:gd name="connsiteX57" fmla="*/ 2892793 w 3059222"/>
                  <a:gd name="connsiteY57" fmla="*/ 5339712 h 6636357"/>
                  <a:gd name="connsiteX58" fmla="*/ 3003629 w 3059222"/>
                  <a:gd name="connsiteY58" fmla="*/ 5644512 h 6636357"/>
                  <a:gd name="connsiteX59" fmla="*/ 3059047 w 3059222"/>
                  <a:gd name="connsiteY59" fmla="*/ 5977021 h 6636357"/>
                  <a:gd name="connsiteX60" fmla="*/ 3022102 w 3059222"/>
                  <a:gd name="connsiteY60" fmla="*/ 6124803 h 6636357"/>
                  <a:gd name="connsiteX61" fmla="*/ 3049811 w 3059222"/>
                  <a:gd name="connsiteY61" fmla="*/ 6180221 h 6636357"/>
                  <a:gd name="connsiteX62" fmla="*/ 2938975 w 3059222"/>
                  <a:gd name="connsiteY62" fmla="*/ 6235640 h 6636357"/>
                  <a:gd name="connsiteX63" fmla="*/ 2892793 w 3059222"/>
                  <a:gd name="connsiteY63" fmla="*/ 6318767 h 6636357"/>
                  <a:gd name="connsiteX64" fmla="*/ 2846611 w 3059222"/>
                  <a:gd name="connsiteY64" fmla="*/ 6466549 h 6636357"/>
                  <a:gd name="connsiteX65" fmla="*/ 2846611 w 3059222"/>
                  <a:gd name="connsiteY65" fmla="*/ 6577385 h 6636357"/>
                  <a:gd name="connsiteX66" fmla="*/ 2624938 w 3059222"/>
                  <a:gd name="connsiteY66" fmla="*/ 6632803 h 6636357"/>
                  <a:gd name="connsiteX67" fmla="*/ 2421738 w 3059222"/>
                  <a:gd name="connsiteY67" fmla="*/ 6614330 h 6636357"/>
                  <a:gd name="connsiteX68" fmla="*/ 2412502 w 3059222"/>
                  <a:gd name="connsiteY68" fmla="*/ 6558912 h 6636357"/>
                  <a:gd name="connsiteX69" fmla="*/ 2338611 w 3059222"/>
                  <a:gd name="connsiteY69" fmla="*/ 6614330 h 6636357"/>
                  <a:gd name="connsiteX70" fmla="*/ 2190829 w 3059222"/>
                  <a:gd name="connsiteY70" fmla="*/ 6632803 h 6636357"/>
                  <a:gd name="connsiteX71" fmla="*/ 1738247 w 3059222"/>
                  <a:gd name="connsiteY71" fmla="*/ 6632803 h 6636357"/>
                  <a:gd name="connsiteX72" fmla="*/ 1673593 w 3059222"/>
                  <a:gd name="connsiteY72" fmla="*/ 6595858 h 6636357"/>
                  <a:gd name="connsiteX73" fmla="*/ 1747484 w 3059222"/>
                  <a:gd name="connsiteY73" fmla="*/ 6438840 h 6636357"/>
                  <a:gd name="connsiteX74" fmla="*/ 1904502 w 3059222"/>
                  <a:gd name="connsiteY74" fmla="*/ 6401894 h 6636357"/>
                  <a:gd name="connsiteX75" fmla="*/ 1996865 w 3059222"/>
                  <a:gd name="connsiteY75" fmla="*/ 6337240 h 6636357"/>
                  <a:gd name="connsiteX76" fmla="*/ 1935097 w 3059222"/>
                  <a:gd name="connsiteY76" fmla="*/ 6223517 h 6636357"/>
                  <a:gd name="connsiteX0" fmla="*/ 1935097 w 3059222"/>
                  <a:gd name="connsiteY0" fmla="*/ 6223517 h 6636357"/>
                  <a:gd name="connsiteX1" fmla="*/ 2012163 w 3059222"/>
                  <a:gd name="connsiteY1" fmla="*/ 6110949 h 6636357"/>
                  <a:gd name="connsiteX2" fmla="*/ 2185056 w 3059222"/>
                  <a:gd name="connsiteY2" fmla="*/ 6059283 h 6636357"/>
                  <a:gd name="connsiteX3" fmla="*/ 2052284 w 3059222"/>
                  <a:gd name="connsiteY3" fmla="*/ 5746112 h 6636357"/>
                  <a:gd name="connsiteX4" fmla="*/ 1867556 w 3059222"/>
                  <a:gd name="connsiteY4" fmla="*/ 5173458 h 6636357"/>
                  <a:gd name="connsiteX5" fmla="*/ 1581229 w 3059222"/>
                  <a:gd name="connsiteY5" fmla="*/ 4563858 h 6636357"/>
                  <a:gd name="connsiteX6" fmla="*/ 1544284 w 3059222"/>
                  <a:gd name="connsiteY6" fmla="*/ 4342185 h 6636357"/>
                  <a:gd name="connsiteX7" fmla="*/ 1608938 w 3059222"/>
                  <a:gd name="connsiteY7" fmla="*/ 3889603 h 6636357"/>
                  <a:gd name="connsiteX8" fmla="*/ 1747484 w 3059222"/>
                  <a:gd name="connsiteY8" fmla="*/ 3058330 h 6636357"/>
                  <a:gd name="connsiteX9" fmla="*/ 1729011 w 3059222"/>
                  <a:gd name="connsiteY9" fmla="*/ 2421021 h 6636357"/>
                  <a:gd name="connsiteX10" fmla="*/ 1553520 w 3059222"/>
                  <a:gd name="connsiteY10" fmla="*/ 2033094 h 6636357"/>
                  <a:gd name="connsiteX11" fmla="*/ 1424211 w 3059222"/>
                  <a:gd name="connsiteY11" fmla="*/ 1756003 h 6636357"/>
                  <a:gd name="connsiteX12" fmla="*/ 1239484 w 3059222"/>
                  <a:gd name="connsiteY12" fmla="*/ 1876076 h 6636357"/>
                  <a:gd name="connsiteX13" fmla="*/ 916211 w 3059222"/>
                  <a:gd name="connsiteY13" fmla="*/ 2088512 h 6636357"/>
                  <a:gd name="connsiteX14" fmla="*/ 574465 w 3059222"/>
                  <a:gd name="connsiteY14" fmla="*/ 2356367 h 6636357"/>
                  <a:gd name="connsiteX15" fmla="*/ 315847 w 3059222"/>
                  <a:gd name="connsiteY15" fmla="*/ 2531858 h 6636357"/>
                  <a:gd name="connsiteX16" fmla="*/ 241956 w 3059222"/>
                  <a:gd name="connsiteY16" fmla="*/ 2642694 h 6636357"/>
                  <a:gd name="connsiteX17" fmla="*/ 149593 w 3059222"/>
                  <a:gd name="connsiteY17" fmla="*/ 2725821 h 6636357"/>
                  <a:gd name="connsiteX18" fmla="*/ 103411 w 3059222"/>
                  <a:gd name="connsiteY18" fmla="*/ 2651930 h 6636357"/>
                  <a:gd name="connsiteX19" fmla="*/ 1811 w 3059222"/>
                  <a:gd name="connsiteY19" fmla="*/ 2642694 h 6636357"/>
                  <a:gd name="connsiteX20" fmla="*/ 47993 w 3059222"/>
                  <a:gd name="connsiteY20" fmla="*/ 2559567 h 6636357"/>
                  <a:gd name="connsiteX21" fmla="*/ 168065 w 3059222"/>
                  <a:gd name="connsiteY21" fmla="*/ 2393312 h 6636357"/>
                  <a:gd name="connsiteX22" fmla="*/ 315847 w 3059222"/>
                  <a:gd name="connsiteY22" fmla="*/ 2310185 h 6636357"/>
                  <a:gd name="connsiteX23" fmla="*/ 482102 w 3059222"/>
                  <a:gd name="connsiteY23" fmla="*/ 2180876 h 6636357"/>
                  <a:gd name="connsiteX24" fmla="*/ 731484 w 3059222"/>
                  <a:gd name="connsiteY24" fmla="*/ 1922258 h 6636357"/>
                  <a:gd name="connsiteX25" fmla="*/ 1073229 w 3059222"/>
                  <a:gd name="connsiteY25" fmla="*/ 1534330 h 6636357"/>
                  <a:gd name="connsiteX26" fmla="*/ 1211775 w 3059222"/>
                  <a:gd name="connsiteY26" fmla="*/ 1275712 h 6636357"/>
                  <a:gd name="connsiteX27" fmla="*/ 1341084 w 3059222"/>
                  <a:gd name="connsiteY27" fmla="*/ 1017094 h 6636357"/>
                  <a:gd name="connsiteX28" fmla="*/ 1387265 w 3059222"/>
                  <a:gd name="connsiteY28" fmla="*/ 943203 h 6636357"/>
                  <a:gd name="connsiteX29" fmla="*/ 1313375 w 3059222"/>
                  <a:gd name="connsiteY29" fmla="*/ 869312 h 6636357"/>
                  <a:gd name="connsiteX30" fmla="*/ 1230247 w 3059222"/>
                  <a:gd name="connsiteY30" fmla="*/ 878549 h 6636357"/>
                  <a:gd name="connsiteX31" fmla="*/ 1128647 w 3059222"/>
                  <a:gd name="connsiteY31" fmla="*/ 684585 h 6636357"/>
                  <a:gd name="connsiteX32" fmla="*/ 1008575 w 3059222"/>
                  <a:gd name="connsiteY32" fmla="*/ 444440 h 6636357"/>
                  <a:gd name="connsiteX33" fmla="*/ 1045520 w 3059222"/>
                  <a:gd name="connsiteY33" fmla="*/ 232003 h 6636357"/>
                  <a:gd name="connsiteX34" fmla="*/ 1110175 w 3059222"/>
                  <a:gd name="connsiteY34" fmla="*/ 93458 h 6636357"/>
                  <a:gd name="connsiteX35" fmla="*/ 1387265 w 3059222"/>
                  <a:gd name="connsiteY35" fmla="*/ 1094 h 6636357"/>
                  <a:gd name="connsiteX36" fmla="*/ 1618175 w 3059222"/>
                  <a:gd name="connsiteY36" fmla="*/ 56512 h 6636357"/>
                  <a:gd name="connsiteX37" fmla="*/ 1710538 w 3059222"/>
                  <a:gd name="connsiteY37" fmla="*/ 250476 h 6636357"/>
                  <a:gd name="connsiteX38" fmla="*/ 1738247 w 3059222"/>
                  <a:gd name="connsiteY38" fmla="*/ 472149 h 6636357"/>
                  <a:gd name="connsiteX39" fmla="*/ 1867556 w 3059222"/>
                  <a:gd name="connsiteY39" fmla="*/ 638403 h 6636357"/>
                  <a:gd name="connsiteX40" fmla="*/ 1913738 w 3059222"/>
                  <a:gd name="connsiteY40" fmla="*/ 684585 h 6636357"/>
                  <a:gd name="connsiteX41" fmla="*/ 2153884 w 3059222"/>
                  <a:gd name="connsiteY41" fmla="*/ 740003 h 6636357"/>
                  <a:gd name="connsiteX42" fmla="*/ 2320138 w 3059222"/>
                  <a:gd name="connsiteY42" fmla="*/ 850840 h 6636357"/>
                  <a:gd name="connsiteX43" fmla="*/ 2569520 w 3059222"/>
                  <a:gd name="connsiteY43" fmla="*/ 1183349 h 6636357"/>
                  <a:gd name="connsiteX44" fmla="*/ 2855847 w 3059222"/>
                  <a:gd name="connsiteY44" fmla="*/ 1617458 h 6636357"/>
                  <a:gd name="connsiteX45" fmla="*/ 2938975 w 3059222"/>
                  <a:gd name="connsiteY45" fmla="*/ 1783712 h 6636357"/>
                  <a:gd name="connsiteX46" fmla="*/ 2938975 w 3059222"/>
                  <a:gd name="connsiteY46" fmla="*/ 2134694 h 6636357"/>
                  <a:gd name="connsiteX47" fmla="*/ 2892793 w 3059222"/>
                  <a:gd name="connsiteY47" fmla="*/ 2513385 h 6636357"/>
                  <a:gd name="connsiteX48" fmla="*/ 2818902 w 3059222"/>
                  <a:gd name="connsiteY48" fmla="*/ 2716585 h 6636357"/>
                  <a:gd name="connsiteX49" fmla="*/ 2772720 w 3059222"/>
                  <a:gd name="connsiteY49" fmla="*/ 2753530 h 6636357"/>
                  <a:gd name="connsiteX50" fmla="*/ 2800429 w 3059222"/>
                  <a:gd name="connsiteY50" fmla="*/ 2901312 h 6636357"/>
                  <a:gd name="connsiteX51" fmla="*/ 2708065 w 3059222"/>
                  <a:gd name="connsiteY51" fmla="*/ 3252294 h 6636357"/>
                  <a:gd name="connsiteX52" fmla="*/ 2578756 w 3059222"/>
                  <a:gd name="connsiteY52" fmla="*/ 3594040 h 6636357"/>
                  <a:gd name="connsiteX53" fmla="*/ 2430975 w 3059222"/>
                  <a:gd name="connsiteY53" fmla="*/ 4009676 h 6636357"/>
                  <a:gd name="connsiteX54" fmla="*/ 2384793 w 3059222"/>
                  <a:gd name="connsiteY54" fmla="*/ 4369894 h 6636357"/>
                  <a:gd name="connsiteX55" fmla="*/ 2477156 w 3059222"/>
                  <a:gd name="connsiteY55" fmla="*/ 4517676 h 6636357"/>
                  <a:gd name="connsiteX56" fmla="*/ 2726538 w 3059222"/>
                  <a:gd name="connsiteY56" fmla="*/ 4933312 h 6636357"/>
                  <a:gd name="connsiteX57" fmla="*/ 2892793 w 3059222"/>
                  <a:gd name="connsiteY57" fmla="*/ 5339712 h 6636357"/>
                  <a:gd name="connsiteX58" fmla="*/ 3003629 w 3059222"/>
                  <a:gd name="connsiteY58" fmla="*/ 5644512 h 6636357"/>
                  <a:gd name="connsiteX59" fmla="*/ 3059047 w 3059222"/>
                  <a:gd name="connsiteY59" fmla="*/ 5977021 h 6636357"/>
                  <a:gd name="connsiteX60" fmla="*/ 3022102 w 3059222"/>
                  <a:gd name="connsiteY60" fmla="*/ 6124803 h 6636357"/>
                  <a:gd name="connsiteX61" fmla="*/ 3049811 w 3059222"/>
                  <a:gd name="connsiteY61" fmla="*/ 6180221 h 6636357"/>
                  <a:gd name="connsiteX62" fmla="*/ 2938975 w 3059222"/>
                  <a:gd name="connsiteY62" fmla="*/ 6235640 h 6636357"/>
                  <a:gd name="connsiteX63" fmla="*/ 2892793 w 3059222"/>
                  <a:gd name="connsiteY63" fmla="*/ 6318767 h 6636357"/>
                  <a:gd name="connsiteX64" fmla="*/ 2846611 w 3059222"/>
                  <a:gd name="connsiteY64" fmla="*/ 6466549 h 6636357"/>
                  <a:gd name="connsiteX65" fmla="*/ 2846611 w 3059222"/>
                  <a:gd name="connsiteY65" fmla="*/ 6577385 h 6636357"/>
                  <a:gd name="connsiteX66" fmla="*/ 2624938 w 3059222"/>
                  <a:gd name="connsiteY66" fmla="*/ 6632803 h 6636357"/>
                  <a:gd name="connsiteX67" fmla="*/ 2421738 w 3059222"/>
                  <a:gd name="connsiteY67" fmla="*/ 6614330 h 6636357"/>
                  <a:gd name="connsiteX68" fmla="*/ 2412502 w 3059222"/>
                  <a:gd name="connsiteY68" fmla="*/ 6558912 h 6636357"/>
                  <a:gd name="connsiteX69" fmla="*/ 2338611 w 3059222"/>
                  <a:gd name="connsiteY69" fmla="*/ 6614330 h 6636357"/>
                  <a:gd name="connsiteX70" fmla="*/ 2190829 w 3059222"/>
                  <a:gd name="connsiteY70" fmla="*/ 6632803 h 6636357"/>
                  <a:gd name="connsiteX71" fmla="*/ 1738247 w 3059222"/>
                  <a:gd name="connsiteY71" fmla="*/ 6632803 h 6636357"/>
                  <a:gd name="connsiteX72" fmla="*/ 1673593 w 3059222"/>
                  <a:gd name="connsiteY72" fmla="*/ 6595858 h 6636357"/>
                  <a:gd name="connsiteX73" fmla="*/ 1747484 w 3059222"/>
                  <a:gd name="connsiteY73" fmla="*/ 6438840 h 6636357"/>
                  <a:gd name="connsiteX74" fmla="*/ 1904502 w 3059222"/>
                  <a:gd name="connsiteY74" fmla="*/ 6401894 h 6636357"/>
                  <a:gd name="connsiteX75" fmla="*/ 1996865 w 3059222"/>
                  <a:gd name="connsiteY75" fmla="*/ 6337240 h 6636357"/>
                  <a:gd name="connsiteX76" fmla="*/ 1935097 w 3059222"/>
                  <a:gd name="connsiteY76" fmla="*/ 6223517 h 6636357"/>
                  <a:gd name="connsiteX0" fmla="*/ 1935097 w 3059222"/>
                  <a:gd name="connsiteY0" fmla="*/ 6223517 h 6636357"/>
                  <a:gd name="connsiteX1" fmla="*/ 2012163 w 3059222"/>
                  <a:gd name="connsiteY1" fmla="*/ 6110949 h 6636357"/>
                  <a:gd name="connsiteX2" fmla="*/ 2166006 w 3059222"/>
                  <a:gd name="connsiteY2" fmla="*/ 6056108 h 6636357"/>
                  <a:gd name="connsiteX3" fmla="*/ 2052284 w 3059222"/>
                  <a:gd name="connsiteY3" fmla="*/ 5746112 h 6636357"/>
                  <a:gd name="connsiteX4" fmla="*/ 1867556 w 3059222"/>
                  <a:gd name="connsiteY4" fmla="*/ 5173458 h 6636357"/>
                  <a:gd name="connsiteX5" fmla="*/ 1581229 w 3059222"/>
                  <a:gd name="connsiteY5" fmla="*/ 4563858 h 6636357"/>
                  <a:gd name="connsiteX6" fmla="*/ 1544284 w 3059222"/>
                  <a:gd name="connsiteY6" fmla="*/ 4342185 h 6636357"/>
                  <a:gd name="connsiteX7" fmla="*/ 1608938 w 3059222"/>
                  <a:gd name="connsiteY7" fmla="*/ 3889603 h 6636357"/>
                  <a:gd name="connsiteX8" fmla="*/ 1747484 w 3059222"/>
                  <a:gd name="connsiteY8" fmla="*/ 3058330 h 6636357"/>
                  <a:gd name="connsiteX9" fmla="*/ 1729011 w 3059222"/>
                  <a:gd name="connsiteY9" fmla="*/ 2421021 h 6636357"/>
                  <a:gd name="connsiteX10" fmla="*/ 1553520 w 3059222"/>
                  <a:gd name="connsiteY10" fmla="*/ 2033094 h 6636357"/>
                  <a:gd name="connsiteX11" fmla="*/ 1424211 w 3059222"/>
                  <a:gd name="connsiteY11" fmla="*/ 1756003 h 6636357"/>
                  <a:gd name="connsiteX12" fmla="*/ 1239484 w 3059222"/>
                  <a:gd name="connsiteY12" fmla="*/ 1876076 h 6636357"/>
                  <a:gd name="connsiteX13" fmla="*/ 916211 w 3059222"/>
                  <a:gd name="connsiteY13" fmla="*/ 2088512 h 6636357"/>
                  <a:gd name="connsiteX14" fmla="*/ 574465 w 3059222"/>
                  <a:gd name="connsiteY14" fmla="*/ 2356367 h 6636357"/>
                  <a:gd name="connsiteX15" fmla="*/ 315847 w 3059222"/>
                  <a:gd name="connsiteY15" fmla="*/ 2531858 h 6636357"/>
                  <a:gd name="connsiteX16" fmla="*/ 241956 w 3059222"/>
                  <a:gd name="connsiteY16" fmla="*/ 2642694 h 6636357"/>
                  <a:gd name="connsiteX17" fmla="*/ 149593 w 3059222"/>
                  <a:gd name="connsiteY17" fmla="*/ 2725821 h 6636357"/>
                  <a:gd name="connsiteX18" fmla="*/ 103411 w 3059222"/>
                  <a:gd name="connsiteY18" fmla="*/ 2651930 h 6636357"/>
                  <a:gd name="connsiteX19" fmla="*/ 1811 w 3059222"/>
                  <a:gd name="connsiteY19" fmla="*/ 2642694 h 6636357"/>
                  <a:gd name="connsiteX20" fmla="*/ 47993 w 3059222"/>
                  <a:gd name="connsiteY20" fmla="*/ 2559567 h 6636357"/>
                  <a:gd name="connsiteX21" fmla="*/ 168065 w 3059222"/>
                  <a:gd name="connsiteY21" fmla="*/ 2393312 h 6636357"/>
                  <a:gd name="connsiteX22" fmla="*/ 315847 w 3059222"/>
                  <a:gd name="connsiteY22" fmla="*/ 2310185 h 6636357"/>
                  <a:gd name="connsiteX23" fmla="*/ 482102 w 3059222"/>
                  <a:gd name="connsiteY23" fmla="*/ 2180876 h 6636357"/>
                  <a:gd name="connsiteX24" fmla="*/ 731484 w 3059222"/>
                  <a:gd name="connsiteY24" fmla="*/ 1922258 h 6636357"/>
                  <a:gd name="connsiteX25" fmla="*/ 1073229 w 3059222"/>
                  <a:gd name="connsiteY25" fmla="*/ 1534330 h 6636357"/>
                  <a:gd name="connsiteX26" fmla="*/ 1211775 w 3059222"/>
                  <a:gd name="connsiteY26" fmla="*/ 1275712 h 6636357"/>
                  <a:gd name="connsiteX27" fmla="*/ 1341084 w 3059222"/>
                  <a:gd name="connsiteY27" fmla="*/ 1017094 h 6636357"/>
                  <a:gd name="connsiteX28" fmla="*/ 1387265 w 3059222"/>
                  <a:gd name="connsiteY28" fmla="*/ 943203 h 6636357"/>
                  <a:gd name="connsiteX29" fmla="*/ 1313375 w 3059222"/>
                  <a:gd name="connsiteY29" fmla="*/ 869312 h 6636357"/>
                  <a:gd name="connsiteX30" fmla="*/ 1230247 w 3059222"/>
                  <a:gd name="connsiteY30" fmla="*/ 878549 h 6636357"/>
                  <a:gd name="connsiteX31" fmla="*/ 1128647 w 3059222"/>
                  <a:gd name="connsiteY31" fmla="*/ 684585 h 6636357"/>
                  <a:gd name="connsiteX32" fmla="*/ 1008575 w 3059222"/>
                  <a:gd name="connsiteY32" fmla="*/ 444440 h 6636357"/>
                  <a:gd name="connsiteX33" fmla="*/ 1045520 w 3059222"/>
                  <a:gd name="connsiteY33" fmla="*/ 232003 h 6636357"/>
                  <a:gd name="connsiteX34" fmla="*/ 1110175 w 3059222"/>
                  <a:gd name="connsiteY34" fmla="*/ 93458 h 6636357"/>
                  <a:gd name="connsiteX35" fmla="*/ 1387265 w 3059222"/>
                  <a:gd name="connsiteY35" fmla="*/ 1094 h 6636357"/>
                  <a:gd name="connsiteX36" fmla="*/ 1618175 w 3059222"/>
                  <a:gd name="connsiteY36" fmla="*/ 56512 h 6636357"/>
                  <a:gd name="connsiteX37" fmla="*/ 1710538 w 3059222"/>
                  <a:gd name="connsiteY37" fmla="*/ 250476 h 6636357"/>
                  <a:gd name="connsiteX38" fmla="*/ 1738247 w 3059222"/>
                  <a:gd name="connsiteY38" fmla="*/ 472149 h 6636357"/>
                  <a:gd name="connsiteX39" fmla="*/ 1867556 w 3059222"/>
                  <a:gd name="connsiteY39" fmla="*/ 638403 h 6636357"/>
                  <a:gd name="connsiteX40" fmla="*/ 1913738 w 3059222"/>
                  <a:gd name="connsiteY40" fmla="*/ 684585 h 6636357"/>
                  <a:gd name="connsiteX41" fmla="*/ 2153884 w 3059222"/>
                  <a:gd name="connsiteY41" fmla="*/ 740003 h 6636357"/>
                  <a:gd name="connsiteX42" fmla="*/ 2320138 w 3059222"/>
                  <a:gd name="connsiteY42" fmla="*/ 850840 h 6636357"/>
                  <a:gd name="connsiteX43" fmla="*/ 2569520 w 3059222"/>
                  <a:gd name="connsiteY43" fmla="*/ 1183349 h 6636357"/>
                  <a:gd name="connsiteX44" fmla="*/ 2855847 w 3059222"/>
                  <a:gd name="connsiteY44" fmla="*/ 1617458 h 6636357"/>
                  <a:gd name="connsiteX45" fmla="*/ 2938975 w 3059222"/>
                  <a:gd name="connsiteY45" fmla="*/ 1783712 h 6636357"/>
                  <a:gd name="connsiteX46" fmla="*/ 2938975 w 3059222"/>
                  <a:gd name="connsiteY46" fmla="*/ 2134694 h 6636357"/>
                  <a:gd name="connsiteX47" fmla="*/ 2892793 w 3059222"/>
                  <a:gd name="connsiteY47" fmla="*/ 2513385 h 6636357"/>
                  <a:gd name="connsiteX48" fmla="*/ 2818902 w 3059222"/>
                  <a:gd name="connsiteY48" fmla="*/ 2716585 h 6636357"/>
                  <a:gd name="connsiteX49" fmla="*/ 2772720 w 3059222"/>
                  <a:gd name="connsiteY49" fmla="*/ 2753530 h 6636357"/>
                  <a:gd name="connsiteX50" fmla="*/ 2800429 w 3059222"/>
                  <a:gd name="connsiteY50" fmla="*/ 2901312 h 6636357"/>
                  <a:gd name="connsiteX51" fmla="*/ 2708065 w 3059222"/>
                  <a:gd name="connsiteY51" fmla="*/ 3252294 h 6636357"/>
                  <a:gd name="connsiteX52" fmla="*/ 2578756 w 3059222"/>
                  <a:gd name="connsiteY52" fmla="*/ 3594040 h 6636357"/>
                  <a:gd name="connsiteX53" fmla="*/ 2430975 w 3059222"/>
                  <a:gd name="connsiteY53" fmla="*/ 4009676 h 6636357"/>
                  <a:gd name="connsiteX54" fmla="*/ 2384793 w 3059222"/>
                  <a:gd name="connsiteY54" fmla="*/ 4369894 h 6636357"/>
                  <a:gd name="connsiteX55" fmla="*/ 2477156 w 3059222"/>
                  <a:gd name="connsiteY55" fmla="*/ 4517676 h 6636357"/>
                  <a:gd name="connsiteX56" fmla="*/ 2726538 w 3059222"/>
                  <a:gd name="connsiteY56" fmla="*/ 4933312 h 6636357"/>
                  <a:gd name="connsiteX57" fmla="*/ 2892793 w 3059222"/>
                  <a:gd name="connsiteY57" fmla="*/ 5339712 h 6636357"/>
                  <a:gd name="connsiteX58" fmla="*/ 3003629 w 3059222"/>
                  <a:gd name="connsiteY58" fmla="*/ 5644512 h 6636357"/>
                  <a:gd name="connsiteX59" fmla="*/ 3059047 w 3059222"/>
                  <a:gd name="connsiteY59" fmla="*/ 5977021 h 6636357"/>
                  <a:gd name="connsiteX60" fmla="*/ 3022102 w 3059222"/>
                  <a:gd name="connsiteY60" fmla="*/ 6124803 h 6636357"/>
                  <a:gd name="connsiteX61" fmla="*/ 3049811 w 3059222"/>
                  <a:gd name="connsiteY61" fmla="*/ 6180221 h 6636357"/>
                  <a:gd name="connsiteX62" fmla="*/ 2938975 w 3059222"/>
                  <a:gd name="connsiteY62" fmla="*/ 6235640 h 6636357"/>
                  <a:gd name="connsiteX63" fmla="*/ 2892793 w 3059222"/>
                  <a:gd name="connsiteY63" fmla="*/ 6318767 h 6636357"/>
                  <a:gd name="connsiteX64" fmla="*/ 2846611 w 3059222"/>
                  <a:gd name="connsiteY64" fmla="*/ 6466549 h 6636357"/>
                  <a:gd name="connsiteX65" fmla="*/ 2846611 w 3059222"/>
                  <a:gd name="connsiteY65" fmla="*/ 6577385 h 6636357"/>
                  <a:gd name="connsiteX66" fmla="*/ 2624938 w 3059222"/>
                  <a:gd name="connsiteY66" fmla="*/ 6632803 h 6636357"/>
                  <a:gd name="connsiteX67" fmla="*/ 2421738 w 3059222"/>
                  <a:gd name="connsiteY67" fmla="*/ 6614330 h 6636357"/>
                  <a:gd name="connsiteX68" fmla="*/ 2412502 w 3059222"/>
                  <a:gd name="connsiteY68" fmla="*/ 6558912 h 6636357"/>
                  <a:gd name="connsiteX69" fmla="*/ 2338611 w 3059222"/>
                  <a:gd name="connsiteY69" fmla="*/ 6614330 h 6636357"/>
                  <a:gd name="connsiteX70" fmla="*/ 2190829 w 3059222"/>
                  <a:gd name="connsiteY70" fmla="*/ 6632803 h 6636357"/>
                  <a:gd name="connsiteX71" fmla="*/ 1738247 w 3059222"/>
                  <a:gd name="connsiteY71" fmla="*/ 6632803 h 6636357"/>
                  <a:gd name="connsiteX72" fmla="*/ 1673593 w 3059222"/>
                  <a:gd name="connsiteY72" fmla="*/ 6595858 h 6636357"/>
                  <a:gd name="connsiteX73" fmla="*/ 1747484 w 3059222"/>
                  <a:gd name="connsiteY73" fmla="*/ 6438840 h 6636357"/>
                  <a:gd name="connsiteX74" fmla="*/ 1904502 w 3059222"/>
                  <a:gd name="connsiteY74" fmla="*/ 6401894 h 6636357"/>
                  <a:gd name="connsiteX75" fmla="*/ 1996865 w 3059222"/>
                  <a:gd name="connsiteY75" fmla="*/ 6337240 h 6636357"/>
                  <a:gd name="connsiteX76" fmla="*/ 1935097 w 3059222"/>
                  <a:gd name="connsiteY76" fmla="*/ 6223517 h 6636357"/>
                  <a:gd name="connsiteX0" fmla="*/ 1935097 w 3059236"/>
                  <a:gd name="connsiteY0" fmla="*/ 6223517 h 6636357"/>
                  <a:gd name="connsiteX1" fmla="*/ 2012163 w 3059236"/>
                  <a:gd name="connsiteY1" fmla="*/ 6110949 h 6636357"/>
                  <a:gd name="connsiteX2" fmla="*/ 2166006 w 3059236"/>
                  <a:gd name="connsiteY2" fmla="*/ 6056108 h 6636357"/>
                  <a:gd name="connsiteX3" fmla="*/ 2052284 w 3059236"/>
                  <a:gd name="connsiteY3" fmla="*/ 5746112 h 6636357"/>
                  <a:gd name="connsiteX4" fmla="*/ 1867556 w 3059236"/>
                  <a:gd name="connsiteY4" fmla="*/ 5173458 h 6636357"/>
                  <a:gd name="connsiteX5" fmla="*/ 1581229 w 3059236"/>
                  <a:gd name="connsiteY5" fmla="*/ 4563858 h 6636357"/>
                  <a:gd name="connsiteX6" fmla="*/ 1544284 w 3059236"/>
                  <a:gd name="connsiteY6" fmla="*/ 4342185 h 6636357"/>
                  <a:gd name="connsiteX7" fmla="*/ 1608938 w 3059236"/>
                  <a:gd name="connsiteY7" fmla="*/ 3889603 h 6636357"/>
                  <a:gd name="connsiteX8" fmla="*/ 1747484 w 3059236"/>
                  <a:gd name="connsiteY8" fmla="*/ 3058330 h 6636357"/>
                  <a:gd name="connsiteX9" fmla="*/ 1729011 w 3059236"/>
                  <a:gd name="connsiteY9" fmla="*/ 2421021 h 6636357"/>
                  <a:gd name="connsiteX10" fmla="*/ 1553520 w 3059236"/>
                  <a:gd name="connsiteY10" fmla="*/ 2033094 h 6636357"/>
                  <a:gd name="connsiteX11" fmla="*/ 1424211 w 3059236"/>
                  <a:gd name="connsiteY11" fmla="*/ 1756003 h 6636357"/>
                  <a:gd name="connsiteX12" fmla="*/ 1239484 w 3059236"/>
                  <a:gd name="connsiteY12" fmla="*/ 1876076 h 6636357"/>
                  <a:gd name="connsiteX13" fmla="*/ 916211 w 3059236"/>
                  <a:gd name="connsiteY13" fmla="*/ 2088512 h 6636357"/>
                  <a:gd name="connsiteX14" fmla="*/ 574465 w 3059236"/>
                  <a:gd name="connsiteY14" fmla="*/ 2356367 h 6636357"/>
                  <a:gd name="connsiteX15" fmla="*/ 315847 w 3059236"/>
                  <a:gd name="connsiteY15" fmla="*/ 2531858 h 6636357"/>
                  <a:gd name="connsiteX16" fmla="*/ 241956 w 3059236"/>
                  <a:gd name="connsiteY16" fmla="*/ 2642694 h 6636357"/>
                  <a:gd name="connsiteX17" fmla="*/ 149593 w 3059236"/>
                  <a:gd name="connsiteY17" fmla="*/ 2725821 h 6636357"/>
                  <a:gd name="connsiteX18" fmla="*/ 103411 w 3059236"/>
                  <a:gd name="connsiteY18" fmla="*/ 2651930 h 6636357"/>
                  <a:gd name="connsiteX19" fmla="*/ 1811 w 3059236"/>
                  <a:gd name="connsiteY19" fmla="*/ 2642694 h 6636357"/>
                  <a:gd name="connsiteX20" fmla="*/ 47993 w 3059236"/>
                  <a:gd name="connsiteY20" fmla="*/ 2559567 h 6636357"/>
                  <a:gd name="connsiteX21" fmla="*/ 168065 w 3059236"/>
                  <a:gd name="connsiteY21" fmla="*/ 2393312 h 6636357"/>
                  <a:gd name="connsiteX22" fmla="*/ 315847 w 3059236"/>
                  <a:gd name="connsiteY22" fmla="*/ 2310185 h 6636357"/>
                  <a:gd name="connsiteX23" fmla="*/ 482102 w 3059236"/>
                  <a:gd name="connsiteY23" fmla="*/ 2180876 h 6636357"/>
                  <a:gd name="connsiteX24" fmla="*/ 731484 w 3059236"/>
                  <a:gd name="connsiteY24" fmla="*/ 1922258 h 6636357"/>
                  <a:gd name="connsiteX25" fmla="*/ 1073229 w 3059236"/>
                  <a:gd name="connsiteY25" fmla="*/ 1534330 h 6636357"/>
                  <a:gd name="connsiteX26" fmla="*/ 1211775 w 3059236"/>
                  <a:gd name="connsiteY26" fmla="*/ 1275712 h 6636357"/>
                  <a:gd name="connsiteX27" fmla="*/ 1341084 w 3059236"/>
                  <a:gd name="connsiteY27" fmla="*/ 1017094 h 6636357"/>
                  <a:gd name="connsiteX28" fmla="*/ 1387265 w 3059236"/>
                  <a:gd name="connsiteY28" fmla="*/ 943203 h 6636357"/>
                  <a:gd name="connsiteX29" fmla="*/ 1313375 w 3059236"/>
                  <a:gd name="connsiteY29" fmla="*/ 869312 h 6636357"/>
                  <a:gd name="connsiteX30" fmla="*/ 1230247 w 3059236"/>
                  <a:gd name="connsiteY30" fmla="*/ 878549 h 6636357"/>
                  <a:gd name="connsiteX31" fmla="*/ 1128647 w 3059236"/>
                  <a:gd name="connsiteY31" fmla="*/ 684585 h 6636357"/>
                  <a:gd name="connsiteX32" fmla="*/ 1008575 w 3059236"/>
                  <a:gd name="connsiteY32" fmla="*/ 444440 h 6636357"/>
                  <a:gd name="connsiteX33" fmla="*/ 1045520 w 3059236"/>
                  <a:gd name="connsiteY33" fmla="*/ 232003 h 6636357"/>
                  <a:gd name="connsiteX34" fmla="*/ 1110175 w 3059236"/>
                  <a:gd name="connsiteY34" fmla="*/ 93458 h 6636357"/>
                  <a:gd name="connsiteX35" fmla="*/ 1387265 w 3059236"/>
                  <a:gd name="connsiteY35" fmla="*/ 1094 h 6636357"/>
                  <a:gd name="connsiteX36" fmla="*/ 1618175 w 3059236"/>
                  <a:gd name="connsiteY36" fmla="*/ 56512 h 6636357"/>
                  <a:gd name="connsiteX37" fmla="*/ 1710538 w 3059236"/>
                  <a:gd name="connsiteY37" fmla="*/ 250476 h 6636357"/>
                  <a:gd name="connsiteX38" fmla="*/ 1738247 w 3059236"/>
                  <a:gd name="connsiteY38" fmla="*/ 472149 h 6636357"/>
                  <a:gd name="connsiteX39" fmla="*/ 1867556 w 3059236"/>
                  <a:gd name="connsiteY39" fmla="*/ 638403 h 6636357"/>
                  <a:gd name="connsiteX40" fmla="*/ 1913738 w 3059236"/>
                  <a:gd name="connsiteY40" fmla="*/ 684585 h 6636357"/>
                  <a:gd name="connsiteX41" fmla="*/ 2153884 w 3059236"/>
                  <a:gd name="connsiteY41" fmla="*/ 740003 h 6636357"/>
                  <a:gd name="connsiteX42" fmla="*/ 2320138 w 3059236"/>
                  <a:gd name="connsiteY42" fmla="*/ 850840 h 6636357"/>
                  <a:gd name="connsiteX43" fmla="*/ 2569520 w 3059236"/>
                  <a:gd name="connsiteY43" fmla="*/ 1183349 h 6636357"/>
                  <a:gd name="connsiteX44" fmla="*/ 2855847 w 3059236"/>
                  <a:gd name="connsiteY44" fmla="*/ 1617458 h 6636357"/>
                  <a:gd name="connsiteX45" fmla="*/ 2938975 w 3059236"/>
                  <a:gd name="connsiteY45" fmla="*/ 1783712 h 6636357"/>
                  <a:gd name="connsiteX46" fmla="*/ 2938975 w 3059236"/>
                  <a:gd name="connsiteY46" fmla="*/ 2134694 h 6636357"/>
                  <a:gd name="connsiteX47" fmla="*/ 2892793 w 3059236"/>
                  <a:gd name="connsiteY47" fmla="*/ 2513385 h 6636357"/>
                  <a:gd name="connsiteX48" fmla="*/ 2818902 w 3059236"/>
                  <a:gd name="connsiteY48" fmla="*/ 2716585 h 6636357"/>
                  <a:gd name="connsiteX49" fmla="*/ 2772720 w 3059236"/>
                  <a:gd name="connsiteY49" fmla="*/ 2753530 h 6636357"/>
                  <a:gd name="connsiteX50" fmla="*/ 2800429 w 3059236"/>
                  <a:gd name="connsiteY50" fmla="*/ 2901312 h 6636357"/>
                  <a:gd name="connsiteX51" fmla="*/ 2708065 w 3059236"/>
                  <a:gd name="connsiteY51" fmla="*/ 3252294 h 6636357"/>
                  <a:gd name="connsiteX52" fmla="*/ 2578756 w 3059236"/>
                  <a:gd name="connsiteY52" fmla="*/ 3594040 h 6636357"/>
                  <a:gd name="connsiteX53" fmla="*/ 2430975 w 3059236"/>
                  <a:gd name="connsiteY53" fmla="*/ 4009676 h 6636357"/>
                  <a:gd name="connsiteX54" fmla="*/ 2384793 w 3059236"/>
                  <a:gd name="connsiteY54" fmla="*/ 4369894 h 6636357"/>
                  <a:gd name="connsiteX55" fmla="*/ 2477156 w 3059236"/>
                  <a:gd name="connsiteY55" fmla="*/ 4517676 h 6636357"/>
                  <a:gd name="connsiteX56" fmla="*/ 2726538 w 3059236"/>
                  <a:gd name="connsiteY56" fmla="*/ 4933312 h 6636357"/>
                  <a:gd name="connsiteX57" fmla="*/ 2892793 w 3059236"/>
                  <a:gd name="connsiteY57" fmla="*/ 5339712 h 6636357"/>
                  <a:gd name="connsiteX58" fmla="*/ 3003629 w 3059236"/>
                  <a:gd name="connsiteY58" fmla="*/ 5644512 h 6636357"/>
                  <a:gd name="connsiteX59" fmla="*/ 3059047 w 3059236"/>
                  <a:gd name="connsiteY59" fmla="*/ 5977021 h 6636357"/>
                  <a:gd name="connsiteX60" fmla="*/ 3022102 w 3059236"/>
                  <a:gd name="connsiteY60" fmla="*/ 6124803 h 6636357"/>
                  <a:gd name="connsiteX61" fmla="*/ 3030761 w 3059236"/>
                  <a:gd name="connsiteY61" fmla="*/ 6205621 h 6636357"/>
                  <a:gd name="connsiteX62" fmla="*/ 2938975 w 3059236"/>
                  <a:gd name="connsiteY62" fmla="*/ 6235640 h 6636357"/>
                  <a:gd name="connsiteX63" fmla="*/ 2892793 w 3059236"/>
                  <a:gd name="connsiteY63" fmla="*/ 6318767 h 6636357"/>
                  <a:gd name="connsiteX64" fmla="*/ 2846611 w 3059236"/>
                  <a:gd name="connsiteY64" fmla="*/ 6466549 h 6636357"/>
                  <a:gd name="connsiteX65" fmla="*/ 2846611 w 3059236"/>
                  <a:gd name="connsiteY65" fmla="*/ 6577385 h 6636357"/>
                  <a:gd name="connsiteX66" fmla="*/ 2624938 w 3059236"/>
                  <a:gd name="connsiteY66" fmla="*/ 6632803 h 6636357"/>
                  <a:gd name="connsiteX67" fmla="*/ 2421738 w 3059236"/>
                  <a:gd name="connsiteY67" fmla="*/ 6614330 h 6636357"/>
                  <a:gd name="connsiteX68" fmla="*/ 2412502 w 3059236"/>
                  <a:gd name="connsiteY68" fmla="*/ 6558912 h 6636357"/>
                  <a:gd name="connsiteX69" fmla="*/ 2338611 w 3059236"/>
                  <a:gd name="connsiteY69" fmla="*/ 6614330 h 6636357"/>
                  <a:gd name="connsiteX70" fmla="*/ 2190829 w 3059236"/>
                  <a:gd name="connsiteY70" fmla="*/ 6632803 h 6636357"/>
                  <a:gd name="connsiteX71" fmla="*/ 1738247 w 3059236"/>
                  <a:gd name="connsiteY71" fmla="*/ 6632803 h 6636357"/>
                  <a:gd name="connsiteX72" fmla="*/ 1673593 w 3059236"/>
                  <a:gd name="connsiteY72" fmla="*/ 6595858 h 6636357"/>
                  <a:gd name="connsiteX73" fmla="*/ 1747484 w 3059236"/>
                  <a:gd name="connsiteY73" fmla="*/ 6438840 h 6636357"/>
                  <a:gd name="connsiteX74" fmla="*/ 1904502 w 3059236"/>
                  <a:gd name="connsiteY74" fmla="*/ 6401894 h 6636357"/>
                  <a:gd name="connsiteX75" fmla="*/ 1996865 w 3059236"/>
                  <a:gd name="connsiteY75" fmla="*/ 6337240 h 6636357"/>
                  <a:gd name="connsiteX76" fmla="*/ 1935097 w 3059236"/>
                  <a:gd name="connsiteY76" fmla="*/ 6223517 h 6636357"/>
                  <a:gd name="connsiteX0" fmla="*/ 1935097 w 3059236"/>
                  <a:gd name="connsiteY0" fmla="*/ 6223517 h 6636357"/>
                  <a:gd name="connsiteX1" fmla="*/ 2012163 w 3059236"/>
                  <a:gd name="connsiteY1" fmla="*/ 6110949 h 6636357"/>
                  <a:gd name="connsiteX2" fmla="*/ 2166006 w 3059236"/>
                  <a:gd name="connsiteY2" fmla="*/ 6056108 h 6636357"/>
                  <a:gd name="connsiteX3" fmla="*/ 2052284 w 3059236"/>
                  <a:gd name="connsiteY3" fmla="*/ 5746112 h 6636357"/>
                  <a:gd name="connsiteX4" fmla="*/ 1867556 w 3059236"/>
                  <a:gd name="connsiteY4" fmla="*/ 5173458 h 6636357"/>
                  <a:gd name="connsiteX5" fmla="*/ 1581229 w 3059236"/>
                  <a:gd name="connsiteY5" fmla="*/ 4563858 h 6636357"/>
                  <a:gd name="connsiteX6" fmla="*/ 1544284 w 3059236"/>
                  <a:gd name="connsiteY6" fmla="*/ 4342185 h 6636357"/>
                  <a:gd name="connsiteX7" fmla="*/ 1608938 w 3059236"/>
                  <a:gd name="connsiteY7" fmla="*/ 3889603 h 6636357"/>
                  <a:gd name="connsiteX8" fmla="*/ 1747484 w 3059236"/>
                  <a:gd name="connsiteY8" fmla="*/ 3058330 h 6636357"/>
                  <a:gd name="connsiteX9" fmla="*/ 1729011 w 3059236"/>
                  <a:gd name="connsiteY9" fmla="*/ 2421021 h 6636357"/>
                  <a:gd name="connsiteX10" fmla="*/ 1553520 w 3059236"/>
                  <a:gd name="connsiteY10" fmla="*/ 2033094 h 6636357"/>
                  <a:gd name="connsiteX11" fmla="*/ 1424211 w 3059236"/>
                  <a:gd name="connsiteY11" fmla="*/ 1756003 h 6636357"/>
                  <a:gd name="connsiteX12" fmla="*/ 1239484 w 3059236"/>
                  <a:gd name="connsiteY12" fmla="*/ 1876076 h 6636357"/>
                  <a:gd name="connsiteX13" fmla="*/ 916211 w 3059236"/>
                  <a:gd name="connsiteY13" fmla="*/ 2088512 h 6636357"/>
                  <a:gd name="connsiteX14" fmla="*/ 574465 w 3059236"/>
                  <a:gd name="connsiteY14" fmla="*/ 2356367 h 6636357"/>
                  <a:gd name="connsiteX15" fmla="*/ 315847 w 3059236"/>
                  <a:gd name="connsiteY15" fmla="*/ 2531858 h 6636357"/>
                  <a:gd name="connsiteX16" fmla="*/ 241956 w 3059236"/>
                  <a:gd name="connsiteY16" fmla="*/ 2642694 h 6636357"/>
                  <a:gd name="connsiteX17" fmla="*/ 165468 w 3059236"/>
                  <a:gd name="connsiteY17" fmla="*/ 2690896 h 6636357"/>
                  <a:gd name="connsiteX18" fmla="*/ 103411 w 3059236"/>
                  <a:gd name="connsiteY18" fmla="*/ 2651930 h 6636357"/>
                  <a:gd name="connsiteX19" fmla="*/ 1811 w 3059236"/>
                  <a:gd name="connsiteY19" fmla="*/ 2642694 h 6636357"/>
                  <a:gd name="connsiteX20" fmla="*/ 47993 w 3059236"/>
                  <a:gd name="connsiteY20" fmla="*/ 2559567 h 6636357"/>
                  <a:gd name="connsiteX21" fmla="*/ 168065 w 3059236"/>
                  <a:gd name="connsiteY21" fmla="*/ 2393312 h 6636357"/>
                  <a:gd name="connsiteX22" fmla="*/ 315847 w 3059236"/>
                  <a:gd name="connsiteY22" fmla="*/ 2310185 h 6636357"/>
                  <a:gd name="connsiteX23" fmla="*/ 482102 w 3059236"/>
                  <a:gd name="connsiteY23" fmla="*/ 2180876 h 6636357"/>
                  <a:gd name="connsiteX24" fmla="*/ 731484 w 3059236"/>
                  <a:gd name="connsiteY24" fmla="*/ 1922258 h 6636357"/>
                  <a:gd name="connsiteX25" fmla="*/ 1073229 w 3059236"/>
                  <a:gd name="connsiteY25" fmla="*/ 1534330 h 6636357"/>
                  <a:gd name="connsiteX26" fmla="*/ 1211775 w 3059236"/>
                  <a:gd name="connsiteY26" fmla="*/ 1275712 h 6636357"/>
                  <a:gd name="connsiteX27" fmla="*/ 1341084 w 3059236"/>
                  <a:gd name="connsiteY27" fmla="*/ 1017094 h 6636357"/>
                  <a:gd name="connsiteX28" fmla="*/ 1387265 w 3059236"/>
                  <a:gd name="connsiteY28" fmla="*/ 943203 h 6636357"/>
                  <a:gd name="connsiteX29" fmla="*/ 1313375 w 3059236"/>
                  <a:gd name="connsiteY29" fmla="*/ 869312 h 6636357"/>
                  <a:gd name="connsiteX30" fmla="*/ 1230247 w 3059236"/>
                  <a:gd name="connsiteY30" fmla="*/ 878549 h 6636357"/>
                  <a:gd name="connsiteX31" fmla="*/ 1128647 w 3059236"/>
                  <a:gd name="connsiteY31" fmla="*/ 684585 h 6636357"/>
                  <a:gd name="connsiteX32" fmla="*/ 1008575 w 3059236"/>
                  <a:gd name="connsiteY32" fmla="*/ 444440 h 6636357"/>
                  <a:gd name="connsiteX33" fmla="*/ 1045520 w 3059236"/>
                  <a:gd name="connsiteY33" fmla="*/ 232003 h 6636357"/>
                  <a:gd name="connsiteX34" fmla="*/ 1110175 w 3059236"/>
                  <a:gd name="connsiteY34" fmla="*/ 93458 h 6636357"/>
                  <a:gd name="connsiteX35" fmla="*/ 1387265 w 3059236"/>
                  <a:gd name="connsiteY35" fmla="*/ 1094 h 6636357"/>
                  <a:gd name="connsiteX36" fmla="*/ 1618175 w 3059236"/>
                  <a:gd name="connsiteY36" fmla="*/ 56512 h 6636357"/>
                  <a:gd name="connsiteX37" fmla="*/ 1710538 w 3059236"/>
                  <a:gd name="connsiteY37" fmla="*/ 250476 h 6636357"/>
                  <a:gd name="connsiteX38" fmla="*/ 1738247 w 3059236"/>
                  <a:gd name="connsiteY38" fmla="*/ 472149 h 6636357"/>
                  <a:gd name="connsiteX39" fmla="*/ 1867556 w 3059236"/>
                  <a:gd name="connsiteY39" fmla="*/ 638403 h 6636357"/>
                  <a:gd name="connsiteX40" fmla="*/ 1913738 w 3059236"/>
                  <a:gd name="connsiteY40" fmla="*/ 684585 h 6636357"/>
                  <a:gd name="connsiteX41" fmla="*/ 2153884 w 3059236"/>
                  <a:gd name="connsiteY41" fmla="*/ 740003 h 6636357"/>
                  <a:gd name="connsiteX42" fmla="*/ 2320138 w 3059236"/>
                  <a:gd name="connsiteY42" fmla="*/ 850840 h 6636357"/>
                  <a:gd name="connsiteX43" fmla="*/ 2569520 w 3059236"/>
                  <a:gd name="connsiteY43" fmla="*/ 1183349 h 6636357"/>
                  <a:gd name="connsiteX44" fmla="*/ 2855847 w 3059236"/>
                  <a:gd name="connsiteY44" fmla="*/ 1617458 h 6636357"/>
                  <a:gd name="connsiteX45" fmla="*/ 2938975 w 3059236"/>
                  <a:gd name="connsiteY45" fmla="*/ 1783712 h 6636357"/>
                  <a:gd name="connsiteX46" fmla="*/ 2938975 w 3059236"/>
                  <a:gd name="connsiteY46" fmla="*/ 2134694 h 6636357"/>
                  <a:gd name="connsiteX47" fmla="*/ 2892793 w 3059236"/>
                  <a:gd name="connsiteY47" fmla="*/ 2513385 h 6636357"/>
                  <a:gd name="connsiteX48" fmla="*/ 2818902 w 3059236"/>
                  <a:gd name="connsiteY48" fmla="*/ 2716585 h 6636357"/>
                  <a:gd name="connsiteX49" fmla="*/ 2772720 w 3059236"/>
                  <a:gd name="connsiteY49" fmla="*/ 2753530 h 6636357"/>
                  <a:gd name="connsiteX50" fmla="*/ 2800429 w 3059236"/>
                  <a:gd name="connsiteY50" fmla="*/ 2901312 h 6636357"/>
                  <a:gd name="connsiteX51" fmla="*/ 2708065 w 3059236"/>
                  <a:gd name="connsiteY51" fmla="*/ 3252294 h 6636357"/>
                  <a:gd name="connsiteX52" fmla="*/ 2578756 w 3059236"/>
                  <a:gd name="connsiteY52" fmla="*/ 3594040 h 6636357"/>
                  <a:gd name="connsiteX53" fmla="*/ 2430975 w 3059236"/>
                  <a:gd name="connsiteY53" fmla="*/ 4009676 h 6636357"/>
                  <a:gd name="connsiteX54" fmla="*/ 2384793 w 3059236"/>
                  <a:gd name="connsiteY54" fmla="*/ 4369894 h 6636357"/>
                  <a:gd name="connsiteX55" fmla="*/ 2477156 w 3059236"/>
                  <a:gd name="connsiteY55" fmla="*/ 4517676 h 6636357"/>
                  <a:gd name="connsiteX56" fmla="*/ 2726538 w 3059236"/>
                  <a:gd name="connsiteY56" fmla="*/ 4933312 h 6636357"/>
                  <a:gd name="connsiteX57" fmla="*/ 2892793 w 3059236"/>
                  <a:gd name="connsiteY57" fmla="*/ 5339712 h 6636357"/>
                  <a:gd name="connsiteX58" fmla="*/ 3003629 w 3059236"/>
                  <a:gd name="connsiteY58" fmla="*/ 5644512 h 6636357"/>
                  <a:gd name="connsiteX59" fmla="*/ 3059047 w 3059236"/>
                  <a:gd name="connsiteY59" fmla="*/ 5977021 h 6636357"/>
                  <a:gd name="connsiteX60" fmla="*/ 3022102 w 3059236"/>
                  <a:gd name="connsiteY60" fmla="*/ 6124803 h 6636357"/>
                  <a:gd name="connsiteX61" fmla="*/ 3030761 w 3059236"/>
                  <a:gd name="connsiteY61" fmla="*/ 6205621 h 6636357"/>
                  <a:gd name="connsiteX62" fmla="*/ 2938975 w 3059236"/>
                  <a:gd name="connsiteY62" fmla="*/ 6235640 h 6636357"/>
                  <a:gd name="connsiteX63" fmla="*/ 2892793 w 3059236"/>
                  <a:gd name="connsiteY63" fmla="*/ 6318767 h 6636357"/>
                  <a:gd name="connsiteX64" fmla="*/ 2846611 w 3059236"/>
                  <a:gd name="connsiteY64" fmla="*/ 6466549 h 6636357"/>
                  <a:gd name="connsiteX65" fmla="*/ 2846611 w 3059236"/>
                  <a:gd name="connsiteY65" fmla="*/ 6577385 h 6636357"/>
                  <a:gd name="connsiteX66" fmla="*/ 2624938 w 3059236"/>
                  <a:gd name="connsiteY66" fmla="*/ 6632803 h 6636357"/>
                  <a:gd name="connsiteX67" fmla="*/ 2421738 w 3059236"/>
                  <a:gd name="connsiteY67" fmla="*/ 6614330 h 6636357"/>
                  <a:gd name="connsiteX68" fmla="*/ 2412502 w 3059236"/>
                  <a:gd name="connsiteY68" fmla="*/ 6558912 h 6636357"/>
                  <a:gd name="connsiteX69" fmla="*/ 2338611 w 3059236"/>
                  <a:gd name="connsiteY69" fmla="*/ 6614330 h 6636357"/>
                  <a:gd name="connsiteX70" fmla="*/ 2190829 w 3059236"/>
                  <a:gd name="connsiteY70" fmla="*/ 6632803 h 6636357"/>
                  <a:gd name="connsiteX71" fmla="*/ 1738247 w 3059236"/>
                  <a:gd name="connsiteY71" fmla="*/ 6632803 h 6636357"/>
                  <a:gd name="connsiteX72" fmla="*/ 1673593 w 3059236"/>
                  <a:gd name="connsiteY72" fmla="*/ 6595858 h 6636357"/>
                  <a:gd name="connsiteX73" fmla="*/ 1747484 w 3059236"/>
                  <a:gd name="connsiteY73" fmla="*/ 6438840 h 6636357"/>
                  <a:gd name="connsiteX74" fmla="*/ 1904502 w 3059236"/>
                  <a:gd name="connsiteY74" fmla="*/ 6401894 h 6636357"/>
                  <a:gd name="connsiteX75" fmla="*/ 1996865 w 3059236"/>
                  <a:gd name="connsiteY75" fmla="*/ 6337240 h 6636357"/>
                  <a:gd name="connsiteX76" fmla="*/ 1935097 w 3059236"/>
                  <a:gd name="connsiteY76" fmla="*/ 6223517 h 6636357"/>
                  <a:gd name="connsiteX0" fmla="*/ 1935097 w 3059236"/>
                  <a:gd name="connsiteY0" fmla="*/ 6223517 h 6636357"/>
                  <a:gd name="connsiteX1" fmla="*/ 2012163 w 3059236"/>
                  <a:gd name="connsiteY1" fmla="*/ 6110949 h 6636357"/>
                  <a:gd name="connsiteX2" fmla="*/ 2166006 w 3059236"/>
                  <a:gd name="connsiteY2" fmla="*/ 6056108 h 6636357"/>
                  <a:gd name="connsiteX3" fmla="*/ 2052284 w 3059236"/>
                  <a:gd name="connsiteY3" fmla="*/ 5746112 h 6636357"/>
                  <a:gd name="connsiteX4" fmla="*/ 1867556 w 3059236"/>
                  <a:gd name="connsiteY4" fmla="*/ 5173458 h 6636357"/>
                  <a:gd name="connsiteX5" fmla="*/ 1581229 w 3059236"/>
                  <a:gd name="connsiteY5" fmla="*/ 4563858 h 6636357"/>
                  <a:gd name="connsiteX6" fmla="*/ 1544284 w 3059236"/>
                  <a:gd name="connsiteY6" fmla="*/ 4342185 h 6636357"/>
                  <a:gd name="connsiteX7" fmla="*/ 1608938 w 3059236"/>
                  <a:gd name="connsiteY7" fmla="*/ 3889603 h 6636357"/>
                  <a:gd name="connsiteX8" fmla="*/ 1747484 w 3059236"/>
                  <a:gd name="connsiteY8" fmla="*/ 3058330 h 6636357"/>
                  <a:gd name="connsiteX9" fmla="*/ 1729011 w 3059236"/>
                  <a:gd name="connsiteY9" fmla="*/ 2421021 h 6636357"/>
                  <a:gd name="connsiteX10" fmla="*/ 1553520 w 3059236"/>
                  <a:gd name="connsiteY10" fmla="*/ 2033094 h 6636357"/>
                  <a:gd name="connsiteX11" fmla="*/ 1424211 w 3059236"/>
                  <a:gd name="connsiteY11" fmla="*/ 1756003 h 6636357"/>
                  <a:gd name="connsiteX12" fmla="*/ 1239484 w 3059236"/>
                  <a:gd name="connsiteY12" fmla="*/ 1876076 h 6636357"/>
                  <a:gd name="connsiteX13" fmla="*/ 916211 w 3059236"/>
                  <a:gd name="connsiteY13" fmla="*/ 2088512 h 6636357"/>
                  <a:gd name="connsiteX14" fmla="*/ 574465 w 3059236"/>
                  <a:gd name="connsiteY14" fmla="*/ 2356367 h 6636357"/>
                  <a:gd name="connsiteX15" fmla="*/ 315847 w 3059236"/>
                  <a:gd name="connsiteY15" fmla="*/ 2531858 h 6636357"/>
                  <a:gd name="connsiteX16" fmla="*/ 241956 w 3059236"/>
                  <a:gd name="connsiteY16" fmla="*/ 2642694 h 6636357"/>
                  <a:gd name="connsiteX17" fmla="*/ 168643 w 3059236"/>
                  <a:gd name="connsiteY17" fmla="*/ 2655971 h 6636357"/>
                  <a:gd name="connsiteX18" fmla="*/ 103411 w 3059236"/>
                  <a:gd name="connsiteY18" fmla="*/ 2651930 h 6636357"/>
                  <a:gd name="connsiteX19" fmla="*/ 1811 w 3059236"/>
                  <a:gd name="connsiteY19" fmla="*/ 2642694 h 6636357"/>
                  <a:gd name="connsiteX20" fmla="*/ 47993 w 3059236"/>
                  <a:gd name="connsiteY20" fmla="*/ 2559567 h 6636357"/>
                  <a:gd name="connsiteX21" fmla="*/ 168065 w 3059236"/>
                  <a:gd name="connsiteY21" fmla="*/ 2393312 h 6636357"/>
                  <a:gd name="connsiteX22" fmla="*/ 315847 w 3059236"/>
                  <a:gd name="connsiteY22" fmla="*/ 2310185 h 6636357"/>
                  <a:gd name="connsiteX23" fmla="*/ 482102 w 3059236"/>
                  <a:gd name="connsiteY23" fmla="*/ 2180876 h 6636357"/>
                  <a:gd name="connsiteX24" fmla="*/ 731484 w 3059236"/>
                  <a:gd name="connsiteY24" fmla="*/ 1922258 h 6636357"/>
                  <a:gd name="connsiteX25" fmla="*/ 1073229 w 3059236"/>
                  <a:gd name="connsiteY25" fmla="*/ 1534330 h 6636357"/>
                  <a:gd name="connsiteX26" fmla="*/ 1211775 w 3059236"/>
                  <a:gd name="connsiteY26" fmla="*/ 1275712 h 6636357"/>
                  <a:gd name="connsiteX27" fmla="*/ 1341084 w 3059236"/>
                  <a:gd name="connsiteY27" fmla="*/ 1017094 h 6636357"/>
                  <a:gd name="connsiteX28" fmla="*/ 1387265 w 3059236"/>
                  <a:gd name="connsiteY28" fmla="*/ 943203 h 6636357"/>
                  <a:gd name="connsiteX29" fmla="*/ 1313375 w 3059236"/>
                  <a:gd name="connsiteY29" fmla="*/ 869312 h 6636357"/>
                  <a:gd name="connsiteX30" fmla="*/ 1230247 w 3059236"/>
                  <a:gd name="connsiteY30" fmla="*/ 878549 h 6636357"/>
                  <a:gd name="connsiteX31" fmla="*/ 1128647 w 3059236"/>
                  <a:gd name="connsiteY31" fmla="*/ 684585 h 6636357"/>
                  <a:gd name="connsiteX32" fmla="*/ 1008575 w 3059236"/>
                  <a:gd name="connsiteY32" fmla="*/ 444440 h 6636357"/>
                  <a:gd name="connsiteX33" fmla="*/ 1045520 w 3059236"/>
                  <a:gd name="connsiteY33" fmla="*/ 232003 h 6636357"/>
                  <a:gd name="connsiteX34" fmla="*/ 1110175 w 3059236"/>
                  <a:gd name="connsiteY34" fmla="*/ 93458 h 6636357"/>
                  <a:gd name="connsiteX35" fmla="*/ 1387265 w 3059236"/>
                  <a:gd name="connsiteY35" fmla="*/ 1094 h 6636357"/>
                  <a:gd name="connsiteX36" fmla="*/ 1618175 w 3059236"/>
                  <a:gd name="connsiteY36" fmla="*/ 56512 h 6636357"/>
                  <a:gd name="connsiteX37" fmla="*/ 1710538 w 3059236"/>
                  <a:gd name="connsiteY37" fmla="*/ 250476 h 6636357"/>
                  <a:gd name="connsiteX38" fmla="*/ 1738247 w 3059236"/>
                  <a:gd name="connsiteY38" fmla="*/ 472149 h 6636357"/>
                  <a:gd name="connsiteX39" fmla="*/ 1867556 w 3059236"/>
                  <a:gd name="connsiteY39" fmla="*/ 638403 h 6636357"/>
                  <a:gd name="connsiteX40" fmla="*/ 1913738 w 3059236"/>
                  <a:gd name="connsiteY40" fmla="*/ 684585 h 6636357"/>
                  <a:gd name="connsiteX41" fmla="*/ 2153884 w 3059236"/>
                  <a:gd name="connsiteY41" fmla="*/ 740003 h 6636357"/>
                  <a:gd name="connsiteX42" fmla="*/ 2320138 w 3059236"/>
                  <a:gd name="connsiteY42" fmla="*/ 850840 h 6636357"/>
                  <a:gd name="connsiteX43" fmla="*/ 2569520 w 3059236"/>
                  <a:gd name="connsiteY43" fmla="*/ 1183349 h 6636357"/>
                  <a:gd name="connsiteX44" fmla="*/ 2855847 w 3059236"/>
                  <a:gd name="connsiteY44" fmla="*/ 1617458 h 6636357"/>
                  <a:gd name="connsiteX45" fmla="*/ 2938975 w 3059236"/>
                  <a:gd name="connsiteY45" fmla="*/ 1783712 h 6636357"/>
                  <a:gd name="connsiteX46" fmla="*/ 2938975 w 3059236"/>
                  <a:gd name="connsiteY46" fmla="*/ 2134694 h 6636357"/>
                  <a:gd name="connsiteX47" fmla="*/ 2892793 w 3059236"/>
                  <a:gd name="connsiteY47" fmla="*/ 2513385 h 6636357"/>
                  <a:gd name="connsiteX48" fmla="*/ 2818902 w 3059236"/>
                  <a:gd name="connsiteY48" fmla="*/ 2716585 h 6636357"/>
                  <a:gd name="connsiteX49" fmla="*/ 2772720 w 3059236"/>
                  <a:gd name="connsiteY49" fmla="*/ 2753530 h 6636357"/>
                  <a:gd name="connsiteX50" fmla="*/ 2800429 w 3059236"/>
                  <a:gd name="connsiteY50" fmla="*/ 2901312 h 6636357"/>
                  <a:gd name="connsiteX51" fmla="*/ 2708065 w 3059236"/>
                  <a:gd name="connsiteY51" fmla="*/ 3252294 h 6636357"/>
                  <a:gd name="connsiteX52" fmla="*/ 2578756 w 3059236"/>
                  <a:gd name="connsiteY52" fmla="*/ 3594040 h 6636357"/>
                  <a:gd name="connsiteX53" fmla="*/ 2430975 w 3059236"/>
                  <a:gd name="connsiteY53" fmla="*/ 4009676 h 6636357"/>
                  <a:gd name="connsiteX54" fmla="*/ 2384793 w 3059236"/>
                  <a:gd name="connsiteY54" fmla="*/ 4369894 h 6636357"/>
                  <a:gd name="connsiteX55" fmla="*/ 2477156 w 3059236"/>
                  <a:gd name="connsiteY55" fmla="*/ 4517676 h 6636357"/>
                  <a:gd name="connsiteX56" fmla="*/ 2726538 w 3059236"/>
                  <a:gd name="connsiteY56" fmla="*/ 4933312 h 6636357"/>
                  <a:gd name="connsiteX57" fmla="*/ 2892793 w 3059236"/>
                  <a:gd name="connsiteY57" fmla="*/ 5339712 h 6636357"/>
                  <a:gd name="connsiteX58" fmla="*/ 3003629 w 3059236"/>
                  <a:gd name="connsiteY58" fmla="*/ 5644512 h 6636357"/>
                  <a:gd name="connsiteX59" fmla="*/ 3059047 w 3059236"/>
                  <a:gd name="connsiteY59" fmla="*/ 5977021 h 6636357"/>
                  <a:gd name="connsiteX60" fmla="*/ 3022102 w 3059236"/>
                  <a:gd name="connsiteY60" fmla="*/ 6124803 h 6636357"/>
                  <a:gd name="connsiteX61" fmla="*/ 3030761 w 3059236"/>
                  <a:gd name="connsiteY61" fmla="*/ 6205621 h 6636357"/>
                  <a:gd name="connsiteX62" fmla="*/ 2938975 w 3059236"/>
                  <a:gd name="connsiteY62" fmla="*/ 6235640 h 6636357"/>
                  <a:gd name="connsiteX63" fmla="*/ 2892793 w 3059236"/>
                  <a:gd name="connsiteY63" fmla="*/ 6318767 h 6636357"/>
                  <a:gd name="connsiteX64" fmla="*/ 2846611 w 3059236"/>
                  <a:gd name="connsiteY64" fmla="*/ 6466549 h 6636357"/>
                  <a:gd name="connsiteX65" fmla="*/ 2846611 w 3059236"/>
                  <a:gd name="connsiteY65" fmla="*/ 6577385 h 6636357"/>
                  <a:gd name="connsiteX66" fmla="*/ 2624938 w 3059236"/>
                  <a:gd name="connsiteY66" fmla="*/ 6632803 h 6636357"/>
                  <a:gd name="connsiteX67" fmla="*/ 2421738 w 3059236"/>
                  <a:gd name="connsiteY67" fmla="*/ 6614330 h 6636357"/>
                  <a:gd name="connsiteX68" fmla="*/ 2412502 w 3059236"/>
                  <a:gd name="connsiteY68" fmla="*/ 6558912 h 6636357"/>
                  <a:gd name="connsiteX69" fmla="*/ 2338611 w 3059236"/>
                  <a:gd name="connsiteY69" fmla="*/ 6614330 h 6636357"/>
                  <a:gd name="connsiteX70" fmla="*/ 2190829 w 3059236"/>
                  <a:gd name="connsiteY70" fmla="*/ 6632803 h 6636357"/>
                  <a:gd name="connsiteX71" fmla="*/ 1738247 w 3059236"/>
                  <a:gd name="connsiteY71" fmla="*/ 6632803 h 6636357"/>
                  <a:gd name="connsiteX72" fmla="*/ 1673593 w 3059236"/>
                  <a:gd name="connsiteY72" fmla="*/ 6595858 h 6636357"/>
                  <a:gd name="connsiteX73" fmla="*/ 1747484 w 3059236"/>
                  <a:gd name="connsiteY73" fmla="*/ 6438840 h 6636357"/>
                  <a:gd name="connsiteX74" fmla="*/ 1904502 w 3059236"/>
                  <a:gd name="connsiteY74" fmla="*/ 6401894 h 6636357"/>
                  <a:gd name="connsiteX75" fmla="*/ 1996865 w 3059236"/>
                  <a:gd name="connsiteY75" fmla="*/ 6337240 h 6636357"/>
                  <a:gd name="connsiteX76" fmla="*/ 1935097 w 3059236"/>
                  <a:gd name="connsiteY76" fmla="*/ 6223517 h 6636357"/>
                  <a:gd name="connsiteX0" fmla="*/ 1935097 w 3059236"/>
                  <a:gd name="connsiteY0" fmla="*/ 6223517 h 6636357"/>
                  <a:gd name="connsiteX1" fmla="*/ 2012163 w 3059236"/>
                  <a:gd name="connsiteY1" fmla="*/ 6110949 h 6636357"/>
                  <a:gd name="connsiteX2" fmla="*/ 2166006 w 3059236"/>
                  <a:gd name="connsiteY2" fmla="*/ 6056108 h 6636357"/>
                  <a:gd name="connsiteX3" fmla="*/ 2052284 w 3059236"/>
                  <a:gd name="connsiteY3" fmla="*/ 5746112 h 6636357"/>
                  <a:gd name="connsiteX4" fmla="*/ 1867556 w 3059236"/>
                  <a:gd name="connsiteY4" fmla="*/ 5173458 h 6636357"/>
                  <a:gd name="connsiteX5" fmla="*/ 1581229 w 3059236"/>
                  <a:gd name="connsiteY5" fmla="*/ 4563858 h 6636357"/>
                  <a:gd name="connsiteX6" fmla="*/ 1544284 w 3059236"/>
                  <a:gd name="connsiteY6" fmla="*/ 4342185 h 6636357"/>
                  <a:gd name="connsiteX7" fmla="*/ 1608938 w 3059236"/>
                  <a:gd name="connsiteY7" fmla="*/ 3889603 h 6636357"/>
                  <a:gd name="connsiteX8" fmla="*/ 1747484 w 3059236"/>
                  <a:gd name="connsiteY8" fmla="*/ 3058330 h 6636357"/>
                  <a:gd name="connsiteX9" fmla="*/ 1729011 w 3059236"/>
                  <a:gd name="connsiteY9" fmla="*/ 2421021 h 6636357"/>
                  <a:gd name="connsiteX10" fmla="*/ 1553520 w 3059236"/>
                  <a:gd name="connsiteY10" fmla="*/ 2033094 h 6636357"/>
                  <a:gd name="connsiteX11" fmla="*/ 1424211 w 3059236"/>
                  <a:gd name="connsiteY11" fmla="*/ 1756003 h 6636357"/>
                  <a:gd name="connsiteX12" fmla="*/ 1239484 w 3059236"/>
                  <a:gd name="connsiteY12" fmla="*/ 1876076 h 6636357"/>
                  <a:gd name="connsiteX13" fmla="*/ 916211 w 3059236"/>
                  <a:gd name="connsiteY13" fmla="*/ 2088512 h 6636357"/>
                  <a:gd name="connsiteX14" fmla="*/ 574465 w 3059236"/>
                  <a:gd name="connsiteY14" fmla="*/ 2356367 h 6636357"/>
                  <a:gd name="connsiteX15" fmla="*/ 315847 w 3059236"/>
                  <a:gd name="connsiteY15" fmla="*/ 2531858 h 6636357"/>
                  <a:gd name="connsiteX16" fmla="*/ 213381 w 3059236"/>
                  <a:gd name="connsiteY16" fmla="*/ 2595069 h 6636357"/>
                  <a:gd name="connsiteX17" fmla="*/ 168643 w 3059236"/>
                  <a:gd name="connsiteY17" fmla="*/ 2655971 h 6636357"/>
                  <a:gd name="connsiteX18" fmla="*/ 103411 w 3059236"/>
                  <a:gd name="connsiteY18" fmla="*/ 2651930 h 6636357"/>
                  <a:gd name="connsiteX19" fmla="*/ 1811 w 3059236"/>
                  <a:gd name="connsiteY19" fmla="*/ 2642694 h 6636357"/>
                  <a:gd name="connsiteX20" fmla="*/ 47993 w 3059236"/>
                  <a:gd name="connsiteY20" fmla="*/ 2559567 h 6636357"/>
                  <a:gd name="connsiteX21" fmla="*/ 168065 w 3059236"/>
                  <a:gd name="connsiteY21" fmla="*/ 2393312 h 6636357"/>
                  <a:gd name="connsiteX22" fmla="*/ 315847 w 3059236"/>
                  <a:gd name="connsiteY22" fmla="*/ 2310185 h 6636357"/>
                  <a:gd name="connsiteX23" fmla="*/ 482102 w 3059236"/>
                  <a:gd name="connsiteY23" fmla="*/ 2180876 h 6636357"/>
                  <a:gd name="connsiteX24" fmla="*/ 731484 w 3059236"/>
                  <a:gd name="connsiteY24" fmla="*/ 1922258 h 6636357"/>
                  <a:gd name="connsiteX25" fmla="*/ 1073229 w 3059236"/>
                  <a:gd name="connsiteY25" fmla="*/ 1534330 h 6636357"/>
                  <a:gd name="connsiteX26" fmla="*/ 1211775 w 3059236"/>
                  <a:gd name="connsiteY26" fmla="*/ 1275712 h 6636357"/>
                  <a:gd name="connsiteX27" fmla="*/ 1341084 w 3059236"/>
                  <a:gd name="connsiteY27" fmla="*/ 1017094 h 6636357"/>
                  <a:gd name="connsiteX28" fmla="*/ 1387265 w 3059236"/>
                  <a:gd name="connsiteY28" fmla="*/ 943203 h 6636357"/>
                  <a:gd name="connsiteX29" fmla="*/ 1313375 w 3059236"/>
                  <a:gd name="connsiteY29" fmla="*/ 869312 h 6636357"/>
                  <a:gd name="connsiteX30" fmla="*/ 1230247 w 3059236"/>
                  <a:gd name="connsiteY30" fmla="*/ 878549 h 6636357"/>
                  <a:gd name="connsiteX31" fmla="*/ 1128647 w 3059236"/>
                  <a:gd name="connsiteY31" fmla="*/ 684585 h 6636357"/>
                  <a:gd name="connsiteX32" fmla="*/ 1008575 w 3059236"/>
                  <a:gd name="connsiteY32" fmla="*/ 444440 h 6636357"/>
                  <a:gd name="connsiteX33" fmla="*/ 1045520 w 3059236"/>
                  <a:gd name="connsiteY33" fmla="*/ 232003 h 6636357"/>
                  <a:gd name="connsiteX34" fmla="*/ 1110175 w 3059236"/>
                  <a:gd name="connsiteY34" fmla="*/ 93458 h 6636357"/>
                  <a:gd name="connsiteX35" fmla="*/ 1387265 w 3059236"/>
                  <a:gd name="connsiteY35" fmla="*/ 1094 h 6636357"/>
                  <a:gd name="connsiteX36" fmla="*/ 1618175 w 3059236"/>
                  <a:gd name="connsiteY36" fmla="*/ 56512 h 6636357"/>
                  <a:gd name="connsiteX37" fmla="*/ 1710538 w 3059236"/>
                  <a:gd name="connsiteY37" fmla="*/ 250476 h 6636357"/>
                  <a:gd name="connsiteX38" fmla="*/ 1738247 w 3059236"/>
                  <a:gd name="connsiteY38" fmla="*/ 472149 h 6636357"/>
                  <a:gd name="connsiteX39" fmla="*/ 1867556 w 3059236"/>
                  <a:gd name="connsiteY39" fmla="*/ 638403 h 6636357"/>
                  <a:gd name="connsiteX40" fmla="*/ 1913738 w 3059236"/>
                  <a:gd name="connsiteY40" fmla="*/ 684585 h 6636357"/>
                  <a:gd name="connsiteX41" fmla="*/ 2153884 w 3059236"/>
                  <a:gd name="connsiteY41" fmla="*/ 740003 h 6636357"/>
                  <a:gd name="connsiteX42" fmla="*/ 2320138 w 3059236"/>
                  <a:gd name="connsiteY42" fmla="*/ 850840 h 6636357"/>
                  <a:gd name="connsiteX43" fmla="*/ 2569520 w 3059236"/>
                  <a:gd name="connsiteY43" fmla="*/ 1183349 h 6636357"/>
                  <a:gd name="connsiteX44" fmla="*/ 2855847 w 3059236"/>
                  <a:gd name="connsiteY44" fmla="*/ 1617458 h 6636357"/>
                  <a:gd name="connsiteX45" fmla="*/ 2938975 w 3059236"/>
                  <a:gd name="connsiteY45" fmla="*/ 1783712 h 6636357"/>
                  <a:gd name="connsiteX46" fmla="*/ 2938975 w 3059236"/>
                  <a:gd name="connsiteY46" fmla="*/ 2134694 h 6636357"/>
                  <a:gd name="connsiteX47" fmla="*/ 2892793 w 3059236"/>
                  <a:gd name="connsiteY47" fmla="*/ 2513385 h 6636357"/>
                  <a:gd name="connsiteX48" fmla="*/ 2818902 w 3059236"/>
                  <a:gd name="connsiteY48" fmla="*/ 2716585 h 6636357"/>
                  <a:gd name="connsiteX49" fmla="*/ 2772720 w 3059236"/>
                  <a:gd name="connsiteY49" fmla="*/ 2753530 h 6636357"/>
                  <a:gd name="connsiteX50" fmla="*/ 2800429 w 3059236"/>
                  <a:gd name="connsiteY50" fmla="*/ 2901312 h 6636357"/>
                  <a:gd name="connsiteX51" fmla="*/ 2708065 w 3059236"/>
                  <a:gd name="connsiteY51" fmla="*/ 3252294 h 6636357"/>
                  <a:gd name="connsiteX52" fmla="*/ 2578756 w 3059236"/>
                  <a:gd name="connsiteY52" fmla="*/ 3594040 h 6636357"/>
                  <a:gd name="connsiteX53" fmla="*/ 2430975 w 3059236"/>
                  <a:gd name="connsiteY53" fmla="*/ 4009676 h 6636357"/>
                  <a:gd name="connsiteX54" fmla="*/ 2384793 w 3059236"/>
                  <a:gd name="connsiteY54" fmla="*/ 4369894 h 6636357"/>
                  <a:gd name="connsiteX55" fmla="*/ 2477156 w 3059236"/>
                  <a:gd name="connsiteY55" fmla="*/ 4517676 h 6636357"/>
                  <a:gd name="connsiteX56" fmla="*/ 2726538 w 3059236"/>
                  <a:gd name="connsiteY56" fmla="*/ 4933312 h 6636357"/>
                  <a:gd name="connsiteX57" fmla="*/ 2892793 w 3059236"/>
                  <a:gd name="connsiteY57" fmla="*/ 5339712 h 6636357"/>
                  <a:gd name="connsiteX58" fmla="*/ 3003629 w 3059236"/>
                  <a:gd name="connsiteY58" fmla="*/ 5644512 h 6636357"/>
                  <a:gd name="connsiteX59" fmla="*/ 3059047 w 3059236"/>
                  <a:gd name="connsiteY59" fmla="*/ 5977021 h 6636357"/>
                  <a:gd name="connsiteX60" fmla="*/ 3022102 w 3059236"/>
                  <a:gd name="connsiteY60" fmla="*/ 6124803 h 6636357"/>
                  <a:gd name="connsiteX61" fmla="*/ 3030761 w 3059236"/>
                  <a:gd name="connsiteY61" fmla="*/ 6205621 h 6636357"/>
                  <a:gd name="connsiteX62" fmla="*/ 2938975 w 3059236"/>
                  <a:gd name="connsiteY62" fmla="*/ 6235640 h 6636357"/>
                  <a:gd name="connsiteX63" fmla="*/ 2892793 w 3059236"/>
                  <a:gd name="connsiteY63" fmla="*/ 6318767 h 6636357"/>
                  <a:gd name="connsiteX64" fmla="*/ 2846611 w 3059236"/>
                  <a:gd name="connsiteY64" fmla="*/ 6466549 h 6636357"/>
                  <a:gd name="connsiteX65" fmla="*/ 2846611 w 3059236"/>
                  <a:gd name="connsiteY65" fmla="*/ 6577385 h 6636357"/>
                  <a:gd name="connsiteX66" fmla="*/ 2624938 w 3059236"/>
                  <a:gd name="connsiteY66" fmla="*/ 6632803 h 6636357"/>
                  <a:gd name="connsiteX67" fmla="*/ 2421738 w 3059236"/>
                  <a:gd name="connsiteY67" fmla="*/ 6614330 h 6636357"/>
                  <a:gd name="connsiteX68" fmla="*/ 2412502 w 3059236"/>
                  <a:gd name="connsiteY68" fmla="*/ 6558912 h 6636357"/>
                  <a:gd name="connsiteX69" fmla="*/ 2338611 w 3059236"/>
                  <a:gd name="connsiteY69" fmla="*/ 6614330 h 6636357"/>
                  <a:gd name="connsiteX70" fmla="*/ 2190829 w 3059236"/>
                  <a:gd name="connsiteY70" fmla="*/ 6632803 h 6636357"/>
                  <a:gd name="connsiteX71" fmla="*/ 1738247 w 3059236"/>
                  <a:gd name="connsiteY71" fmla="*/ 6632803 h 6636357"/>
                  <a:gd name="connsiteX72" fmla="*/ 1673593 w 3059236"/>
                  <a:gd name="connsiteY72" fmla="*/ 6595858 h 6636357"/>
                  <a:gd name="connsiteX73" fmla="*/ 1747484 w 3059236"/>
                  <a:gd name="connsiteY73" fmla="*/ 6438840 h 6636357"/>
                  <a:gd name="connsiteX74" fmla="*/ 1904502 w 3059236"/>
                  <a:gd name="connsiteY74" fmla="*/ 6401894 h 6636357"/>
                  <a:gd name="connsiteX75" fmla="*/ 1996865 w 3059236"/>
                  <a:gd name="connsiteY75" fmla="*/ 6337240 h 6636357"/>
                  <a:gd name="connsiteX76" fmla="*/ 1935097 w 3059236"/>
                  <a:gd name="connsiteY76" fmla="*/ 6223517 h 6636357"/>
                  <a:gd name="connsiteX0" fmla="*/ 1935097 w 3059236"/>
                  <a:gd name="connsiteY0" fmla="*/ 6223517 h 6636357"/>
                  <a:gd name="connsiteX1" fmla="*/ 2012163 w 3059236"/>
                  <a:gd name="connsiteY1" fmla="*/ 6110949 h 6636357"/>
                  <a:gd name="connsiteX2" fmla="*/ 2166006 w 3059236"/>
                  <a:gd name="connsiteY2" fmla="*/ 6056108 h 6636357"/>
                  <a:gd name="connsiteX3" fmla="*/ 2052284 w 3059236"/>
                  <a:gd name="connsiteY3" fmla="*/ 5746112 h 6636357"/>
                  <a:gd name="connsiteX4" fmla="*/ 1867556 w 3059236"/>
                  <a:gd name="connsiteY4" fmla="*/ 5173458 h 6636357"/>
                  <a:gd name="connsiteX5" fmla="*/ 1581229 w 3059236"/>
                  <a:gd name="connsiteY5" fmla="*/ 4563858 h 6636357"/>
                  <a:gd name="connsiteX6" fmla="*/ 1544284 w 3059236"/>
                  <a:gd name="connsiteY6" fmla="*/ 4342185 h 6636357"/>
                  <a:gd name="connsiteX7" fmla="*/ 1608938 w 3059236"/>
                  <a:gd name="connsiteY7" fmla="*/ 3889603 h 6636357"/>
                  <a:gd name="connsiteX8" fmla="*/ 1747484 w 3059236"/>
                  <a:gd name="connsiteY8" fmla="*/ 3058330 h 6636357"/>
                  <a:gd name="connsiteX9" fmla="*/ 1729011 w 3059236"/>
                  <a:gd name="connsiteY9" fmla="*/ 2421021 h 6636357"/>
                  <a:gd name="connsiteX10" fmla="*/ 1553520 w 3059236"/>
                  <a:gd name="connsiteY10" fmla="*/ 2033094 h 6636357"/>
                  <a:gd name="connsiteX11" fmla="*/ 1424211 w 3059236"/>
                  <a:gd name="connsiteY11" fmla="*/ 1756003 h 6636357"/>
                  <a:gd name="connsiteX12" fmla="*/ 1239484 w 3059236"/>
                  <a:gd name="connsiteY12" fmla="*/ 1876076 h 6636357"/>
                  <a:gd name="connsiteX13" fmla="*/ 916211 w 3059236"/>
                  <a:gd name="connsiteY13" fmla="*/ 2088512 h 6636357"/>
                  <a:gd name="connsiteX14" fmla="*/ 574465 w 3059236"/>
                  <a:gd name="connsiteY14" fmla="*/ 2356367 h 6636357"/>
                  <a:gd name="connsiteX15" fmla="*/ 315847 w 3059236"/>
                  <a:gd name="connsiteY15" fmla="*/ 2531858 h 6636357"/>
                  <a:gd name="connsiteX16" fmla="*/ 213381 w 3059236"/>
                  <a:gd name="connsiteY16" fmla="*/ 2595069 h 6636357"/>
                  <a:gd name="connsiteX17" fmla="*/ 162293 w 3059236"/>
                  <a:gd name="connsiteY17" fmla="*/ 2630571 h 6636357"/>
                  <a:gd name="connsiteX18" fmla="*/ 103411 w 3059236"/>
                  <a:gd name="connsiteY18" fmla="*/ 2651930 h 6636357"/>
                  <a:gd name="connsiteX19" fmla="*/ 1811 w 3059236"/>
                  <a:gd name="connsiteY19" fmla="*/ 2642694 h 6636357"/>
                  <a:gd name="connsiteX20" fmla="*/ 47993 w 3059236"/>
                  <a:gd name="connsiteY20" fmla="*/ 2559567 h 6636357"/>
                  <a:gd name="connsiteX21" fmla="*/ 168065 w 3059236"/>
                  <a:gd name="connsiteY21" fmla="*/ 2393312 h 6636357"/>
                  <a:gd name="connsiteX22" fmla="*/ 315847 w 3059236"/>
                  <a:gd name="connsiteY22" fmla="*/ 2310185 h 6636357"/>
                  <a:gd name="connsiteX23" fmla="*/ 482102 w 3059236"/>
                  <a:gd name="connsiteY23" fmla="*/ 2180876 h 6636357"/>
                  <a:gd name="connsiteX24" fmla="*/ 731484 w 3059236"/>
                  <a:gd name="connsiteY24" fmla="*/ 1922258 h 6636357"/>
                  <a:gd name="connsiteX25" fmla="*/ 1073229 w 3059236"/>
                  <a:gd name="connsiteY25" fmla="*/ 1534330 h 6636357"/>
                  <a:gd name="connsiteX26" fmla="*/ 1211775 w 3059236"/>
                  <a:gd name="connsiteY26" fmla="*/ 1275712 h 6636357"/>
                  <a:gd name="connsiteX27" fmla="*/ 1341084 w 3059236"/>
                  <a:gd name="connsiteY27" fmla="*/ 1017094 h 6636357"/>
                  <a:gd name="connsiteX28" fmla="*/ 1387265 w 3059236"/>
                  <a:gd name="connsiteY28" fmla="*/ 943203 h 6636357"/>
                  <a:gd name="connsiteX29" fmla="*/ 1313375 w 3059236"/>
                  <a:gd name="connsiteY29" fmla="*/ 869312 h 6636357"/>
                  <a:gd name="connsiteX30" fmla="*/ 1230247 w 3059236"/>
                  <a:gd name="connsiteY30" fmla="*/ 878549 h 6636357"/>
                  <a:gd name="connsiteX31" fmla="*/ 1128647 w 3059236"/>
                  <a:gd name="connsiteY31" fmla="*/ 684585 h 6636357"/>
                  <a:gd name="connsiteX32" fmla="*/ 1008575 w 3059236"/>
                  <a:gd name="connsiteY32" fmla="*/ 444440 h 6636357"/>
                  <a:gd name="connsiteX33" fmla="*/ 1045520 w 3059236"/>
                  <a:gd name="connsiteY33" fmla="*/ 232003 h 6636357"/>
                  <a:gd name="connsiteX34" fmla="*/ 1110175 w 3059236"/>
                  <a:gd name="connsiteY34" fmla="*/ 93458 h 6636357"/>
                  <a:gd name="connsiteX35" fmla="*/ 1387265 w 3059236"/>
                  <a:gd name="connsiteY35" fmla="*/ 1094 h 6636357"/>
                  <a:gd name="connsiteX36" fmla="*/ 1618175 w 3059236"/>
                  <a:gd name="connsiteY36" fmla="*/ 56512 h 6636357"/>
                  <a:gd name="connsiteX37" fmla="*/ 1710538 w 3059236"/>
                  <a:gd name="connsiteY37" fmla="*/ 250476 h 6636357"/>
                  <a:gd name="connsiteX38" fmla="*/ 1738247 w 3059236"/>
                  <a:gd name="connsiteY38" fmla="*/ 472149 h 6636357"/>
                  <a:gd name="connsiteX39" fmla="*/ 1867556 w 3059236"/>
                  <a:gd name="connsiteY39" fmla="*/ 638403 h 6636357"/>
                  <a:gd name="connsiteX40" fmla="*/ 1913738 w 3059236"/>
                  <a:gd name="connsiteY40" fmla="*/ 684585 h 6636357"/>
                  <a:gd name="connsiteX41" fmla="*/ 2153884 w 3059236"/>
                  <a:gd name="connsiteY41" fmla="*/ 740003 h 6636357"/>
                  <a:gd name="connsiteX42" fmla="*/ 2320138 w 3059236"/>
                  <a:gd name="connsiteY42" fmla="*/ 850840 h 6636357"/>
                  <a:gd name="connsiteX43" fmla="*/ 2569520 w 3059236"/>
                  <a:gd name="connsiteY43" fmla="*/ 1183349 h 6636357"/>
                  <a:gd name="connsiteX44" fmla="*/ 2855847 w 3059236"/>
                  <a:gd name="connsiteY44" fmla="*/ 1617458 h 6636357"/>
                  <a:gd name="connsiteX45" fmla="*/ 2938975 w 3059236"/>
                  <a:gd name="connsiteY45" fmla="*/ 1783712 h 6636357"/>
                  <a:gd name="connsiteX46" fmla="*/ 2938975 w 3059236"/>
                  <a:gd name="connsiteY46" fmla="*/ 2134694 h 6636357"/>
                  <a:gd name="connsiteX47" fmla="*/ 2892793 w 3059236"/>
                  <a:gd name="connsiteY47" fmla="*/ 2513385 h 6636357"/>
                  <a:gd name="connsiteX48" fmla="*/ 2818902 w 3059236"/>
                  <a:gd name="connsiteY48" fmla="*/ 2716585 h 6636357"/>
                  <a:gd name="connsiteX49" fmla="*/ 2772720 w 3059236"/>
                  <a:gd name="connsiteY49" fmla="*/ 2753530 h 6636357"/>
                  <a:gd name="connsiteX50" fmla="*/ 2800429 w 3059236"/>
                  <a:gd name="connsiteY50" fmla="*/ 2901312 h 6636357"/>
                  <a:gd name="connsiteX51" fmla="*/ 2708065 w 3059236"/>
                  <a:gd name="connsiteY51" fmla="*/ 3252294 h 6636357"/>
                  <a:gd name="connsiteX52" fmla="*/ 2578756 w 3059236"/>
                  <a:gd name="connsiteY52" fmla="*/ 3594040 h 6636357"/>
                  <a:gd name="connsiteX53" fmla="*/ 2430975 w 3059236"/>
                  <a:gd name="connsiteY53" fmla="*/ 4009676 h 6636357"/>
                  <a:gd name="connsiteX54" fmla="*/ 2384793 w 3059236"/>
                  <a:gd name="connsiteY54" fmla="*/ 4369894 h 6636357"/>
                  <a:gd name="connsiteX55" fmla="*/ 2477156 w 3059236"/>
                  <a:gd name="connsiteY55" fmla="*/ 4517676 h 6636357"/>
                  <a:gd name="connsiteX56" fmla="*/ 2726538 w 3059236"/>
                  <a:gd name="connsiteY56" fmla="*/ 4933312 h 6636357"/>
                  <a:gd name="connsiteX57" fmla="*/ 2892793 w 3059236"/>
                  <a:gd name="connsiteY57" fmla="*/ 5339712 h 6636357"/>
                  <a:gd name="connsiteX58" fmla="*/ 3003629 w 3059236"/>
                  <a:gd name="connsiteY58" fmla="*/ 5644512 h 6636357"/>
                  <a:gd name="connsiteX59" fmla="*/ 3059047 w 3059236"/>
                  <a:gd name="connsiteY59" fmla="*/ 5977021 h 6636357"/>
                  <a:gd name="connsiteX60" fmla="*/ 3022102 w 3059236"/>
                  <a:gd name="connsiteY60" fmla="*/ 6124803 h 6636357"/>
                  <a:gd name="connsiteX61" fmla="*/ 3030761 w 3059236"/>
                  <a:gd name="connsiteY61" fmla="*/ 6205621 h 6636357"/>
                  <a:gd name="connsiteX62" fmla="*/ 2938975 w 3059236"/>
                  <a:gd name="connsiteY62" fmla="*/ 6235640 h 6636357"/>
                  <a:gd name="connsiteX63" fmla="*/ 2892793 w 3059236"/>
                  <a:gd name="connsiteY63" fmla="*/ 6318767 h 6636357"/>
                  <a:gd name="connsiteX64" fmla="*/ 2846611 w 3059236"/>
                  <a:gd name="connsiteY64" fmla="*/ 6466549 h 6636357"/>
                  <a:gd name="connsiteX65" fmla="*/ 2846611 w 3059236"/>
                  <a:gd name="connsiteY65" fmla="*/ 6577385 h 6636357"/>
                  <a:gd name="connsiteX66" fmla="*/ 2624938 w 3059236"/>
                  <a:gd name="connsiteY66" fmla="*/ 6632803 h 6636357"/>
                  <a:gd name="connsiteX67" fmla="*/ 2421738 w 3059236"/>
                  <a:gd name="connsiteY67" fmla="*/ 6614330 h 6636357"/>
                  <a:gd name="connsiteX68" fmla="*/ 2412502 w 3059236"/>
                  <a:gd name="connsiteY68" fmla="*/ 6558912 h 6636357"/>
                  <a:gd name="connsiteX69" fmla="*/ 2338611 w 3059236"/>
                  <a:gd name="connsiteY69" fmla="*/ 6614330 h 6636357"/>
                  <a:gd name="connsiteX70" fmla="*/ 2190829 w 3059236"/>
                  <a:gd name="connsiteY70" fmla="*/ 6632803 h 6636357"/>
                  <a:gd name="connsiteX71" fmla="*/ 1738247 w 3059236"/>
                  <a:gd name="connsiteY71" fmla="*/ 6632803 h 6636357"/>
                  <a:gd name="connsiteX72" fmla="*/ 1673593 w 3059236"/>
                  <a:gd name="connsiteY72" fmla="*/ 6595858 h 6636357"/>
                  <a:gd name="connsiteX73" fmla="*/ 1747484 w 3059236"/>
                  <a:gd name="connsiteY73" fmla="*/ 6438840 h 6636357"/>
                  <a:gd name="connsiteX74" fmla="*/ 1904502 w 3059236"/>
                  <a:gd name="connsiteY74" fmla="*/ 6401894 h 6636357"/>
                  <a:gd name="connsiteX75" fmla="*/ 1996865 w 3059236"/>
                  <a:gd name="connsiteY75" fmla="*/ 6337240 h 6636357"/>
                  <a:gd name="connsiteX76" fmla="*/ 1935097 w 3059236"/>
                  <a:gd name="connsiteY76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7734 w 3057486"/>
                  <a:gd name="connsiteY12" fmla="*/ 1876076 h 6636357"/>
                  <a:gd name="connsiteX13" fmla="*/ 914461 w 3057486"/>
                  <a:gd name="connsiteY13" fmla="*/ 2088512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1631 w 3057486"/>
                  <a:gd name="connsiteY16" fmla="*/ 2595069 h 6636357"/>
                  <a:gd name="connsiteX17" fmla="*/ 160543 w 3057486"/>
                  <a:gd name="connsiteY17" fmla="*/ 2630571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06825 w 3057486"/>
                  <a:gd name="connsiteY32" fmla="*/ 444440 h 6636357"/>
                  <a:gd name="connsiteX33" fmla="*/ 1043770 w 3057486"/>
                  <a:gd name="connsiteY33" fmla="*/ 232003 h 6636357"/>
                  <a:gd name="connsiteX34" fmla="*/ 1108425 w 3057486"/>
                  <a:gd name="connsiteY34" fmla="*/ 93458 h 6636357"/>
                  <a:gd name="connsiteX35" fmla="*/ 1385515 w 3057486"/>
                  <a:gd name="connsiteY35" fmla="*/ 1094 h 6636357"/>
                  <a:gd name="connsiteX36" fmla="*/ 1616425 w 3057486"/>
                  <a:gd name="connsiteY36" fmla="*/ 56512 h 6636357"/>
                  <a:gd name="connsiteX37" fmla="*/ 1708788 w 3057486"/>
                  <a:gd name="connsiteY37" fmla="*/ 250476 h 6636357"/>
                  <a:gd name="connsiteX38" fmla="*/ 1736497 w 3057486"/>
                  <a:gd name="connsiteY38" fmla="*/ 472149 h 6636357"/>
                  <a:gd name="connsiteX39" fmla="*/ 1865806 w 3057486"/>
                  <a:gd name="connsiteY39" fmla="*/ 638403 h 6636357"/>
                  <a:gd name="connsiteX40" fmla="*/ 1911988 w 3057486"/>
                  <a:gd name="connsiteY40" fmla="*/ 684585 h 6636357"/>
                  <a:gd name="connsiteX41" fmla="*/ 2152134 w 3057486"/>
                  <a:gd name="connsiteY41" fmla="*/ 740003 h 6636357"/>
                  <a:gd name="connsiteX42" fmla="*/ 2318388 w 3057486"/>
                  <a:gd name="connsiteY42" fmla="*/ 850840 h 6636357"/>
                  <a:gd name="connsiteX43" fmla="*/ 2567770 w 3057486"/>
                  <a:gd name="connsiteY43" fmla="*/ 1183349 h 6636357"/>
                  <a:gd name="connsiteX44" fmla="*/ 2854097 w 3057486"/>
                  <a:gd name="connsiteY44" fmla="*/ 1617458 h 6636357"/>
                  <a:gd name="connsiteX45" fmla="*/ 2937225 w 3057486"/>
                  <a:gd name="connsiteY45" fmla="*/ 1783712 h 6636357"/>
                  <a:gd name="connsiteX46" fmla="*/ 2937225 w 3057486"/>
                  <a:gd name="connsiteY46" fmla="*/ 2134694 h 6636357"/>
                  <a:gd name="connsiteX47" fmla="*/ 2891043 w 3057486"/>
                  <a:gd name="connsiteY47" fmla="*/ 2513385 h 6636357"/>
                  <a:gd name="connsiteX48" fmla="*/ 2817152 w 3057486"/>
                  <a:gd name="connsiteY48" fmla="*/ 2716585 h 6636357"/>
                  <a:gd name="connsiteX49" fmla="*/ 2770970 w 3057486"/>
                  <a:gd name="connsiteY49" fmla="*/ 2753530 h 6636357"/>
                  <a:gd name="connsiteX50" fmla="*/ 2798679 w 3057486"/>
                  <a:gd name="connsiteY50" fmla="*/ 2901312 h 6636357"/>
                  <a:gd name="connsiteX51" fmla="*/ 2706315 w 3057486"/>
                  <a:gd name="connsiteY51" fmla="*/ 3252294 h 6636357"/>
                  <a:gd name="connsiteX52" fmla="*/ 2577006 w 3057486"/>
                  <a:gd name="connsiteY52" fmla="*/ 3594040 h 6636357"/>
                  <a:gd name="connsiteX53" fmla="*/ 2429225 w 3057486"/>
                  <a:gd name="connsiteY53" fmla="*/ 4009676 h 6636357"/>
                  <a:gd name="connsiteX54" fmla="*/ 2383043 w 3057486"/>
                  <a:gd name="connsiteY54" fmla="*/ 4369894 h 6636357"/>
                  <a:gd name="connsiteX55" fmla="*/ 2475406 w 3057486"/>
                  <a:gd name="connsiteY55" fmla="*/ 4517676 h 6636357"/>
                  <a:gd name="connsiteX56" fmla="*/ 2724788 w 3057486"/>
                  <a:gd name="connsiteY56" fmla="*/ 4933312 h 6636357"/>
                  <a:gd name="connsiteX57" fmla="*/ 2891043 w 3057486"/>
                  <a:gd name="connsiteY57" fmla="*/ 5339712 h 6636357"/>
                  <a:gd name="connsiteX58" fmla="*/ 3001879 w 3057486"/>
                  <a:gd name="connsiteY58" fmla="*/ 5644512 h 6636357"/>
                  <a:gd name="connsiteX59" fmla="*/ 3057297 w 3057486"/>
                  <a:gd name="connsiteY59" fmla="*/ 5977021 h 6636357"/>
                  <a:gd name="connsiteX60" fmla="*/ 3020352 w 3057486"/>
                  <a:gd name="connsiteY60" fmla="*/ 6124803 h 6636357"/>
                  <a:gd name="connsiteX61" fmla="*/ 3029011 w 3057486"/>
                  <a:gd name="connsiteY61" fmla="*/ 6205621 h 6636357"/>
                  <a:gd name="connsiteX62" fmla="*/ 2937225 w 3057486"/>
                  <a:gd name="connsiteY62" fmla="*/ 6235640 h 6636357"/>
                  <a:gd name="connsiteX63" fmla="*/ 2891043 w 3057486"/>
                  <a:gd name="connsiteY63" fmla="*/ 6318767 h 6636357"/>
                  <a:gd name="connsiteX64" fmla="*/ 2844861 w 3057486"/>
                  <a:gd name="connsiteY64" fmla="*/ 6466549 h 6636357"/>
                  <a:gd name="connsiteX65" fmla="*/ 2844861 w 3057486"/>
                  <a:gd name="connsiteY65" fmla="*/ 6577385 h 6636357"/>
                  <a:gd name="connsiteX66" fmla="*/ 2623188 w 3057486"/>
                  <a:gd name="connsiteY66" fmla="*/ 6632803 h 6636357"/>
                  <a:gd name="connsiteX67" fmla="*/ 2419988 w 3057486"/>
                  <a:gd name="connsiteY67" fmla="*/ 6614330 h 6636357"/>
                  <a:gd name="connsiteX68" fmla="*/ 2410752 w 3057486"/>
                  <a:gd name="connsiteY68" fmla="*/ 6558912 h 6636357"/>
                  <a:gd name="connsiteX69" fmla="*/ 2336861 w 3057486"/>
                  <a:gd name="connsiteY69" fmla="*/ 6614330 h 6636357"/>
                  <a:gd name="connsiteX70" fmla="*/ 2189079 w 3057486"/>
                  <a:gd name="connsiteY70" fmla="*/ 6632803 h 6636357"/>
                  <a:gd name="connsiteX71" fmla="*/ 1736497 w 3057486"/>
                  <a:gd name="connsiteY71" fmla="*/ 6632803 h 6636357"/>
                  <a:gd name="connsiteX72" fmla="*/ 1671843 w 3057486"/>
                  <a:gd name="connsiteY72" fmla="*/ 6595858 h 6636357"/>
                  <a:gd name="connsiteX73" fmla="*/ 1745734 w 3057486"/>
                  <a:gd name="connsiteY73" fmla="*/ 6438840 h 6636357"/>
                  <a:gd name="connsiteX74" fmla="*/ 1902752 w 3057486"/>
                  <a:gd name="connsiteY74" fmla="*/ 6401894 h 6636357"/>
                  <a:gd name="connsiteX75" fmla="*/ 1995115 w 3057486"/>
                  <a:gd name="connsiteY75" fmla="*/ 6337240 h 6636357"/>
                  <a:gd name="connsiteX76" fmla="*/ 1933347 w 3057486"/>
                  <a:gd name="connsiteY76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7734 w 3057486"/>
                  <a:gd name="connsiteY12" fmla="*/ 1876076 h 6636357"/>
                  <a:gd name="connsiteX13" fmla="*/ 914461 w 3057486"/>
                  <a:gd name="connsiteY13" fmla="*/ 2088512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1631 w 3057486"/>
                  <a:gd name="connsiteY16" fmla="*/ 259506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06825 w 3057486"/>
                  <a:gd name="connsiteY32" fmla="*/ 444440 h 6636357"/>
                  <a:gd name="connsiteX33" fmla="*/ 1043770 w 3057486"/>
                  <a:gd name="connsiteY33" fmla="*/ 232003 h 6636357"/>
                  <a:gd name="connsiteX34" fmla="*/ 1108425 w 3057486"/>
                  <a:gd name="connsiteY34" fmla="*/ 93458 h 6636357"/>
                  <a:gd name="connsiteX35" fmla="*/ 1385515 w 3057486"/>
                  <a:gd name="connsiteY35" fmla="*/ 1094 h 6636357"/>
                  <a:gd name="connsiteX36" fmla="*/ 1616425 w 3057486"/>
                  <a:gd name="connsiteY36" fmla="*/ 56512 h 6636357"/>
                  <a:gd name="connsiteX37" fmla="*/ 1708788 w 3057486"/>
                  <a:gd name="connsiteY37" fmla="*/ 250476 h 6636357"/>
                  <a:gd name="connsiteX38" fmla="*/ 1736497 w 3057486"/>
                  <a:gd name="connsiteY38" fmla="*/ 472149 h 6636357"/>
                  <a:gd name="connsiteX39" fmla="*/ 1865806 w 3057486"/>
                  <a:gd name="connsiteY39" fmla="*/ 638403 h 6636357"/>
                  <a:gd name="connsiteX40" fmla="*/ 1911988 w 3057486"/>
                  <a:gd name="connsiteY40" fmla="*/ 684585 h 6636357"/>
                  <a:gd name="connsiteX41" fmla="*/ 2152134 w 3057486"/>
                  <a:gd name="connsiteY41" fmla="*/ 740003 h 6636357"/>
                  <a:gd name="connsiteX42" fmla="*/ 2318388 w 3057486"/>
                  <a:gd name="connsiteY42" fmla="*/ 850840 h 6636357"/>
                  <a:gd name="connsiteX43" fmla="*/ 2567770 w 3057486"/>
                  <a:gd name="connsiteY43" fmla="*/ 1183349 h 6636357"/>
                  <a:gd name="connsiteX44" fmla="*/ 2854097 w 3057486"/>
                  <a:gd name="connsiteY44" fmla="*/ 1617458 h 6636357"/>
                  <a:gd name="connsiteX45" fmla="*/ 2937225 w 3057486"/>
                  <a:gd name="connsiteY45" fmla="*/ 1783712 h 6636357"/>
                  <a:gd name="connsiteX46" fmla="*/ 2937225 w 3057486"/>
                  <a:gd name="connsiteY46" fmla="*/ 2134694 h 6636357"/>
                  <a:gd name="connsiteX47" fmla="*/ 2891043 w 3057486"/>
                  <a:gd name="connsiteY47" fmla="*/ 2513385 h 6636357"/>
                  <a:gd name="connsiteX48" fmla="*/ 2817152 w 3057486"/>
                  <a:gd name="connsiteY48" fmla="*/ 2716585 h 6636357"/>
                  <a:gd name="connsiteX49" fmla="*/ 2770970 w 3057486"/>
                  <a:gd name="connsiteY49" fmla="*/ 2753530 h 6636357"/>
                  <a:gd name="connsiteX50" fmla="*/ 2798679 w 3057486"/>
                  <a:gd name="connsiteY50" fmla="*/ 2901312 h 6636357"/>
                  <a:gd name="connsiteX51" fmla="*/ 2706315 w 3057486"/>
                  <a:gd name="connsiteY51" fmla="*/ 3252294 h 6636357"/>
                  <a:gd name="connsiteX52" fmla="*/ 2577006 w 3057486"/>
                  <a:gd name="connsiteY52" fmla="*/ 3594040 h 6636357"/>
                  <a:gd name="connsiteX53" fmla="*/ 2429225 w 3057486"/>
                  <a:gd name="connsiteY53" fmla="*/ 4009676 h 6636357"/>
                  <a:gd name="connsiteX54" fmla="*/ 2383043 w 3057486"/>
                  <a:gd name="connsiteY54" fmla="*/ 4369894 h 6636357"/>
                  <a:gd name="connsiteX55" fmla="*/ 2475406 w 3057486"/>
                  <a:gd name="connsiteY55" fmla="*/ 4517676 h 6636357"/>
                  <a:gd name="connsiteX56" fmla="*/ 2724788 w 3057486"/>
                  <a:gd name="connsiteY56" fmla="*/ 4933312 h 6636357"/>
                  <a:gd name="connsiteX57" fmla="*/ 2891043 w 3057486"/>
                  <a:gd name="connsiteY57" fmla="*/ 5339712 h 6636357"/>
                  <a:gd name="connsiteX58" fmla="*/ 3001879 w 3057486"/>
                  <a:gd name="connsiteY58" fmla="*/ 5644512 h 6636357"/>
                  <a:gd name="connsiteX59" fmla="*/ 3057297 w 3057486"/>
                  <a:gd name="connsiteY59" fmla="*/ 5977021 h 6636357"/>
                  <a:gd name="connsiteX60" fmla="*/ 3020352 w 3057486"/>
                  <a:gd name="connsiteY60" fmla="*/ 6124803 h 6636357"/>
                  <a:gd name="connsiteX61" fmla="*/ 3029011 w 3057486"/>
                  <a:gd name="connsiteY61" fmla="*/ 6205621 h 6636357"/>
                  <a:gd name="connsiteX62" fmla="*/ 2937225 w 3057486"/>
                  <a:gd name="connsiteY62" fmla="*/ 6235640 h 6636357"/>
                  <a:gd name="connsiteX63" fmla="*/ 2891043 w 3057486"/>
                  <a:gd name="connsiteY63" fmla="*/ 6318767 h 6636357"/>
                  <a:gd name="connsiteX64" fmla="*/ 2844861 w 3057486"/>
                  <a:gd name="connsiteY64" fmla="*/ 6466549 h 6636357"/>
                  <a:gd name="connsiteX65" fmla="*/ 2844861 w 3057486"/>
                  <a:gd name="connsiteY65" fmla="*/ 6577385 h 6636357"/>
                  <a:gd name="connsiteX66" fmla="*/ 2623188 w 3057486"/>
                  <a:gd name="connsiteY66" fmla="*/ 6632803 h 6636357"/>
                  <a:gd name="connsiteX67" fmla="*/ 2419988 w 3057486"/>
                  <a:gd name="connsiteY67" fmla="*/ 6614330 h 6636357"/>
                  <a:gd name="connsiteX68" fmla="*/ 2410752 w 3057486"/>
                  <a:gd name="connsiteY68" fmla="*/ 6558912 h 6636357"/>
                  <a:gd name="connsiteX69" fmla="*/ 2336861 w 3057486"/>
                  <a:gd name="connsiteY69" fmla="*/ 6614330 h 6636357"/>
                  <a:gd name="connsiteX70" fmla="*/ 2189079 w 3057486"/>
                  <a:gd name="connsiteY70" fmla="*/ 6632803 h 6636357"/>
                  <a:gd name="connsiteX71" fmla="*/ 1736497 w 3057486"/>
                  <a:gd name="connsiteY71" fmla="*/ 6632803 h 6636357"/>
                  <a:gd name="connsiteX72" fmla="*/ 1671843 w 3057486"/>
                  <a:gd name="connsiteY72" fmla="*/ 6595858 h 6636357"/>
                  <a:gd name="connsiteX73" fmla="*/ 1745734 w 3057486"/>
                  <a:gd name="connsiteY73" fmla="*/ 6438840 h 6636357"/>
                  <a:gd name="connsiteX74" fmla="*/ 1902752 w 3057486"/>
                  <a:gd name="connsiteY74" fmla="*/ 6401894 h 6636357"/>
                  <a:gd name="connsiteX75" fmla="*/ 1995115 w 3057486"/>
                  <a:gd name="connsiteY75" fmla="*/ 6337240 h 6636357"/>
                  <a:gd name="connsiteX76" fmla="*/ 1933347 w 3057486"/>
                  <a:gd name="connsiteY76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7734 w 3057486"/>
                  <a:gd name="connsiteY12" fmla="*/ 1876076 h 6636357"/>
                  <a:gd name="connsiteX13" fmla="*/ 914461 w 3057486"/>
                  <a:gd name="connsiteY13" fmla="*/ 2088512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7981 w 3057486"/>
                  <a:gd name="connsiteY16" fmla="*/ 262681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06825 w 3057486"/>
                  <a:gd name="connsiteY32" fmla="*/ 444440 h 6636357"/>
                  <a:gd name="connsiteX33" fmla="*/ 1043770 w 3057486"/>
                  <a:gd name="connsiteY33" fmla="*/ 232003 h 6636357"/>
                  <a:gd name="connsiteX34" fmla="*/ 1108425 w 3057486"/>
                  <a:gd name="connsiteY34" fmla="*/ 93458 h 6636357"/>
                  <a:gd name="connsiteX35" fmla="*/ 1385515 w 3057486"/>
                  <a:gd name="connsiteY35" fmla="*/ 1094 h 6636357"/>
                  <a:gd name="connsiteX36" fmla="*/ 1616425 w 3057486"/>
                  <a:gd name="connsiteY36" fmla="*/ 56512 h 6636357"/>
                  <a:gd name="connsiteX37" fmla="*/ 1708788 w 3057486"/>
                  <a:gd name="connsiteY37" fmla="*/ 250476 h 6636357"/>
                  <a:gd name="connsiteX38" fmla="*/ 1736497 w 3057486"/>
                  <a:gd name="connsiteY38" fmla="*/ 472149 h 6636357"/>
                  <a:gd name="connsiteX39" fmla="*/ 1865806 w 3057486"/>
                  <a:gd name="connsiteY39" fmla="*/ 638403 h 6636357"/>
                  <a:gd name="connsiteX40" fmla="*/ 1911988 w 3057486"/>
                  <a:gd name="connsiteY40" fmla="*/ 684585 h 6636357"/>
                  <a:gd name="connsiteX41" fmla="*/ 2152134 w 3057486"/>
                  <a:gd name="connsiteY41" fmla="*/ 740003 h 6636357"/>
                  <a:gd name="connsiteX42" fmla="*/ 2318388 w 3057486"/>
                  <a:gd name="connsiteY42" fmla="*/ 850840 h 6636357"/>
                  <a:gd name="connsiteX43" fmla="*/ 2567770 w 3057486"/>
                  <a:gd name="connsiteY43" fmla="*/ 1183349 h 6636357"/>
                  <a:gd name="connsiteX44" fmla="*/ 2854097 w 3057486"/>
                  <a:gd name="connsiteY44" fmla="*/ 1617458 h 6636357"/>
                  <a:gd name="connsiteX45" fmla="*/ 2937225 w 3057486"/>
                  <a:gd name="connsiteY45" fmla="*/ 1783712 h 6636357"/>
                  <a:gd name="connsiteX46" fmla="*/ 2937225 w 3057486"/>
                  <a:gd name="connsiteY46" fmla="*/ 2134694 h 6636357"/>
                  <a:gd name="connsiteX47" fmla="*/ 2891043 w 3057486"/>
                  <a:gd name="connsiteY47" fmla="*/ 2513385 h 6636357"/>
                  <a:gd name="connsiteX48" fmla="*/ 2817152 w 3057486"/>
                  <a:gd name="connsiteY48" fmla="*/ 2716585 h 6636357"/>
                  <a:gd name="connsiteX49" fmla="*/ 2770970 w 3057486"/>
                  <a:gd name="connsiteY49" fmla="*/ 2753530 h 6636357"/>
                  <a:gd name="connsiteX50" fmla="*/ 2798679 w 3057486"/>
                  <a:gd name="connsiteY50" fmla="*/ 2901312 h 6636357"/>
                  <a:gd name="connsiteX51" fmla="*/ 2706315 w 3057486"/>
                  <a:gd name="connsiteY51" fmla="*/ 3252294 h 6636357"/>
                  <a:gd name="connsiteX52" fmla="*/ 2577006 w 3057486"/>
                  <a:gd name="connsiteY52" fmla="*/ 3594040 h 6636357"/>
                  <a:gd name="connsiteX53" fmla="*/ 2429225 w 3057486"/>
                  <a:gd name="connsiteY53" fmla="*/ 4009676 h 6636357"/>
                  <a:gd name="connsiteX54" fmla="*/ 2383043 w 3057486"/>
                  <a:gd name="connsiteY54" fmla="*/ 4369894 h 6636357"/>
                  <a:gd name="connsiteX55" fmla="*/ 2475406 w 3057486"/>
                  <a:gd name="connsiteY55" fmla="*/ 4517676 h 6636357"/>
                  <a:gd name="connsiteX56" fmla="*/ 2724788 w 3057486"/>
                  <a:gd name="connsiteY56" fmla="*/ 4933312 h 6636357"/>
                  <a:gd name="connsiteX57" fmla="*/ 2891043 w 3057486"/>
                  <a:gd name="connsiteY57" fmla="*/ 5339712 h 6636357"/>
                  <a:gd name="connsiteX58" fmla="*/ 3001879 w 3057486"/>
                  <a:gd name="connsiteY58" fmla="*/ 5644512 h 6636357"/>
                  <a:gd name="connsiteX59" fmla="*/ 3057297 w 3057486"/>
                  <a:gd name="connsiteY59" fmla="*/ 5977021 h 6636357"/>
                  <a:gd name="connsiteX60" fmla="*/ 3020352 w 3057486"/>
                  <a:gd name="connsiteY60" fmla="*/ 6124803 h 6636357"/>
                  <a:gd name="connsiteX61" fmla="*/ 3029011 w 3057486"/>
                  <a:gd name="connsiteY61" fmla="*/ 6205621 h 6636357"/>
                  <a:gd name="connsiteX62" fmla="*/ 2937225 w 3057486"/>
                  <a:gd name="connsiteY62" fmla="*/ 6235640 h 6636357"/>
                  <a:gd name="connsiteX63" fmla="*/ 2891043 w 3057486"/>
                  <a:gd name="connsiteY63" fmla="*/ 6318767 h 6636357"/>
                  <a:gd name="connsiteX64" fmla="*/ 2844861 w 3057486"/>
                  <a:gd name="connsiteY64" fmla="*/ 6466549 h 6636357"/>
                  <a:gd name="connsiteX65" fmla="*/ 2844861 w 3057486"/>
                  <a:gd name="connsiteY65" fmla="*/ 6577385 h 6636357"/>
                  <a:gd name="connsiteX66" fmla="*/ 2623188 w 3057486"/>
                  <a:gd name="connsiteY66" fmla="*/ 6632803 h 6636357"/>
                  <a:gd name="connsiteX67" fmla="*/ 2419988 w 3057486"/>
                  <a:gd name="connsiteY67" fmla="*/ 6614330 h 6636357"/>
                  <a:gd name="connsiteX68" fmla="*/ 2410752 w 3057486"/>
                  <a:gd name="connsiteY68" fmla="*/ 6558912 h 6636357"/>
                  <a:gd name="connsiteX69" fmla="*/ 2336861 w 3057486"/>
                  <a:gd name="connsiteY69" fmla="*/ 6614330 h 6636357"/>
                  <a:gd name="connsiteX70" fmla="*/ 2189079 w 3057486"/>
                  <a:gd name="connsiteY70" fmla="*/ 6632803 h 6636357"/>
                  <a:gd name="connsiteX71" fmla="*/ 1736497 w 3057486"/>
                  <a:gd name="connsiteY71" fmla="*/ 6632803 h 6636357"/>
                  <a:gd name="connsiteX72" fmla="*/ 1671843 w 3057486"/>
                  <a:gd name="connsiteY72" fmla="*/ 6595858 h 6636357"/>
                  <a:gd name="connsiteX73" fmla="*/ 1745734 w 3057486"/>
                  <a:gd name="connsiteY73" fmla="*/ 6438840 h 6636357"/>
                  <a:gd name="connsiteX74" fmla="*/ 1902752 w 3057486"/>
                  <a:gd name="connsiteY74" fmla="*/ 6401894 h 6636357"/>
                  <a:gd name="connsiteX75" fmla="*/ 1995115 w 3057486"/>
                  <a:gd name="connsiteY75" fmla="*/ 6337240 h 6636357"/>
                  <a:gd name="connsiteX76" fmla="*/ 1933347 w 3057486"/>
                  <a:gd name="connsiteY76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0590 w 3057486"/>
                  <a:gd name="connsiteY12" fmla="*/ 1852263 h 6636357"/>
                  <a:gd name="connsiteX13" fmla="*/ 914461 w 3057486"/>
                  <a:gd name="connsiteY13" fmla="*/ 2088512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7981 w 3057486"/>
                  <a:gd name="connsiteY16" fmla="*/ 262681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06825 w 3057486"/>
                  <a:gd name="connsiteY32" fmla="*/ 444440 h 6636357"/>
                  <a:gd name="connsiteX33" fmla="*/ 1043770 w 3057486"/>
                  <a:gd name="connsiteY33" fmla="*/ 232003 h 6636357"/>
                  <a:gd name="connsiteX34" fmla="*/ 1108425 w 3057486"/>
                  <a:gd name="connsiteY34" fmla="*/ 93458 h 6636357"/>
                  <a:gd name="connsiteX35" fmla="*/ 1385515 w 3057486"/>
                  <a:gd name="connsiteY35" fmla="*/ 1094 h 6636357"/>
                  <a:gd name="connsiteX36" fmla="*/ 1616425 w 3057486"/>
                  <a:gd name="connsiteY36" fmla="*/ 56512 h 6636357"/>
                  <a:gd name="connsiteX37" fmla="*/ 1708788 w 3057486"/>
                  <a:gd name="connsiteY37" fmla="*/ 250476 h 6636357"/>
                  <a:gd name="connsiteX38" fmla="*/ 1736497 w 3057486"/>
                  <a:gd name="connsiteY38" fmla="*/ 472149 h 6636357"/>
                  <a:gd name="connsiteX39" fmla="*/ 1865806 w 3057486"/>
                  <a:gd name="connsiteY39" fmla="*/ 638403 h 6636357"/>
                  <a:gd name="connsiteX40" fmla="*/ 1911988 w 3057486"/>
                  <a:gd name="connsiteY40" fmla="*/ 684585 h 6636357"/>
                  <a:gd name="connsiteX41" fmla="*/ 2152134 w 3057486"/>
                  <a:gd name="connsiteY41" fmla="*/ 740003 h 6636357"/>
                  <a:gd name="connsiteX42" fmla="*/ 2318388 w 3057486"/>
                  <a:gd name="connsiteY42" fmla="*/ 850840 h 6636357"/>
                  <a:gd name="connsiteX43" fmla="*/ 2567770 w 3057486"/>
                  <a:gd name="connsiteY43" fmla="*/ 1183349 h 6636357"/>
                  <a:gd name="connsiteX44" fmla="*/ 2854097 w 3057486"/>
                  <a:gd name="connsiteY44" fmla="*/ 1617458 h 6636357"/>
                  <a:gd name="connsiteX45" fmla="*/ 2937225 w 3057486"/>
                  <a:gd name="connsiteY45" fmla="*/ 1783712 h 6636357"/>
                  <a:gd name="connsiteX46" fmla="*/ 2937225 w 3057486"/>
                  <a:gd name="connsiteY46" fmla="*/ 2134694 h 6636357"/>
                  <a:gd name="connsiteX47" fmla="*/ 2891043 w 3057486"/>
                  <a:gd name="connsiteY47" fmla="*/ 2513385 h 6636357"/>
                  <a:gd name="connsiteX48" fmla="*/ 2817152 w 3057486"/>
                  <a:gd name="connsiteY48" fmla="*/ 2716585 h 6636357"/>
                  <a:gd name="connsiteX49" fmla="*/ 2770970 w 3057486"/>
                  <a:gd name="connsiteY49" fmla="*/ 2753530 h 6636357"/>
                  <a:gd name="connsiteX50" fmla="*/ 2798679 w 3057486"/>
                  <a:gd name="connsiteY50" fmla="*/ 2901312 h 6636357"/>
                  <a:gd name="connsiteX51" fmla="*/ 2706315 w 3057486"/>
                  <a:gd name="connsiteY51" fmla="*/ 3252294 h 6636357"/>
                  <a:gd name="connsiteX52" fmla="*/ 2577006 w 3057486"/>
                  <a:gd name="connsiteY52" fmla="*/ 3594040 h 6636357"/>
                  <a:gd name="connsiteX53" fmla="*/ 2429225 w 3057486"/>
                  <a:gd name="connsiteY53" fmla="*/ 4009676 h 6636357"/>
                  <a:gd name="connsiteX54" fmla="*/ 2383043 w 3057486"/>
                  <a:gd name="connsiteY54" fmla="*/ 4369894 h 6636357"/>
                  <a:gd name="connsiteX55" fmla="*/ 2475406 w 3057486"/>
                  <a:gd name="connsiteY55" fmla="*/ 4517676 h 6636357"/>
                  <a:gd name="connsiteX56" fmla="*/ 2724788 w 3057486"/>
                  <a:gd name="connsiteY56" fmla="*/ 4933312 h 6636357"/>
                  <a:gd name="connsiteX57" fmla="*/ 2891043 w 3057486"/>
                  <a:gd name="connsiteY57" fmla="*/ 5339712 h 6636357"/>
                  <a:gd name="connsiteX58" fmla="*/ 3001879 w 3057486"/>
                  <a:gd name="connsiteY58" fmla="*/ 5644512 h 6636357"/>
                  <a:gd name="connsiteX59" fmla="*/ 3057297 w 3057486"/>
                  <a:gd name="connsiteY59" fmla="*/ 5977021 h 6636357"/>
                  <a:gd name="connsiteX60" fmla="*/ 3020352 w 3057486"/>
                  <a:gd name="connsiteY60" fmla="*/ 6124803 h 6636357"/>
                  <a:gd name="connsiteX61" fmla="*/ 3029011 w 3057486"/>
                  <a:gd name="connsiteY61" fmla="*/ 6205621 h 6636357"/>
                  <a:gd name="connsiteX62" fmla="*/ 2937225 w 3057486"/>
                  <a:gd name="connsiteY62" fmla="*/ 6235640 h 6636357"/>
                  <a:gd name="connsiteX63" fmla="*/ 2891043 w 3057486"/>
                  <a:gd name="connsiteY63" fmla="*/ 6318767 h 6636357"/>
                  <a:gd name="connsiteX64" fmla="*/ 2844861 w 3057486"/>
                  <a:gd name="connsiteY64" fmla="*/ 6466549 h 6636357"/>
                  <a:gd name="connsiteX65" fmla="*/ 2844861 w 3057486"/>
                  <a:gd name="connsiteY65" fmla="*/ 6577385 h 6636357"/>
                  <a:gd name="connsiteX66" fmla="*/ 2623188 w 3057486"/>
                  <a:gd name="connsiteY66" fmla="*/ 6632803 h 6636357"/>
                  <a:gd name="connsiteX67" fmla="*/ 2419988 w 3057486"/>
                  <a:gd name="connsiteY67" fmla="*/ 6614330 h 6636357"/>
                  <a:gd name="connsiteX68" fmla="*/ 2410752 w 3057486"/>
                  <a:gd name="connsiteY68" fmla="*/ 6558912 h 6636357"/>
                  <a:gd name="connsiteX69" fmla="*/ 2336861 w 3057486"/>
                  <a:gd name="connsiteY69" fmla="*/ 6614330 h 6636357"/>
                  <a:gd name="connsiteX70" fmla="*/ 2189079 w 3057486"/>
                  <a:gd name="connsiteY70" fmla="*/ 6632803 h 6636357"/>
                  <a:gd name="connsiteX71" fmla="*/ 1736497 w 3057486"/>
                  <a:gd name="connsiteY71" fmla="*/ 6632803 h 6636357"/>
                  <a:gd name="connsiteX72" fmla="*/ 1671843 w 3057486"/>
                  <a:gd name="connsiteY72" fmla="*/ 6595858 h 6636357"/>
                  <a:gd name="connsiteX73" fmla="*/ 1745734 w 3057486"/>
                  <a:gd name="connsiteY73" fmla="*/ 6438840 h 6636357"/>
                  <a:gd name="connsiteX74" fmla="*/ 1902752 w 3057486"/>
                  <a:gd name="connsiteY74" fmla="*/ 6401894 h 6636357"/>
                  <a:gd name="connsiteX75" fmla="*/ 1995115 w 3057486"/>
                  <a:gd name="connsiteY75" fmla="*/ 6337240 h 6636357"/>
                  <a:gd name="connsiteX76" fmla="*/ 1933347 w 3057486"/>
                  <a:gd name="connsiteY76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0590 w 3057486"/>
                  <a:gd name="connsiteY12" fmla="*/ 1852263 h 6636357"/>
                  <a:gd name="connsiteX13" fmla="*/ 935892 w 3057486"/>
                  <a:gd name="connsiteY13" fmla="*/ 2114706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7981 w 3057486"/>
                  <a:gd name="connsiteY16" fmla="*/ 262681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06825 w 3057486"/>
                  <a:gd name="connsiteY32" fmla="*/ 444440 h 6636357"/>
                  <a:gd name="connsiteX33" fmla="*/ 1043770 w 3057486"/>
                  <a:gd name="connsiteY33" fmla="*/ 232003 h 6636357"/>
                  <a:gd name="connsiteX34" fmla="*/ 1108425 w 3057486"/>
                  <a:gd name="connsiteY34" fmla="*/ 93458 h 6636357"/>
                  <a:gd name="connsiteX35" fmla="*/ 1385515 w 3057486"/>
                  <a:gd name="connsiteY35" fmla="*/ 1094 h 6636357"/>
                  <a:gd name="connsiteX36" fmla="*/ 1616425 w 3057486"/>
                  <a:gd name="connsiteY36" fmla="*/ 56512 h 6636357"/>
                  <a:gd name="connsiteX37" fmla="*/ 1708788 w 3057486"/>
                  <a:gd name="connsiteY37" fmla="*/ 250476 h 6636357"/>
                  <a:gd name="connsiteX38" fmla="*/ 1736497 w 3057486"/>
                  <a:gd name="connsiteY38" fmla="*/ 472149 h 6636357"/>
                  <a:gd name="connsiteX39" fmla="*/ 1865806 w 3057486"/>
                  <a:gd name="connsiteY39" fmla="*/ 638403 h 6636357"/>
                  <a:gd name="connsiteX40" fmla="*/ 1911988 w 3057486"/>
                  <a:gd name="connsiteY40" fmla="*/ 684585 h 6636357"/>
                  <a:gd name="connsiteX41" fmla="*/ 2152134 w 3057486"/>
                  <a:gd name="connsiteY41" fmla="*/ 740003 h 6636357"/>
                  <a:gd name="connsiteX42" fmla="*/ 2318388 w 3057486"/>
                  <a:gd name="connsiteY42" fmla="*/ 850840 h 6636357"/>
                  <a:gd name="connsiteX43" fmla="*/ 2567770 w 3057486"/>
                  <a:gd name="connsiteY43" fmla="*/ 1183349 h 6636357"/>
                  <a:gd name="connsiteX44" fmla="*/ 2854097 w 3057486"/>
                  <a:gd name="connsiteY44" fmla="*/ 1617458 h 6636357"/>
                  <a:gd name="connsiteX45" fmla="*/ 2937225 w 3057486"/>
                  <a:gd name="connsiteY45" fmla="*/ 1783712 h 6636357"/>
                  <a:gd name="connsiteX46" fmla="*/ 2937225 w 3057486"/>
                  <a:gd name="connsiteY46" fmla="*/ 2134694 h 6636357"/>
                  <a:gd name="connsiteX47" fmla="*/ 2891043 w 3057486"/>
                  <a:gd name="connsiteY47" fmla="*/ 2513385 h 6636357"/>
                  <a:gd name="connsiteX48" fmla="*/ 2817152 w 3057486"/>
                  <a:gd name="connsiteY48" fmla="*/ 2716585 h 6636357"/>
                  <a:gd name="connsiteX49" fmla="*/ 2770970 w 3057486"/>
                  <a:gd name="connsiteY49" fmla="*/ 2753530 h 6636357"/>
                  <a:gd name="connsiteX50" fmla="*/ 2798679 w 3057486"/>
                  <a:gd name="connsiteY50" fmla="*/ 2901312 h 6636357"/>
                  <a:gd name="connsiteX51" fmla="*/ 2706315 w 3057486"/>
                  <a:gd name="connsiteY51" fmla="*/ 3252294 h 6636357"/>
                  <a:gd name="connsiteX52" fmla="*/ 2577006 w 3057486"/>
                  <a:gd name="connsiteY52" fmla="*/ 3594040 h 6636357"/>
                  <a:gd name="connsiteX53" fmla="*/ 2429225 w 3057486"/>
                  <a:gd name="connsiteY53" fmla="*/ 4009676 h 6636357"/>
                  <a:gd name="connsiteX54" fmla="*/ 2383043 w 3057486"/>
                  <a:gd name="connsiteY54" fmla="*/ 4369894 h 6636357"/>
                  <a:gd name="connsiteX55" fmla="*/ 2475406 w 3057486"/>
                  <a:gd name="connsiteY55" fmla="*/ 4517676 h 6636357"/>
                  <a:gd name="connsiteX56" fmla="*/ 2724788 w 3057486"/>
                  <a:gd name="connsiteY56" fmla="*/ 4933312 h 6636357"/>
                  <a:gd name="connsiteX57" fmla="*/ 2891043 w 3057486"/>
                  <a:gd name="connsiteY57" fmla="*/ 5339712 h 6636357"/>
                  <a:gd name="connsiteX58" fmla="*/ 3001879 w 3057486"/>
                  <a:gd name="connsiteY58" fmla="*/ 5644512 h 6636357"/>
                  <a:gd name="connsiteX59" fmla="*/ 3057297 w 3057486"/>
                  <a:gd name="connsiteY59" fmla="*/ 5977021 h 6636357"/>
                  <a:gd name="connsiteX60" fmla="*/ 3020352 w 3057486"/>
                  <a:gd name="connsiteY60" fmla="*/ 6124803 h 6636357"/>
                  <a:gd name="connsiteX61" fmla="*/ 3029011 w 3057486"/>
                  <a:gd name="connsiteY61" fmla="*/ 6205621 h 6636357"/>
                  <a:gd name="connsiteX62" fmla="*/ 2937225 w 3057486"/>
                  <a:gd name="connsiteY62" fmla="*/ 6235640 h 6636357"/>
                  <a:gd name="connsiteX63" fmla="*/ 2891043 w 3057486"/>
                  <a:gd name="connsiteY63" fmla="*/ 6318767 h 6636357"/>
                  <a:gd name="connsiteX64" fmla="*/ 2844861 w 3057486"/>
                  <a:gd name="connsiteY64" fmla="*/ 6466549 h 6636357"/>
                  <a:gd name="connsiteX65" fmla="*/ 2844861 w 3057486"/>
                  <a:gd name="connsiteY65" fmla="*/ 6577385 h 6636357"/>
                  <a:gd name="connsiteX66" fmla="*/ 2623188 w 3057486"/>
                  <a:gd name="connsiteY66" fmla="*/ 6632803 h 6636357"/>
                  <a:gd name="connsiteX67" fmla="*/ 2419988 w 3057486"/>
                  <a:gd name="connsiteY67" fmla="*/ 6614330 h 6636357"/>
                  <a:gd name="connsiteX68" fmla="*/ 2410752 w 3057486"/>
                  <a:gd name="connsiteY68" fmla="*/ 6558912 h 6636357"/>
                  <a:gd name="connsiteX69" fmla="*/ 2336861 w 3057486"/>
                  <a:gd name="connsiteY69" fmla="*/ 6614330 h 6636357"/>
                  <a:gd name="connsiteX70" fmla="*/ 2189079 w 3057486"/>
                  <a:gd name="connsiteY70" fmla="*/ 6632803 h 6636357"/>
                  <a:gd name="connsiteX71" fmla="*/ 1736497 w 3057486"/>
                  <a:gd name="connsiteY71" fmla="*/ 6632803 h 6636357"/>
                  <a:gd name="connsiteX72" fmla="*/ 1671843 w 3057486"/>
                  <a:gd name="connsiteY72" fmla="*/ 6595858 h 6636357"/>
                  <a:gd name="connsiteX73" fmla="*/ 1745734 w 3057486"/>
                  <a:gd name="connsiteY73" fmla="*/ 6438840 h 6636357"/>
                  <a:gd name="connsiteX74" fmla="*/ 1902752 w 3057486"/>
                  <a:gd name="connsiteY74" fmla="*/ 6401894 h 6636357"/>
                  <a:gd name="connsiteX75" fmla="*/ 1995115 w 3057486"/>
                  <a:gd name="connsiteY75" fmla="*/ 6337240 h 6636357"/>
                  <a:gd name="connsiteX76" fmla="*/ 1933347 w 3057486"/>
                  <a:gd name="connsiteY76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0590 w 3057486"/>
                  <a:gd name="connsiteY12" fmla="*/ 1852263 h 6636357"/>
                  <a:gd name="connsiteX13" fmla="*/ 935892 w 3057486"/>
                  <a:gd name="connsiteY13" fmla="*/ 2114706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7981 w 3057486"/>
                  <a:gd name="connsiteY16" fmla="*/ 262681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42544 w 3057486"/>
                  <a:gd name="connsiteY32" fmla="*/ 437296 h 6636357"/>
                  <a:gd name="connsiteX33" fmla="*/ 1043770 w 3057486"/>
                  <a:gd name="connsiteY33" fmla="*/ 232003 h 6636357"/>
                  <a:gd name="connsiteX34" fmla="*/ 1108425 w 3057486"/>
                  <a:gd name="connsiteY34" fmla="*/ 93458 h 6636357"/>
                  <a:gd name="connsiteX35" fmla="*/ 1385515 w 3057486"/>
                  <a:gd name="connsiteY35" fmla="*/ 1094 h 6636357"/>
                  <a:gd name="connsiteX36" fmla="*/ 1616425 w 3057486"/>
                  <a:gd name="connsiteY36" fmla="*/ 56512 h 6636357"/>
                  <a:gd name="connsiteX37" fmla="*/ 1708788 w 3057486"/>
                  <a:gd name="connsiteY37" fmla="*/ 250476 h 6636357"/>
                  <a:gd name="connsiteX38" fmla="*/ 1736497 w 3057486"/>
                  <a:gd name="connsiteY38" fmla="*/ 472149 h 6636357"/>
                  <a:gd name="connsiteX39" fmla="*/ 1865806 w 3057486"/>
                  <a:gd name="connsiteY39" fmla="*/ 638403 h 6636357"/>
                  <a:gd name="connsiteX40" fmla="*/ 1911988 w 3057486"/>
                  <a:gd name="connsiteY40" fmla="*/ 684585 h 6636357"/>
                  <a:gd name="connsiteX41" fmla="*/ 2152134 w 3057486"/>
                  <a:gd name="connsiteY41" fmla="*/ 740003 h 6636357"/>
                  <a:gd name="connsiteX42" fmla="*/ 2318388 w 3057486"/>
                  <a:gd name="connsiteY42" fmla="*/ 850840 h 6636357"/>
                  <a:gd name="connsiteX43" fmla="*/ 2567770 w 3057486"/>
                  <a:gd name="connsiteY43" fmla="*/ 1183349 h 6636357"/>
                  <a:gd name="connsiteX44" fmla="*/ 2854097 w 3057486"/>
                  <a:gd name="connsiteY44" fmla="*/ 1617458 h 6636357"/>
                  <a:gd name="connsiteX45" fmla="*/ 2937225 w 3057486"/>
                  <a:gd name="connsiteY45" fmla="*/ 1783712 h 6636357"/>
                  <a:gd name="connsiteX46" fmla="*/ 2937225 w 3057486"/>
                  <a:gd name="connsiteY46" fmla="*/ 2134694 h 6636357"/>
                  <a:gd name="connsiteX47" fmla="*/ 2891043 w 3057486"/>
                  <a:gd name="connsiteY47" fmla="*/ 2513385 h 6636357"/>
                  <a:gd name="connsiteX48" fmla="*/ 2817152 w 3057486"/>
                  <a:gd name="connsiteY48" fmla="*/ 2716585 h 6636357"/>
                  <a:gd name="connsiteX49" fmla="*/ 2770970 w 3057486"/>
                  <a:gd name="connsiteY49" fmla="*/ 2753530 h 6636357"/>
                  <a:gd name="connsiteX50" fmla="*/ 2798679 w 3057486"/>
                  <a:gd name="connsiteY50" fmla="*/ 2901312 h 6636357"/>
                  <a:gd name="connsiteX51" fmla="*/ 2706315 w 3057486"/>
                  <a:gd name="connsiteY51" fmla="*/ 3252294 h 6636357"/>
                  <a:gd name="connsiteX52" fmla="*/ 2577006 w 3057486"/>
                  <a:gd name="connsiteY52" fmla="*/ 3594040 h 6636357"/>
                  <a:gd name="connsiteX53" fmla="*/ 2429225 w 3057486"/>
                  <a:gd name="connsiteY53" fmla="*/ 4009676 h 6636357"/>
                  <a:gd name="connsiteX54" fmla="*/ 2383043 w 3057486"/>
                  <a:gd name="connsiteY54" fmla="*/ 4369894 h 6636357"/>
                  <a:gd name="connsiteX55" fmla="*/ 2475406 w 3057486"/>
                  <a:gd name="connsiteY55" fmla="*/ 4517676 h 6636357"/>
                  <a:gd name="connsiteX56" fmla="*/ 2724788 w 3057486"/>
                  <a:gd name="connsiteY56" fmla="*/ 4933312 h 6636357"/>
                  <a:gd name="connsiteX57" fmla="*/ 2891043 w 3057486"/>
                  <a:gd name="connsiteY57" fmla="*/ 5339712 h 6636357"/>
                  <a:gd name="connsiteX58" fmla="*/ 3001879 w 3057486"/>
                  <a:gd name="connsiteY58" fmla="*/ 5644512 h 6636357"/>
                  <a:gd name="connsiteX59" fmla="*/ 3057297 w 3057486"/>
                  <a:gd name="connsiteY59" fmla="*/ 5977021 h 6636357"/>
                  <a:gd name="connsiteX60" fmla="*/ 3020352 w 3057486"/>
                  <a:gd name="connsiteY60" fmla="*/ 6124803 h 6636357"/>
                  <a:gd name="connsiteX61" fmla="*/ 3029011 w 3057486"/>
                  <a:gd name="connsiteY61" fmla="*/ 6205621 h 6636357"/>
                  <a:gd name="connsiteX62" fmla="*/ 2937225 w 3057486"/>
                  <a:gd name="connsiteY62" fmla="*/ 6235640 h 6636357"/>
                  <a:gd name="connsiteX63" fmla="*/ 2891043 w 3057486"/>
                  <a:gd name="connsiteY63" fmla="*/ 6318767 h 6636357"/>
                  <a:gd name="connsiteX64" fmla="*/ 2844861 w 3057486"/>
                  <a:gd name="connsiteY64" fmla="*/ 6466549 h 6636357"/>
                  <a:gd name="connsiteX65" fmla="*/ 2844861 w 3057486"/>
                  <a:gd name="connsiteY65" fmla="*/ 6577385 h 6636357"/>
                  <a:gd name="connsiteX66" fmla="*/ 2623188 w 3057486"/>
                  <a:gd name="connsiteY66" fmla="*/ 6632803 h 6636357"/>
                  <a:gd name="connsiteX67" fmla="*/ 2419988 w 3057486"/>
                  <a:gd name="connsiteY67" fmla="*/ 6614330 h 6636357"/>
                  <a:gd name="connsiteX68" fmla="*/ 2410752 w 3057486"/>
                  <a:gd name="connsiteY68" fmla="*/ 6558912 h 6636357"/>
                  <a:gd name="connsiteX69" fmla="*/ 2336861 w 3057486"/>
                  <a:gd name="connsiteY69" fmla="*/ 6614330 h 6636357"/>
                  <a:gd name="connsiteX70" fmla="*/ 2189079 w 3057486"/>
                  <a:gd name="connsiteY70" fmla="*/ 6632803 h 6636357"/>
                  <a:gd name="connsiteX71" fmla="*/ 1736497 w 3057486"/>
                  <a:gd name="connsiteY71" fmla="*/ 6632803 h 6636357"/>
                  <a:gd name="connsiteX72" fmla="*/ 1671843 w 3057486"/>
                  <a:gd name="connsiteY72" fmla="*/ 6595858 h 6636357"/>
                  <a:gd name="connsiteX73" fmla="*/ 1745734 w 3057486"/>
                  <a:gd name="connsiteY73" fmla="*/ 6438840 h 6636357"/>
                  <a:gd name="connsiteX74" fmla="*/ 1902752 w 3057486"/>
                  <a:gd name="connsiteY74" fmla="*/ 6401894 h 6636357"/>
                  <a:gd name="connsiteX75" fmla="*/ 1995115 w 3057486"/>
                  <a:gd name="connsiteY75" fmla="*/ 6337240 h 6636357"/>
                  <a:gd name="connsiteX76" fmla="*/ 1933347 w 3057486"/>
                  <a:gd name="connsiteY76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0590 w 3057486"/>
                  <a:gd name="connsiteY12" fmla="*/ 1852263 h 6636357"/>
                  <a:gd name="connsiteX13" fmla="*/ 935892 w 3057486"/>
                  <a:gd name="connsiteY13" fmla="*/ 2114706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7981 w 3057486"/>
                  <a:gd name="connsiteY16" fmla="*/ 262681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95364 w 3057486"/>
                  <a:gd name="connsiteY32" fmla="*/ 648866 h 6636357"/>
                  <a:gd name="connsiteX33" fmla="*/ 1042544 w 3057486"/>
                  <a:gd name="connsiteY33" fmla="*/ 437296 h 6636357"/>
                  <a:gd name="connsiteX34" fmla="*/ 1043770 w 3057486"/>
                  <a:gd name="connsiteY34" fmla="*/ 232003 h 6636357"/>
                  <a:gd name="connsiteX35" fmla="*/ 1108425 w 3057486"/>
                  <a:gd name="connsiteY35" fmla="*/ 93458 h 6636357"/>
                  <a:gd name="connsiteX36" fmla="*/ 1385515 w 3057486"/>
                  <a:gd name="connsiteY36" fmla="*/ 1094 h 6636357"/>
                  <a:gd name="connsiteX37" fmla="*/ 1616425 w 3057486"/>
                  <a:gd name="connsiteY37" fmla="*/ 56512 h 6636357"/>
                  <a:gd name="connsiteX38" fmla="*/ 1708788 w 3057486"/>
                  <a:gd name="connsiteY38" fmla="*/ 250476 h 6636357"/>
                  <a:gd name="connsiteX39" fmla="*/ 1736497 w 3057486"/>
                  <a:gd name="connsiteY39" fmla="*/ 472149 h 6636357"/>
                  <a:gd name="connsiteX40" fmla="*/ 1865806 w 3057486"/>
                  <a:gd name="connsiteY40" fmla="*/ 638403 h 6636357"/>
                  <a:gd name="connsiteX41" fmla="*/ 1911988 w 3057486"/>
                  <a:gd name="connsiteY41" fmla="*/ 684585 h 6636357"/>
                  <a:gd name="connsiteX42" fmla="*/ 2152134 w 3057486"/>
                  <a:gd name="connsiteY42" fmla="*/ 740003 h 6636357"/>
                  <a:gd name="connsiteX43" fmla="*/ 2318388 w 3057486"/>
                  <a:gd name="connsiteY43" fmla="*/ 850840 h 6636357"/>
                  <a:gd name="connsiteX44" fmla="*/ 2567770 w 3057486"/>
                  <a:gd name="connsiteY44" fmla="*/ 1183349 h 6636357"/>
                  <a:gd name="connsiteX45" fmla="*/ 2854097 w 3057486"/>
                  <a:gd name="connsiteY45" fmla="*/ 1617458 h 6636357"/>
                  <a:gd name="connsiteX46" fmla="*/ 2937225 w 3057486"/>
                  <a:gd name="connsiteY46" fmla="*/ 1783712 h 6636357"/>
                  <a:gd name="connsiteX47" fmla="*/ 2937225 w 3057486"/>
                  <a:gd name="connsiteY47" fmla="*/ 2134694 h 6636357"/>
                  <a:gd name="connsiteX48" fmla="*/ 2891043 w 3057486"/>
                  <a:gd name="connsiteY48" fmla="*/ 2513385 h 6636357"/>
                  <a:gd name="connsiteX49" fmla="*/ 2817152 w 3057486"/>
                  <a:gd name="connsiteY49" fmla="*/ 2716585 h 6636357"/>
                  <a:gd name="connsiteX50" fmla="*/ 2770970 w 3057486"/>
                  <a:gd name="connsiteY50" fmla="*/ 2753530 h 6636357"/>
                  <a:gd name="connsiteX51" fmla="*/ 2798679 w 3057486"/>
                  <a:gd name="connsiteY51" fmla="*/ 2901312 h 6636357"/>
                  <a:gd name="connsiteX52" fmla="*/ 2706315 w 3057486"/>
                  <a:gd name="connsiteY52" fmla="*/ 3252294 h 6636357"/>
                  <a:gd name="connsiteX53" fmla="*/ 2577006 w 3057486"/>
                  <a:gd name="connsiteY53" fmla="*/ 3594040 h 6636357"/>
                  <a:gd name="connsiteX54" fmla="*/ 2429225 w 3057486"/>
                  <a:gd name="connsiteY54" fmla="*/ 4009676 h 6636357"/>
                  <a:gd name="connsiteX55" fmla="*/ 2383043 w 3057486"/>
                  <a:gd name="connsiteY55" fmla="*/ 4369894 h 6636357"/>
                  <a:gd name="connsiteX56" fmla="*/ 2475406 w 3057486"/>
                  <a:gd name="connsiteY56" fmla="*/ 4517676 h 6636357"/>
                  <a:gd name="connsiteX57" fmla="*/ 2724788 w 3057486"/>
                  <a:gd name="connsiteY57" fmla="*/ 4933312 h 6636357"/>
                  <a:gd name="connsiteX58" fmla="*/ 2891043 w 3057486"/>
                  <a:gd name="connsiteY58" fmla="*/ 5339712 h 6636357"/>
                  <a:gd name="connsiteX59" fmla="*/ 3001879 w 3057486"/>
                  <a:gd name="connsiteY59" fmla="*/ 5644512 h 6636357"/>
                  <a:gd name="connsiteX60" fmla="*/ 3057297 w 3057486"/>
                  <a:gd name="connsiteY60" fmla="*/ 5977021 h 6636357"/>
                  <a:gd name="connsiteX61" fmla="*/ 3020352 w 3057486"/>
                  <a:gd name="connsiteY61" fmla="*/ 6124803 h 6636357"/>
                  <a:gd name="connsiteX62" fmla="*/ 3029011 w 3057486"/>
                  <a:gd name="connsiteY62" fmla="*/ 6205621 h 6636357"/>
                  <a:gd name="connsiteX63" fmla="*/ 2937225 w 3057486"/>
                  <a:gd name="connsiteY63" fmla="*/ 6235640 h 6636357"/>
                  <a:gd name="connsiteX64" fmla="*/ 2891043 w 3057486"/>
                  <a:gd name="connsiteY64" fmla="*/ 6318767 h 6636357"/>
                  <a:gd name="connsiteX65" fmla="*/ 2844861 w 3057486"/>
                  <a:gd name="connsiteY65" fmla="*/ 6466549 h 6636357"/>
                  <a:gd name="connsiteX66" fmla="*/ 2844861 w 3057486"/>
                  <a:gd name="connsiteY66" fmla="*/ 6577385 h 6636357"/>
                  <a:gd name="connsiteX67" fmla="*/ 2623188 w 3057486"/>
                  <a:gd name="connsiteY67" fmla="*/ 6632803 h 6636357"/>
                  <a:gd name="connsiteX68" fmla="*/ 2419988 w 3057486"/>
                  <a:gd name="connsiteY68" fmla="*/ 6614330 h 6636357"/>
                  <a:gd name="connsiteX69" fmla="*/ 2410752 w 3057486"/>
                  <a:gd name="connsiteY69" fmla="*/ 6558912 h 6636357"/>
                  <a:gd name="connsiteX70" fmla="*/ 2336861 w 3057486"/>
                  <a:gd name="connsiteY70" fmla="*/ 6614330 h 6636357"/>
                  <a:gd name="connsiteX71" fmla="*/ 2189079 w 3057486"/>
                  <a:gd name="connsiteY71" fmla="*/ 6632803 h 6636357"/>
                  <a:gd name="connsiteX72" fmla="*/ 1736497 w 3057486"/>
                  <a:gd name="connsiteY72" fmla="*/ 6632803 h 6636357"/>
                  <a:gd name="connsiteX73" fmla="*/ 1671843 w 3057486"/>
                  <a:gd name="connsiteY73" fmla="*/ 6595858 h 6636357"/>
                  <a:gd name="connsiteX74" fmla="*/ 1745734 w 3057486"/>
                  <a:gd name="connsiteY74" fmla="*/ 6438840 h 6636357"/>
                  <a:gd name="connsiteX75" fmla="*/ 1902752 w 3057486"/>
                  <a:gd name="connsiteY75" fmla="*/ 6401894 h 6636357"/>
                  <a:gd name="connsiteX76" fmla="*/ 1995115 w 3057486"/>
                  <a:gd name="connsiteY76" fmla="*/ 6337240 h 6636357"/>
                  <a:gd name="connsiteX77" fmla="*/ 1933347 w 3057486"/>
                  <a:gd name="connsiteY77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0590 w 3057486"/>
                  <a:gd name="connsiteY12" fmla="*/ 1852263 h 6636357"/>
                  <a:gd name="connsiteX13" fmla="*/ 935892 w 3057486"/>
                  <a:gd name="connsiteY13" fmla="*/ 2114706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7981 w 3057486"/>
                  <a:gd name="connsiteY16" fmla="*/ 262681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95364 w 3057486"/>
                  <a:gd name="connsiteY32" fmla="*/ 648866 h 6636357"/>
                  <a:gd name="connsiteX33" fmla="*/ 1042544 w 3057486"/>
                  <a:gd name="connsiteY33" fmla="*/ 437296 h 6636357"/>
                  <a:gd name="connsiteX34" fmla="*/ 1008051 w 3057486"/>
                  <a:gd name="connsiteY34" fmla="*/ 253434 h 6636357"/>
                  <a:gd name="connsiteX35" fmla="*/ 1108425 w 3057486"/>
                  <a:gd name="connsiteY35" fmla="*/ 93458 h 6636357"/>
                  <a:gd name="connsiteX36" fmla="*/ 1385515 w 3057486"/>
                  <a:gd name="connsiteY36" fmla="*/ 1094 h 6636357"/>
                  <a:gd name="connsiteX37" fmla="*/ 1616425 w 3057486"/>
                  <a:gd name="connsiteY37" fmla="*/ 56512 h 6636357"/>
                  <a:gd name="connsiteX38" fmla="*/ 1708788 w 3057486"/>
                  <a:gd name="connsiteY38" fmla="*/ 250476 h 6636357"/>
                  <a:gd name="connsiteX39" fmla="*/ 1736497 w 3057486"/>
                  <a:gd name="connsiteY39" fmla="*/ 472149 h 6636357"/>
                  <a:gd name="connsiteX40" fmla="*/ 1865806 w 3057486"/>
                  <a:gd name="connsiteY40" fmla="*/ 638403 h 6636357"/>
                  <a:gd name="connsiteX41" fmla="*/ 1911988 w 3057486"/>
                  <a:gd name="connsiteY41" fmla="*/ 684585 h 6636357"/>
                  <a:gd name="connsiteX42" fmla="*/ 2152134 w 3057486"/>
                  <a:gd name="connsiteY42" fmla="*/ 740003 h 6636357"/>
                  <a:gd name="connsiteX43" fmla="*/ 2318388 w 3057486"/>
                  <a:gd name="connsiteY43" fmla="*/ 850840 h 6636357"/>
                  <a:gd name="connsiteX44" fmla="*/ 2567770 w 3057486"/>
                  <a:gd name="connsiteY44" fmla="*/ 1183349 h 6636357"/>
                  <a:gd name="connsiteX45" fmla="*/ 2854097 w 3057486"/>
                  <a:gd name="connsiteY45" fmla="*/ 1617458 h 6636357"/>
                  <a:gd name="connsiteX46" fmla="*/ 2937225 w 3057486"/>
                  <a:gd name="connsiteY46" fmla="*/ 1783712 h 6636357"/>
                  <a:gd name="connsiteX47" fmla="*/ 2937225 w 3057486"/>
                  <a:gd name="connsiteY47" fmla="*/ 2134694 h 6636357"/>
                  <a:gd name="connsiteX48" fmla="*/ 2891043 w 3057486"/>
                  <a:gd name="connsiteY48" fmla="*/ 2513385 h 6636357"/>
                  <a:gd name="connsiteX49" fmla="*/ 2817152 w 3057486"/>
                  <a:gd name="connsiteY49" fmla="*/ 2716585 h 6636357"/>
                  <a:gd name="connsiteX50" fmla="*/ 2770970 w 3057486"/>
                  <a:gd name="connsiteY50" fmla="*/ 2753530 h 6636357"/>
                  <a:gd name="connsiteX51" fmla="*/ 2798679 w 3057486"/>
                  <a:gd name="connsiteY51" fmla="*/ 2901312 h 6636357"/>
                  <a:gd name="connsiteX52" fmla="*/ 2706315 w 3057486"/>
                  <a:gd name="connsiteY52" fmla="*/ 3252294 h 6636357"/>
                  <a:gd name="connsiteX53" fmla="*/ 2577006 w 3057486"/>
                  <a:gd name="connsiteY53" fmla="*/ 3594040 h 6636357"/>
                  <a:gd name="connsiteX54" fmla="*/ 2429225 w 3057486"/>
                  <a:gd name="connsiteY54" fmla="*/ 4009676 h 6636357"/>
                  <a:gd name="connsiteX55" fmla="*/ 2383043 w 3057486"/>
                  <a:gd name="connsiteY55" fmla="*/ 4369894 h 6636357"/>
                  <a:gd name="connsiteX56" fmla="*/ 2475406 w 3057486"/>
                  <a:gd name="connsiteY56" fmla="*/ 4517676 h 6636357"/>
                  <a:gd name="connsiteX57" fmla="*/ 2724788 w 3057486"/>
                  <a:gd name="connsiteY57" fmla="*/ 4933312 h 6636357"/>
                  <a:gd name="connsiteX58" fmla="*/ 2891043 w 3057486"/>
                  <a:gd name="connsiteY58" fmla="*/ 5339712 h 6636357"/>
                  <a:gd name="connsiteX59" fmla="*/ 3001879 w 3057486"/>
                  <a:gd name="connsiteY59" fmla="*/ 5644512 h 6636357"/>
                  <a:gd name="connsiteX60" fmla="*/ 3057297 w 3057486"/>
                  <a:gd name="connsiteY60" fmla="*/ 5977021 h 6636357"/>
                  <a:gd name="connsiteX61" fmla="*/ 3020352 w 3057486"/>
                  <a:gd name="connsiteY61" fmla="*/ 6124803 h 6636357"/>
                  <a:gd name="connsiteX62" fmla="*/ 3029011 w 3057486"/>
                  <a:gd name="connsiteY62" fmla="*/ 6205621 h 6636357"/>
                  <a:gd name="connsiteX63" fmla="*/ 2937225 w 3057486"/>
                  <a:gd name="connsiteY63" fmla="*/ 6235640 h 6636357"/>
                  <a:gd name="connsiteX64" fmla="*/ 2891043 w 3057486"/>
                  <a:gd name="connsiteY64" fmla="*/ 6318767 h 6636357"/>
                  <a:gd name="connsiteX65" fmla="*/ 2844861 w 3057486"/>
                  <a:gd name="connsiteY65" fmla="*/ 6466549 h 6636357"/>
                  <a:gd name="connsiteX66" fmla="*/ 2844861 w 3057486"/>
                  <a:gd name="connsiteY66" fmla="*/ 6577385 h 6636357"/>
                  <a:gd name="connsiteX67" fmla="*/ 2623188 w 3057486"/>
                  <a:gd name="connsiteY67" fmla="*/ 6632803 h 6636357"/>
                  <a:gd name="connsiteX68" fmla="*/ 2419988 w 3057486"/>
                  <a:gd name="connsiteY68" fmla="*/ 6614330 h 6636357"/>
                  <a:gd name="connsiteX69" fmla="*/ 2410752 w 3057486"/>
                  <a:gd name="connsiteY69" fmla="*/ 6558912 h 6636357"/>
                  <a:gd name="connsiteX70" fmla="*/ 2336861 w 3057486"/>
                  <a:gd name="connsiteY70" fmla="*/ 6614330 h 6636357"/>
                  <a:gd name="connsiteX71" fmla="*/ 2189079 w 3057486"/>
                  <a:gd name="connsiteY71" fmla="*/ 6632803 h 6636357"/>
                  <a:gd name="connsiteX72" fmla="*/ 1736497 w 3057486"/>
                  <a:gd name="connsiteY72" fmla="*/ 6632803 h 6636357"/>
                  <a:gd name="connsiteX73" fmla="*/ 1671843 w 3057486"/>
                  <a:gd name="connsiteY73" fmla="*/ 6595858 h 6636357"/>
                  <a:gd name="connsiteX74" fmla="*/ 1745734 w 3057486"/>
                  <a:gd name="connsiteY74" fmla="*/ 6438840 h 6636357"/>
                  <a:gd name="connsiteX75" fmla="*/ 1902752 w 3057486"/>
                  <a:gd name="connsiteY75" fmla="*/ 6401894 h 6636357"/>
                  <a:gd name="connsiteX76" fmla="*/ 1995115 w 3057486"/>
                  <a:gd name="connsiteY76" fmla="*/ 6337240 h 6636357"/>
                  <a:gd name="connsiteX77" fmla="*/ 1933347 w 3057486"/>
                  <a:gd name="connsiteY77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0590 w 3057486"/>
                  <a:gd name="connsiteY12" fmla="*/ 1852263 h 6636357"/>
                  <a:gd name="connsiteX13" fmla="*/ 935892 w 3057486"/>
                  <a:gd name="connsiteY13" fmla="*/ 2114706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7981 w 3057486"/>
                  <a:gd name="connsiteY16" fmla="*/ 262681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95364 w 3057486"/>
                  <a:gd name="connsiteY32" fmla="*/ 648866 h 6636357"/>
                  <a:gd name="connsiteX33" fmla="*/ 1042544 w 3057486"/>
                  <a:gd name="connsiteY33" fmla="*/ 437296 h 6636357"/>
                  <a:gd name="connsiteX34" fmla="*/ 1008051 w 3057486"/>
                  <a:gd name="connsiteY34" fmla="*/ 253434 h 6636357"/>
                  <a:gd name="connsiteX35" fmla="*/ 1040595 w 3057486"/>
                  <a:gd name="connsiteY35" fmla="*/ 127372 h 6636357"/>
                  <a:gd name="connsiteX36" fmla="*/ 1108425 w 3057486"/>
                  <a:gd name="connsiteY36" fmla="*/ 93458 h 6636357"/>
                  <a:gd name="connsiteX37" fmla="*/ 1385515 w 3057486"/>
                  <a:gd name="connsiteY37" fmla="*/ 1094 h 6636357"/>
                  <a:gd name="connsiteX38" fmla="*/ 1616425 w 3057486"/>
                  <a:gd name="connsiteY38" fmla="*/ 56512 h 6636357"/>
                  <a:gd name="connsiteX39" fmla="*/ 1708788 w 3057486"/>
                  <a:gd name="connsiteY39" fmla="*/ 250476 h 6636357"/>
                  <a:gd name="connsiteX40" fmla="*/ 1736497 w 3057486"/>
                  <a:gd name="connsiteY40" fmla="*/ 472149 h 6636357"/>
                  <a:gd name="connsiteX41" fmla="*/ 1865806 w 3057486"/>
                  <a:gd name="connsiteY41" fmla="*/ 638403 h 6636357"/>
                  <a:gd name="connsiteX42" fmla="*/ 1911988 w 3057486"/>
                  <a:gd name="connsiteY42" fmla="*/ 684585 h 6636357"/>
                  <a:gd name="connsiteX43" fmla="*/ 2152134 w 3057486"/>
                  <a:gd name="connsiteY43" fmla="*/ 740003 h 6636357"/>
                  <a:gd name="connsiteX44" fmla="*/ 2318388 w 3057486"/>
                  <a:gd name="connsiteY44" fmla="*/ 850840 h 6636357"/>
                  <a:gd name="connsiteX45" fmla="*/ 2567770 w 3057486"/>
                  <a:gd name="connsiteY45" fmla="*/ 1183349 h 6636357"/>
                  <a:gd name="connsiteX46" fmla="*/ 2854097 w 3057486"/>
                  <a:gd name="connsiteY46" fmla="*/ 1617458 h 6636357"/>
                  <a:gd name="connsiteX47" fmla="*/ 2937225 w 3057486"/>
                  <a:gd name="connsiteY47" fmla="*/ 1783712 h 6636357"/>
                  <a:gd name="connsiteX48" fmla="*/ 2937225 w 3057486"/>
                  <a:gd name="connsiteY48" fmla="*/ 2134694 h 6636357"/>
                  <a:gd name="connsiteX49" fmla="*/ 2891043 w 3057486"/>
                  <a:gd name="connsiteY49" fmla="*/ 2513385 h 6636357"/>
                  <a:gd name="connsiteX50" fmla="*/ 2817152 w 3057486"/>
                  <a:gd name="connsiteY50" fmla="*/ 2716585 h 6636357"/>
                  <a:gd name="connsiteX51" fmla="*/ 2770970 w 3057486"/>
                  <a:gd name="connsiteY51" fmla="*/ 2753530 h 6636357"/>
                  <a:gd name="connsiteX52" fmla="*/ 2798679 w 3057486"/>
                  <a:gd name="connsiteY52" fmla="*/ 2901312 h 6636357"/>
                  <a:gd name="connsiteX53" fmla="*/ 2706315 w 3057486"/>
                  <a:gd name="connsiteY53" fmla="*/ 3252294 h 6636357"/>
                  <a:gd name="connsiteX54" fmla="*/ 2577006 w 3057486"/>
                  <a:gd name="connsiteY54" fmla="*/ 3594040 h 6636357"/>
                  <a:gd name="connsiteX55" fmla="*/ 2429225 w 3057486"/>
                  <a:gd name="connsiteY55" fmla="*/ 4009676 h 6636357"/>
                  <a:gd name="connsiteX56" fmla="*/ 2383043 w 3057486"/>
                  <a:gd name="connsiteY56" fmla="*/ 4369894 h 6636357"/>
                  <a:gd name="connsiteX57" fmla="*/ 2475406 w 3057486"/>
                  <a:gd name="connsiteY57" fmla="*/ 4517676 h 6636357"/>
                  <a:gd name="connsiteX58" fmla="*/ 2724788 w 3057486"/>
                  <a:gd name="connsiteY58" fmla="*/ 4933312 h 6636357"/>
                  <a:gd name="connsiteX59" fmla="*/ 2891043 w 3057486"/>
                  <a:gd name="connsiteY59" fmla="*/ 5339712 h 6636357"/>
                  <a:gd name="connsiteX60" fmla="*/ 3001879 w 3057486"/>
                  <a:gd name="connsiteY60" fmla="*/ 5644512 h 6636357"/>
                  <a:gd name="connsiteX61" fmla="*/ 3057297 w 3057486"/>
                  <a:gd name="connsiteY61" fmla="*/ 5977021 h 6636357"/>
                  <a:gd name="connsiteX62" fmla="*/ 3020352 w 3057486"/>
                  <a:gd name="connsiteY62" fmla="*/ 6124803 h 6636357"/>
                  <a:gd name="connsiteX63" fmla="*/ 3029011 w 3057486"/>
                  <a:gd name="connsiteY63" fmla="*/ 6205621 h 6636357"/>
                  <a:gd name="connsiteX64" fmla="*/ 2937225 w 3057486"/>
                  <a:gd name="connsiteY64" fmla="*/ 6235640 h 6636357"/>
                  <a:gd name="connsiteX65" fmla="*/ 2891043 w 3057486"/>
                  <a:gd name="connsiteY65" fmla="*/ 6318767 h 6636357"/>
                  <a:gd name="connsiteX66" fmla="*/ 2844861 w 3057486"/>
                  <a:gd name="connsiteY66" fmla="*/ 6466549 h 6636357"/>
                  <a:gd name="connsiteX67" fmla="*/ 2844861 w 3057486"/>
                  <a:gd name="connsiteY67" fmla="*/ 6577385 h 6636357"/>
                  <a:gd name="connsiteX68" fmla="*/ 2623188 w 3057486"/>
                  <a:gd name="connsiteY68" fmla="*/ 6632803 h 6636357"/>
                  <a:gd name="connsiteX69" fmla="*/ 2419988 w 3057486"/>
                  <a:gd name="connsiteY69" fmla="*/ 6614330 h 6636357"/>
                  <a:gd name="connsiteX70" fmla="*/ 2410752 w 3057486"/>
                  <a:gd name="connsiteY70" fmla="*/ 6558912 h 6636357"/>
                  <a:gd name="connsiteX71" fmla="*/ 2336861 w 3057486"/>
                  <a:gd name="connsiteY71" fmla="*/ 6614330 h 6636357"/>
                  <a:gd name="connsiteX72" fmla="*/ 2189079 w 3057486"/>
                  <a:gd name="connsiteY72" fmla="*/ 6632803 h 6636357"/>
                  <a:gd name="connsiteX73" fmla="*/ 1736497 w 3057486"/>
                  <a:gd name="connsiteY73" fmla="*/ 6632803 h 6636357"/>
                  <a:gd name="connsiteX74" fmla="*/ 1671843 w 3057486"/>
                  <a:gd name="connsiteY74" fmla="*/ 6595858 h 6636357"/>
                  <a:gd name="connsiteX75" fmla="*/ 1745734 w 3057486"/>
                  <a:gd name="connsiteY75" fmla="*/ 6438840 h 6636357"/>
                  <a:gd name="connsiteX76" fmla="*/ 1902752 w 3057486"/>
                  <a:gd name="connsiteY76" fmla="*/ 6401894 h 6636357"/>
                  <a:gd name="connsiteX77" fmla="*/ 1995115 w 3057486"/>
                  <a:gd name="connsiteY77" fmla="*/ 6337240 h 6636357"/>
                  <a:gd name="connsiteX78" fmla="*/ 1933347 w 3057486"/>
                  <a:gd name="connsiteY78" fmla="*/ 6223517 h 6636357"/>
                  <a:gd name="connsiteX0" fmla="*/ 1933347 w 3057486"/>
                  <a:gd name="connsiteY0" fmla="*/ 6223105 h 6635945"/>
                  <a:gd name="connsiteX1" fmla="*/ 2010413 w 3057486"/>
                  <a:gd name="connsiteY1" fmla="*/ 6110537 h 6635945"/>
                  <a:gd name="connsiteX2" fmla="*/ 2164256 w 3057486"/>
                  <a:gd name="connsiteY2" fmla="*/ 6055696 h 6635945"/>
                  <a:gd name="connsiteX3" fmla="*/ 2050534 w 3057486"/>
                  <a:gd name="connsiteY3" fmla="*/ 5745700 h 6635945"/>
                  <a:gd name="connsiteX4" fmla="*/ 1865806 w 3057486"/>
                  <a:gd name="connsiteY4" fmla="*/ 5173046 h 6635945"/>
                  <a:gd name="connsiteX5" fmla="*/ 1579479 w 3057486"/>
                  <a:gd name="connsiteY5" fmla="*/ 4563446 h 6635945"/>
                  <a:gd name="connsiteX6" fmla="*/ 1542534 w 3057486"/>
                  <a:gd name="connsiteY6" fmla="*/ 4341773 h 6635945"/>
                  <a:gd name="connsiteX7" fmla="*/ 1607188 w 3057486"/>
                  <a:gd name="connsiteY7" fmla="*/ 3889191 h 6635945"/>
                  <a:gd name="connsiteX8" fmla="*/ 1745734 w 3057486"/>
                  <a:gd name="connsiteY8" fmla="*/ 3057918 h 6635945"/>
                  <a:gd name="connsiteX9" fmla="*/ 1727261 w 3057486"/>
                  <a:gd name="connsiteY9" fmla="*/ 2420609 h 6635945"/>
                  <a:gd name="connsiteX10" fmla="*/ 1551770 w 3057486"/>
                  <a:gd name="connsiteY10" fmla="*/ 2032682 h 6635945"/>
                  <a:gd name="connsiteX11" fmla="*/ 1422461 w 3057486"/>
                  <a:gd name="connsiteY11" fmla="*/ 1755591 h 6635945"/>
                  <a:gd name="connsiteX12" fmla="*/ 1230590 w 3057486"/>
                  <a:gd name="connsiteY12" fmla="*/ 1851851 h 6635945"/>
                  <a:gd name="connsiteX13" fmla="*/ 935892 w 3057486"/>
                  <a:gd name="connsiteY13" fmla="*/ 2114294 h 6635945"/>
                  <a:gd name="connsiteX14" fmla="*/ 572715 w 3057486"/>
                  <a:gd name="connsiteY14" fmla="*/ 2355955 h 6635945"/>
                  <a:gd name="connsiteX15" fmla="*/ 314097 w 3057486"/>
                  <a:gd name="connsiteY15" fmla="*/ 2531446 h 6635945"/>
                  <a:gd name="connsiteX16" fmla="*/ 217981 w 3057486"/>
                  <a:gd name="connsiteY16" fmla="*/ 2626407 h 6635945"/>
                  <a:gd name="connsiteX17" fmla="*/ 135143 w 3057486"/>
                  <a:gd name="connsiteY17" fmla="*/ 2614284 h 6635945"/>
                  <a:gd name="connsiteX18" fmla="*/ 54036 w 3057486"/>
                  <a:gd name="connsiteY18" fmla="*/ 2648343 h 6635945"/>
                  <a:gd name="connsiteX19" fmla="*/ 61 w 3057486"/>
                  <a:gd name="connsiteY19" fmla="*/ 2642282 h 6635945"/>
                  <a:gd name="connsiteX20" fmla="*/ 46243 w 3057486"/>
                  <a:gd name="connsiteY20" fmla="*/ 2559155 h 6635945"/>
                  <a:gd name="connsiteX21" fmla="*/ 166315 w 3057486"/>
                  <a:gd name="connsiteY21" fmla="*/ 2392900 h 6635945"/>
                  <a:gd name="connsiteX22" fmla="*/ 314097 w 3057486"/>
                  <a:gd name="connsiteY22" fmla="*/ 2309773 h 6635945"/>
                  <a:gd name="connsiteX23" fmla="*/ 480352 w 3057486"/>
                  <a:gd name="connsiteY23" fmla="*/ 2180464 h 6635945"/>
                  <a:gd name="connsiteX24" fmla="*/ 729734 w 3057486"/>
                  <a:gd name="connsiteY24" fmla="*/ 1921846 h 6635945"/>
                  <a:gd name="connsiteX25" fmla="*/ 1071479 w 3057486"/>
                  <a:gd name="connsiteY25" fmla="*/ 1533918 h 6635945"/>
                  <a:gd name="connsiteX26" fmla="*/ 1210025 w 3057486"/>
                  <a:gd name="connsiteY26" fmla="*/ 1275300 h 6635945"/>
                  <a:gd name="connsiteX27" fmla="*/ 1339334 w 3057486"/>
                  <a:gd name="connsiteY27" fmla="*/ 1016682 h 6635945"/>
                  <a:gd name="connsiteX28" fmla="*/ 1385515 w 3057486"/>
                  <a:gd name="connsiteY28" fmla="*/ 942791 h 6635945"/>
                  <a:gd name="connsiteX29" fmla="*/ 1311625 w 3057486"/>
                  <a:gd name="connsiteY29" fmla="*/ 868900 h 6635945"/>
                  <a:gd name="connsiteX30" fmla="*/ 1228497 w 3057486"/>
                  <a:gd name="connsiteY30" fmla="*/ 878137 h 6635945"/>
                  <a:gd name="connsiteX31" fmla="*/ 1126897 w 3057486"/>
                  <a:gd name="connsiteY31" fmla="*/ 684173 h 6635945"/>
                  <a:gd name="connsiteX32" fmla="*/ 1095364 w 3057486"/>
                  <a:gd name="connsiteY32" fmla="*/ 648454 h 6635945"/>
                  <a:gd name="connsiteX33" fmla="*/ 1042544 w 3057486"/>
                  <a:gd name="connsiteY33" fmla="*/ 436884 h 6635945"/>
                  <a:gd name="connsiteX34" fmla="*/ 1008051 w 3057486"/>
                  <a:gd name="connsiteY34" fmla="*/ 253022 h 6635945"/>
                  <a:gd name="connsiteX35" fmla="*/ 1040595 w 3057486"/>
                  <a:gd name="connsiteY35" fmla="*/ 126960 h 6635945"/>
                  <a:gd name="connsiteX36" fmla="*/ 1139381 w 3057486"/>
                  <a:gd name="connsiteY36" fmla="*/ 83521 h 6635945"/>
                  <a:gd name="connsiteX37" fmla="*/ 1385515 w 3057486"/>
                  <a:gd name="connsiteY37" fmla="*/ 682 h 6635945"/>
                  <a:gd name="connsiteX38" fmla="*/ 1616425 w 3057486"/>
                  <a:gd name="connsiteY38" fmla="*/ 56100 h 6635945"/>
                  <a:gd name="connsiteX39" fmla="*/ 1708788 w 3057486"/>
                  <a:gd name="connsiteY39" fmla="*/ 250064 h 6635945"/>
                  <a:gd name="connsiteX40" fmla="*/ 1736497 w 3057486"/>
                  <a:gd name="connsiteY40" fmla="*/ 471737 h 6635945"/>
                  <a:gd name="connsiteX41" fmla="*/ 1865806 w 3057486"/>
                  <a:gd name="connsiteY41" fmla="*/ 637991 h 6635945"/>
                  <a:gd name="connsiteX42" fmla="*/ 1911988 w 3057486"/>
                  <a:gd name="connsiteY42" fmla="*/ 684173 h 6635945"/>
                  <a:gd name="connsiteX43" fmla="*/ 2152134 w 3057486"/>
                  <a:gd name="connsiteY43" fmla="*/ 739591 h 6635945"/>
                  <a:gd name="connsiteX44" fmla="*/ 2318388 w 3057486"/>
                  <a:gd name="connsiteY44" fmla="*/ 850428 h 6635945"/>
                  <a:gd name="connsiteX45" fmla="*/ 2567770 w 3057486"/>
                  <a:gd name="connsiteY45" fmla="*/ 1182937 h 6635945"/>
                  <a:gd name="connsiteX46" fmla="*/ 2854097 w 3057486"/>
                  <a:gd name="connsiteY46" fmla="*/ 1617046 h 6635945"/>
                  <a:gd name="connsiteX47" fmla="*/ 2937225 w 3057486"/>
                  <a:gd name="connsiteY47" fmla="*/ 1783300 h 6635945"/>
                  <a:gd name="connsiteX48" fmla="*/ 2937225 w 3057486"/>
                  <a:gd name="connsiteY48" fmla="*/ 2134282 h 6635945"/>
                  <a:gd name="connsiteX49" fmla="*/ 2891043 w 3057486"/>
                  <a:gd name="connsiteY49" fmla="*/ 2512973 h 6635945"/>
                  <a:gd name="connsiteX50" fmla="*/ 2817152 w 3057486"/>
                  <a:gd name="connsiteY50" fmla="*/ 2716173 h 6635945"/>
                  <a:gd name="connsiteX51" fmla="*/ 2770970 w 3057486"/>
                  <a:gd name="connsiteY51" fmla="*/ 2753118 h 6635945"/>
                  <a:gd name="connsiteX52" fmla="*/ 2798679 w 3057486"/>
                  <a:gd name="connsiteY52" fmla="*/ 2900900 h 6635945"/>
                  <a:gd name="connsiteX53" fmla="*/ 2706315 w 3057486"/>
                  <a:gd name="connsiteY53" fmla="*/ 3251882 h 6635945"/>
                  <a:gd name="connsiteX54" fmla="*/ 2577006 w 3057486"/>
                  <a:gd name="connsiteY54" fmla="*/ 3593628 h 6635945"/>
                  <a:gd name="connsiteX55" fmla="*/ 2429225 w 3057486"/>
                  <a:gd name="connsiteY55" fmla="*/ 4009264 h 6635945"/>
                  <a:gd name="connsiteX56" fmla="*/ 2383043 w 3057486"/>
                  <a:gd name="connsiteY56" fmla="*/ 4369482 h 6635945"/>
                  <a:gd name="connsiteX57" fmla="*/ 2475406 w 3057486"/>
                  <a:gd name="connsiteY57" fmla="*/ 4517264 h 6635945"/>
                  <a:gd name="connsiteX58" fmla="*/ 2724788 w 3057486"/>
                  <a:gd name="connsiteY58" fmla="*/ 4932900 h 6635945"/>
                  <a:gd name="connsiteX59" fmla="*/ 2891043 w 3057486"/>
                  <a:gd name="connsiteY59" fmla="*/ 5339300 h 6635945"/>
                  <a:gd name="connsiteX60" fmla="*/ 3001879 w 3057486"/>
                  <a:gd name="connsiteY60" fmla="*/ 5644100 h 6635945"/>
                  <a:gd name="connsiteX61" fmla="*/ 3057297 w 3057486"/>
                  <a:gd name="connsiteY61" fmla="*/ 5976609 h 6635945"/>
                  <a:gd name="connsiteX62" fmla="*/ 3020352 w 3057486"/>
                  <a:gd name="connsiteY62" fmla="*/ 6124391 h 6635945"/>
                  <a:gd name="connsiteX63" fmla="*/ 3029011 w 3057486"/>
                  <a:gd name="connsiteY63" fmla="*/ 6205209 h 6635945"/>
                  <a:gd name="connsiteX64" fmla="*/ 2937225 w 3057486"/>
                  <a:gd name="connsiteY64" fmla="*/ 6235228 h 6635945"/>
                  <a:gd name="connsiteX65" fmla="*/ 2891043 w 3057486"/>
                  <a:gd name="connsiteY65" fmla="*/ 6318355 h 6635945"/>
                  <a:gd name="connsiteX66" fmla="*/ 2844861 w 3057486"/>
                  <a:gd name="connsiteY66" fmla="*/ 6466137 h 6635945"/>
                  <a:gd name="connsiteX67" fmla="*/ 2844861 w 3057486"/>
                  <a:gd name="connsiteY67" fmla="*/ 6576973 h 6635945"/>
                  <a:gd name="connsiteX68" fmla="*/ 2623188 w 3057486"/>
                  <a:gd name="connsiteY68" fmla="*/ 6632391 h 6635945"/>
                  <a:gd name="connsiteX69" fmla="*/ 2419988 w 3057486"/>
                  <a:gd name="connsiteY69" fmla="*/ 6613918 h 6635945"/>
                  <a:gd name="connsiteX70" fmla="*/ 2410752 w 3057486"/>
                  <a:gd name="connsiteY70" fmla="*/ 6558500 h 6635945"/>
                  <a:gd name="connsiteX71" fmla="*/ 2336861 w 3057486"/>
                  <a:gd name="connsiteY71" fmla="*/ 6613918 h 6635945"/>
                  <a:gd name="connsiteX72" fmla="*/ 2189079 w 3057486"/>
                  <a:gd name="connsiteY72" fmla="*/ 6632391 h 6635945"/>
                  <a:gd name="connsiteX73" fmla="*/ 1736497 w 3057486"/>
                  <a:gd name="connsiteY73" fmla="*/ 6632391 h 6635945"/>
                  <a:gd name="connsiteX74" fmla="*/ 1671843 w 3057486"/>
                  <a:gd name="connsiteY74" fmla="*/ 6595446 h 6635945"/>
                  <a:gd name="connsiteX75" fmla="*/ 1745734 w 3057486"/>
                  <a:gd name="connsiteY75" fmla="*/ 6438428 h 6635945"/>
                  <a:gd name="connsiteX76" fmla="*/ 1902752 w 3057486"/>
                  <a:gd name="connsiteY76" fmla="*/ 6401482 h 6635945"/>
                  <a:gd name="connsiteX77" fmla="*/ 1995115 w 3057486"/>
                  <a:gd name="connsiteY77" fmla="*/ 6336828 h 6635945"/>
                  <a:gd name="connsiteX78" fmla="*/ 1933347 w 3057486"/>
                  <a:gd name="connsiteY78" fmla="*/ 6223105 h 6635945"/>
                  <a:gd name="connsiteX0" fmla="*/ 1933347 w 3057486"/>
                  <a:gd name="connsiteY0" fmla="*/ 6223105 h 6635945"/>
                  <a:gd name="connsiteX1" fmla="*/ 2010413 w 3057486"/>
                  <a:gd name="connsiteY1" fmla="*/ 6110537 h 6635945"/>
                  <a:gd name="connsiteX2" fmla="*/ 2164256 w 3057486"/>
                  <a:gd name="connsiteY2" fmla="*/ 6055696 h 6635945"/>
                  <a:gd name="connsiteX3" fmla="*/ 2050534 w 3057486"/>
                  <a:gd name="connsiteY3" fmla="*/ 5745700 h 6635945"/>
                  <a:gd name="connsiteX4" fmla="*/ 1865806 w 3057486"/>
                  <a:gd name="connsiteY4" fmla="*/ 5173046 h 6635945"/>
                  <a:gd name="connsiteX5" fmla="*/ 1579479 w 3057486"/>
                  <a:gd name="connsiteY5" fmla="*/ 4563446 h 6635945"/>
                  <a:gd name="connsiteX6" fmla="*/ 1542534 w 3057486"/>
                  <a:gd name="connsiteY6" fmla="*/ 4341773 h 6635945"/>
                  <a:gd name="connsiteX7" fmla="*/ 1607188 w 3057486"/>
                  <a:gd name="connsiteY7" fmla="*/ 3889191 h 6635945"/>
                  <a:gd name="connsiteX8" fmla="*/ 1745734 w 3057486"/>
                  <a:gd name="connsiteY8" fmla="*/ 3057918 h 6635945"/>
                  <a:gd name="connsiteX9" fmla="*/ 1727261 w 3057486"/>
                  <a:gd name="connsiteY9" fmla="*/ 2420609 h 6635945"/>
                  <a:gd name="connsiteX10" fmla="*/ 1551770 w 3057486"/>
                  <a:gd name="connsiteY10" fmla="*/ 2032682 h 6635945"/>
                  <a:gd name="connsiteX11" fmla="*/ 1422461 w 3057486"/>
                  <a:gd name="connsiteY11" fmla="*/ 1755591 h 6635945"/>
                  <a:gd name="connsiteX12" fmla="*/ 1230590 w 3057486"/>
                  <a:gd name="connsiteY12" fmla="*/ 1851851 h 6635945"/>
                  <a:gd name="connsiteX13" fmla="*/ 935892 w 3057486"/>
                  <a:gd name="connsiteY13" fmla="*/ 2114294 h 6635945"/>
                  <a:gd name="connsiteX14" fmla="*/ 572715 w 3057486"/>
                  <a:gd name="connsiteY14" fmla="*/ 2355955 h 6635945"/>
                  <a:gd name="connsiteX15" fmla="*/ 314097 w 3057486"/>
                  <a:gd name="connsiteY15" fmla="*/ 2531446 h 6635945"/>
                  <a:gd name="connsiteX16" fmla="*/ 217981 w 3057486"/>
                  <a:gd name="connsiteY16" fmla="*/ 2626407 h 6635945"/>
                  <a:gd name="connsiteX17" fmla="*/ 135143 w 3057486"/>
                  <a:gd name="connsiteY17" fmla="*/ 2614284 h 6635945"/>
                  <a:gd name="connsiteX18" fmla="*/ 54036 w 3057486"/>
                  <a:gd name="connsiteY18" fmla="*/ 2648343 h 6635945"/>
                  <a:gd name="connsiteX19" fmla="*/ 61 w 3057486"/>
                  <a:gd name="connsiteY19" fmla="*/ 2642282 h 6635945"/>
                  <a:gd name="connsiteX20" fmla="*/ 46243 w 3057486"/>
                  <a:gd name="connsiteY20" fmla="*/ 2559155 h 6635945"/>
                  <a:gd name="connsiteX21" fmla="*/ 166315 w 3057486"/>
                  <a:gd name="connsiteY21" fmla="*/ 2392900 h 6635945"/>
                  <a:gd name="connsiteX22" fmla="*/ 314097 w 3057486"/>
                  <a:gd name="connsiteY22" fmla="*/ 2309773 h 6635945"/>
                  <a:gd name="connsiteX23" fmla="*/ 480352 w 3057486"/>
                  <a:gd name="connsiteY23" fmla="*/ 2180464 h 6635945"/>
                  <a:gd name="connsiteX24" fmla="*/ 729734 w 3057486"/>
                  <a:gd name="connsiteY24" fmla="*/ 1921846 h 6635945"/>
                  <a:gd name="connsiteX25" fmla="*/ 1071479 w 3057486"/>
                  <a:gd name="connsiteY25" fmla="*/ 1533918 h 6635945"/>
                  <a:gd name="connsiteX26" fmla="*/ 1210025 w 3057486"/>
                  <a:gd name="connsiteY26" fmla="*/ 1275300 h 6635945"/>
                  <a:gd name="connsiteX27" fmla="*/ 1339334 w 3057486"/>
                  <a:gd name="connsiteY27" fmla="*/ 1016682 h 6635945"/>
                  <a:gd name="connsiteX28" fmla="*/ 1385515 w 3057486"/>
                  <a:gd name="connsiteY28" fmla="*/ 942791 h 6635945"/>
                  <a:gd name="connsiteX29" fmla="*/ 1311625 w 3057486"/>
                  <a:gd name="connsiteY29" fmla="*/ 868900 h 6635945"/>
                  <a:gd name="connsiteX30" fmla="*/ 1228497 w 3057486"/>
                  <a:gd name="connsiteY30" fmla="*/ 878137 h 6635945"/>
                  <a:gd name="connsiteX31" fmla="*/ 1126897 w 3057486"/>
                  <a:gd name="connsiteY31" fmla="*/ 684173 h 6635945"/>
                  <a:gd name="connsiteX32" fmla="*/ 1095364 w 3057486"/>
                  <a:gd name="connsiteY32" fmla="*/ 648454 h 6635945"/>
                  <a:gd name="connsiteX33" fmla="*/ 1042544 w 3057486"/>
                  <a:gd name="connsiteY33" fmla="*/ 436884 h 6635945"/>
                  <a:gd name="connsiteX34" fmla="*/ 1008051 w 3057486"/>
                  <a:gd name="connsiteY34" fmla="*/ 253022 h 6635945"/>
                  <a:gd name="connsiteX35" fmla="*/ 1040595 w 3057486"/>
                  <a:gd name="connsiteY35" fmla="*/ 126960 h 6635945"/>
                  <a:gd name="connsiteX36" fmla="*/ 1148906 w 3057486"/>
                  <a:gd name="connsiteY36" fmla="*/ 83521 h 6635945"/>
                  <a:gd name="connsiteX37" fmla="*/ 1385515 w 3057486"/>
                  <a:gd name="connsiteY37" fmla="*/ 682 h 6635945"/>
                  <a:gd name="connsiteX38" fmla="*/ 1616425 w 3057486"/>
                  <a:gd name="connsiteY38" fmla="*/ 56100 h 6635945"/>
                  <a:gd name="connsiteX39" fmla="*/ 1708788 w 3057486"/>
                  <a:gd name="connsiteY39" fmla="*/ 250064 h 6635945"/>
                  <a:gd name="connsiteX40" fmla="*/ 1736497 w 3057486"/>
                  <a:gd name="connsiteY40" fmla="*/ 471737 h 6635945"/>
                  <a:gd name="connsiteX41" fmla="*/ 1865806 w 3057486"/>
                  <a:gd name="connsiteY41" fmla="*/ 637991 h 6635945"/>
                  <a:gd name="connsiteX42" fmla="*/ 1911988 w 3057486"/>
                  <a:gd name="connsiteY42" fmla="*/ 684173 h 6635945"/>
                  <a:gd name="connsiteX43" fmla="*/ 2152134 w 3057486"/>
                  <a:gd name="connsiteY43" fmla="*/ 739591 h 6635945"/>
                  <a:gd name="connsiteX44" fmla="*/ 2318388 w 3057486"/>
                  <a:gd name="connsiteY44" fmla="*/ 850428 h 6635945"/>
                  <a:gd name="connsiteX45" fmla="*/ 2567770 w 3057486"/>
                  <a:gd name="connsiteY45" fmla="*/ 1182937 h 6635945"/>
                  <a:gd name="connsiteX46" fmla="*/ 2854097 w 3057486"/>
                  <a:gd name="connsiteY46" fmla="*/ 1617046 h 6635945"/>
                  <a:gd name="connsiteX47" fmla="*/ 2937225 w 3057486"/>
                  <a:gd name="connsiteY47" fmla="*/ 1783300 h 6635945"/>
                  <a:gd name="connsiteX48" fmla="*/ 2937225 w 3057486"/>
                  <a:gd name="connsiteY48" fmla="*/ 2134282 h 6635945"/>
                  <a:gd name="connsiteX49" fmla="*/ 2891043 w 3057486"/>
                  <a:gd name="connsiteY49" fmla="*/ 2512973 h 6635945"/>
                  <a:gd name="connsiteX50" fmla="*/ 2817152 w 3057486"/>
                  <a:gd name="connsiteY50" fmla="*/ 2716173 h 6635945"/>
                  <a:gd name="connsiteX51" fmla="*/ 2770970 w 3057486"/>
                  <a:gd name="connsiteY51" fmla="*/ 2753118 h 6635945"/>
                  <a:gd name="connsiteX52" fmla="*/ 2798679 w 3057486"/>
                  <a:gd name="connsiteY52" fmla="*/ 2900900 h 6635945"/>
                  <a:gd name="connsiteX53" fmla="*/ 2706315 w 3057486"/>
                  <a:gd name="connsiteY53" fmla="*/ 3251882 h 6635945"/>
                  <a:gd name="connsiteX54" fmla="*/ 2577006 w 3057486"/>
                  <a:gd name="connsiteY54" fmla="*/ 3593628 h 6635945"/>
                  <a:gd name="connsiteX55" fmla="*/ 2429225 w 3057486"/>
                  <a:gd name="connsiteY55" fmla="*/ 4009264 h 6635945"/>
                  <a:gd name="connsiteX56" fmla="*/ 2383043 w 3057486"/>
                  <a:gd name="connsiteY56" fmla="*/ 4369482 h 6635945"/>
                  <a:gd name="connsiteX57" fmla="*/ 2475406 w 3057486"/>
                  <a:gd name="connsiteY57" fmla="*/ 4517264 h 6635945"/>
                  <a:gd name="connsiteX58" fmla="*/ 2724788 w 3057486"/>
                  <a:gd name="connsiteY58" fmla="*/ 4932900 h 6635945"/>
                  <a:gd name="connsiteX59" fmla="*/ 2891043 w 3057486"/>
                  <a:gd name="connsiteY59" fmla="*/ 5339300 h 6635945"/>
                  <a:gd name="connsiteX60" fmla="*/ 3001879 w 3057486"/>
                  <a:gd name="connsiteY60" fmla="*/ 5644100 h 6635945"/>
                  <a:gd name="connsiteX61" fmla="*/ 3057297 w 3057486"/>
                  <a:gd name="connsiteY61" fmla="*/ 5976609 h 6635945"/>
                  <a:gd name="connsiteX62" fmla="*/ 3020352 w 3057486"/>
                  <a:gd name="connsiteY62" fmla="*/ 6124391 h 6635945"/>
                  <a:gd name="connsiteX63" fmla="*/ 3029011 w 3057486"/>
                  <a:gd name="connsiteY63" fmla="*/ 6205209 h 6635945"/>
                  <a:gd name="connsiteX64" fmla="*/ 2937225 w 3057486"/>
                  <a:gd name="connsiteY64" fmla="*/ 6235228 h 6635945"/>
                  <a:gd name="connsiteX65" fmla="*/ 2891043 w 3057486"/>
                  <a:gd name="connsiteY65" fmla="*/ 6318355 h 6635945"/>
                  <a:gd name="connsiteX66" fmla="*/ 2844861 w 3057486"/>
                  <a:gd name="connsiteY66" fmla="*/ 6466137 h 6635945"/>
                  <a:gd name="connsiteX67" fmla="*/ 2844861 w 3057486"/>
                  <a:gd name="connsiteY67" fmla="*/ 6576973 h 6635945"/>
                  <a:gd name="connsiteX68" fmla="*/ 2623188 w 3057486"/>
                  <a:gd name="connsiteY68" fmla="*/ 6632391 h 6635945"/>
                  <a:gd name="connsiteX69" fmla="*/ 2419988 w 3057486"/>
                  <a:gd name="connsiteY69" fmla="*/ 6613918 h 6635945"/>
                  <a:gd name="connsiteX70" fmla="*/ 2410752 w 3057486"/>
                  <a:gd name="connsiteY70" fmla="*/ 6558500 h 6635945"/>
                  <a:gd name="connsiteX71" fmla="*/ 2336861 w 3057486"/>
                  <a:gd name="connsiteY71" fmla="*/ 6613918 h 6635945"/>
                  <a:gd name="connsiteX72" fmla="*/ 2189079 w 3057486"/>
                  <a:gd name="connsiteY72" fmla="*/ 6632391 h 6635945"/>
                  <a:gd name="connsiteX73" fmla="*/ 1736497 w 3057486"/>
                  <a:gd name="connsiteY73" fmla="*/ 6632391 h 6635945"/>
                  <a:gd name="connsiteX74" fmla="*/ 1671843 w 3057486"/>
                  <a:gd name="connsiteY74" fmla="*/ 6595446 h 6635945"/>
                  <a:gd name="connsiteX75" fmla="*/ 1745734 w 3057486"/>
                  <a:gd name="connsiteY75" fmla="*/ 6438428 h 6635945"/>
                  <a:gd name="connsiteX76" fmla="*/ 1902752 w 3057486"/>
                  <a:gd name="connsiteY76" fmla="*/ 6401482 h 6635945"/>
                  <a:gd name="connsiteX77" fmla="*/ 1995115 w 3057486"/>
                  <a:gd name="connsiteY77" fmla="*/ 6336828 h 6635945"/>
                  <a:gd name="connsiteX78" fmla="*/ 1933347 w 3057486"/>
                  <a:gd name="connsiteY78" fmla="*/ 6223105 h 6635945"/>
                  <a:gd name="connsiteX0" fmla="*/ 1933347 w 3057486"/>
                  <a:gd name="connsiteY0" fmla="*/ 6230113 h 6642953"/>
                  <a:gd name="connsiteX1" fmla="*/ 2010413 w 3057486"/>
                  <a:gd name="connsiteY1" fmla="*/ 6117545 h 6642953"/>
                  <a:gd name="connsiteX2" fmla="*/ 2164256 w 3057486"/>
                  <a:gd name="connsiteY2" fmla="*/ 6062704 h 6642953"/>
                  <a:gd name="connsiteX3" fmla="*/ 2050534 w 3057486"/>
                  <a:gd name="connsiteY3" fmla="*/ 5752708 h 6642953"/>
                  <a:gd name="connsiteX4" fmla="*/ 1865806 w 3057486"/>
                  <a:gd name="connsiteY4" fmla="*/ 5180054 h 6642953"/>
                  <a:gd name="connsiteX5" fmla="*/ 1579479 w 3057486"/>
                  <a:gd name="connsiteY5" fmla="*/ 4570454 h 6642953"/>
                  <a:gd name="connsiteX6" fmla="*/ 1542534 w 3057486"/>
                  <a:gd name="connsiteY6" fmla="*/ 4348781 h 6642953"/>
                  <a:gd name="connsiteX7" fmla="*/ 1607188 w 3057486"/>
                  <a:gd name="connsiteY7" fmla="*/ 3896199 h 6642953"/>
                  <a:gd name="connsiteX8" fmla="*/ 1745734 w 3057486"/>
                  <a:gd name="connsiteY8" fmla="*/ 3064926 h 6642953"/>
                  <a:gd name="connsiteX9" fmla="*/ 1727261 w 3057486"/>
                  <a:gd name="connsiteY9" fmla="*/ 2427617 h 6642953"/>
                  <a:gd name="connsiteX10" fmla="*/ 1551770 w 3057486"/>
                  <a:gd name="connsiteY10" fmla="*/ 2039690 h 6642953"/>
                  <a:gd name="connsiteX11" fmla="*/ 1422461 w 3057486"/>
                  <a:gd name="connsiteY11" fmla="*/ 1762599 h 6642953"/>
                  <a:gd name="connsiteX12" fmla="*/ 1230590 w 3057486"/>
                  <a:gd name="connsiteY12" fmla="*/ 1858859 h 6642953"/>
                  <a:gd name="connsiteX13" fmla="*/ 935892 w 3057486"/>
                  <a:gd name="connsiteY13" fmla="*/ 2121302 h 6642953"/>
                  <a:gd name="connsiteX14" fmla="*/ 572715 w 3057486"/>
                  <a:gd name="connsiteY14" fmla="*/ 2362963 h 6642953"/>
                  <a:gd name="connsiteX15" fmla="*/ 314097 w 3057486"/>
                  <a:gd name="connsiteY15" fmla="*/ 2538454 h 6642953"/>
                  <a:gd name="connsiteX16" fmla="*/ 217981 w 3057486"/>
                  <a:gd name="connsiteY16" fmla="*/ 2633415 h 6642953"/>
                  <a:gd name="connsiteX17" fmla="*/ 135143 w 3057486"/>
                  <a:gd name="connsiteY17" fmla="*/ 2621292 h 6642953"/>
                  <a:gd name="connsiteX18" fmla="*/ 54036 w 3057486"/>
                  <a:gd name="connsiteY18" fmla="*/ 2655351 h 6642953"/>
                  <a:gd name="connsiteX19" fmla="*/ 61 w 3057486"/>
                  <a:gd name="connsiteY19" fmla="*/ 2649290 h 6642953"/>
                  <a:gd name="connsiteX20" fmla="*/ 46243 w 3057486"/>
                  <a:gd name="connsiteY20" fmla="*/ 2566163 h 6642953"/>
                  <a:gd name="connsiteX21" fmla="*/ 166315 w 3057486"/>
                  <a:gd name="connsiteY21" fmla="*/ 2399908 h 6642953"/>
                  <a:gd name="connsiteX22" fmla="*/ 314097 w 3057486"/>
                  <a:gd name="connsiteY22" fmla="*/ 2316781 h 6642953"/>
                  <a:gd name="connsiteX23" fmla="*/ 480352 w 3057486"/>
                  <a:gd name="connsiteY23" fmla="*/ 2187472 h 6642953"/>
                  <a:gd name="connsiteX24" fmla="*/ 729734 w 3057486"/>
                  <a:gd name="connsiteY24" fmla="*/ 1928854 h 6642953"/>
                  <a:gd name="connsiteX25" fmla="*/ 1071479 w 3057486"/>
                  <a:gd name="connsiteY25" fmla="*/ 1540926 h 6642953"/>
                  <a:gd name="connsiteX26" fmla="*/ 1210025 w 3057486"/>
                  <a:gd name="connsiteY26" fmla="*/ 1282308 h 6642953"/>
                  <a:gd name="connsiteX27" fmla="*/ 1339334 w 3057486"/>
                  <a:gd name="connsiteY27" fmla="*/ 1023690 h 6642953"/>
                  <a:gd name="connsiteX28" fmla="*/ 1385515 w 3057486"/>
                  <a:gd name="connsiteY28" fmla="*/ 949799 h 6642953"/>
                  <a:gd name="connsiteX29" fmla="*/ 1311625 w 3057486"/>
                  <a:gd name="connsiteY29" fmla="*/ 875908 h 6642953"/>
                  <a:gd name="connsiteX30" fmla="*/ 1228497 w 3057486"/>
                  <a:gd name="connsiteY30" fmla="*/ 885145 h 6642953"/>
                  <a:gd name="connsiteX31" fmla="*/ 1126897 w 3057486"/>
                  <a:gd name="connsiteY31" fmla="*/ 691181 h 6642953"/>
                  <a:gd name="connsiteX32" fmla="*/ 1095364 w 3057486"/>
                  <a:gd name="connsiteY32" fmla="*/ 655462 h 6642953"/>
                  <a:gd name="connsiteX33" fmla="*/ 1042544 w 3057486"/>
                  <a:gd name="connsiteY33" fmla="*/ 443892 h 6642953"/>
                  <a:gd name="connsiteX34" fmla="*/ 1008051 w 3057486"/>
                  <a:gd name="connsiteY34" fmla="*/ 260030 h 6642953"/>
                  <a:gd name="connsiteX35" fmla="*/ 1040595 w 3057486"/>
                  <a:gd name="connsiteY35" fmla="*/ 133968 h 6642953"/>
                  <a:gd name="connsiteX36" fmla="*/ 1148906 w 3057486"/>
                  <a:gd name="connsiteY36" fmla="*/ 90529 h 6642953"/>
                  <a:gd name="connsiteX37" fmla="*/ 1409327 w 3057486"/>
                  <a:gd name="connsiteY37" fmla="*/ 546 h 6642953"/>
                  <a:gd name="connsiteX38" fmla="*/ 1616425 w 3057486"/>
                  <a:gd name="connsiteY38" fmla="*/ 63108 h 6642953"/>
                  <a:gd name="connsiteX39" fmla="*/ 1708788 w 3057486"/>
                  <a:gd name="connsiteY39" fmla="*/ 257072 h 6642953"/>
                  <a:gd name="connsiteX40" fmla="*/ 1736497 w 3057486"/>
                  <a:gd name="connsiteY40" fmla="*/ 478745 h 6642953"/>
                  <a:gd name="connsiteX41" fmla="*/ 1865806 w 3057486"/>
                  <a:gd name="connsiteY41" fmla="*/ 644999 h 6642953"/>
                  <a:gd name="connsiteX42" fmla="*/ 1911988 w 3057486"/>
                  <a:gd name="connsiteY42" fmla="*/ 691181 h 6642953"/>
                  <a:gd name="connsiteX43" fmla="*/ 2152134 w 3057486"/>
                  <a:gd name="connsiteY43" fmla="*/ 746599 h 6642953"/>
                  <a:gd name="connsiteX44" fmla="*/ 2318388 w 3057486"/>
                  <a:gd name="connsiteY44" fmla="*/ 857436 h 6642953"/>
                  <a:gd name="connsiteX45" fmla="*/ 2567770 w 3057486"/>
                  <a:gd name="connsiteY45" fmla="*/ 1189945 h 6642953"/>
                  <a:gd name="connsiteX46" fmla="*/ 2854097 w 3057486"/>
                  <a:gd name="connsiteY46" fmla="*/ 1624054 h 6642953"/>
                  <a:gd name="connsiteX47" fmla="*/ 2937225 w 3057486"/>
                  <a:gd name="connsiteY47" fmla="*/ 1790308 h 6642953"/>
                  <a:gd name="connsiteX48" fmla="*/ 2937225 w 3057486"/>
                  <a:gd name="connsiteY48" fmla="*/ 2141290 h 6642953"/>
                  <a:gd name="connsiteX49" fmla="*/ 2891043 w 3057486"/>
                  <a:gd name="connsiteY49" fmla="*/ 2519981 h 6642953"/>
                  <a:gd name="connsiteX50" fmla="*/ 2817152 w 3057486"/>
                  <a:gd name="connsiteY50" fmla="*/ 2723181 h 6642953"/>
                  <a:gd name="connsiteX51" fmla="*/ 2770970 w 3057486"/>
                  <a:gd name="connsiteY51" fmla="*/ 2760126 h 6642953"/>
                  <a:gd name="connsiteX52" fmla="*/ 2798679 w 3057486"/>
                  <a:gd name="connsiteY52" fmla="*/ 2907908 h 6642953"/>
                  <a:gd name="connsiteX53" fmla="*/ 2706315 w 3057486"/>
                  <a:gd name="connsiteY53" fmla="*/ 3258890 h 6642953"/>
                  <a:gd name="connsiteX54" fmla="*/ 2577006 w 3057486"/>
                  <a:gd name="connsiteY54" fmla="*/ 3600636 h 6642953"/>
                  <a:gd name="connsiteX55" fmla="*/ 2429225 w 3057486"/>
                  <a:gd name="connsiteY55" fmla="*/ 4016272 h 6642953"/>
                  <a:gd name="connsiteX56" fmla="*/ 2383043 w 3057486"/>
                  <a:gd name="connsiteY56" fmla="*/ 4376490 h 6642953"/>
                  <a:gd name="connsiteX57" fmla="*/ 2475406 w 3057486"/>
                  <a:gd name="connsiteY57" fmla="*/ 4524272 h 6642953"/>
                  <a:gd name="connsiteX58" fmla="*/ 2724788 w 3057486"/>
                  <a:gd name="connsiteY58" fmla="*/ 4939908 h 6642953"/>
                  <a:gd name="connsiteX59" fmla="*/ 2891043 w 3057486"/>
                  <a:gd name="connsiteY59" fmla="*/ 5346308 h 6642953"/>
                  <a:gd name="connsiteX60" fmla="*/ 3001879 w 3057486"/>
                  <a:gd name="connsiteY60" fmla="*/ 5651108 h 6642953"/>
                  <a:gd name="connsiteX61" fmla="*/ 3057297 w 3057486"/>
                  <a:gd name="connsiteY61" fmla="*/ 5983617 h 6642953"/>
                  <a:gd name="connsiteX62" fmla="*/ 3020352 w 3057486"/>
                  <a:gd name="connsiteY62" fmla="*/ 6131399 h 6642953"/>
                  <a:gd name="connsiteX63" fmla="*/ 3029011 w 3057486"/>
                  <a:gd name="connsiteY63" fmla="*/ 6212217 h 6642953"/>
                  <a:gd name="connsiteX64" fmla="*/ 2937225 w 3057486"/>
                  <a:gd name="connsiteY64" fmla="*/ 6242236 h 6642953"/>
                  <a:gd name="connsiteX65" fmla="*/ 2891043 w 3057486"/>
                  <a:gd name="connsiteY65" fmla="*/ 6325363 h 6642953"/>
                  <a:gd name="connsiteX66" fmla="*/ 2844861 w 3057486"/>
                  <a:gd name="connsiteY66" fmla="*/ 6473145 h 6642953"/>
                  <a:gd name="connsiteX67" fmla="*/ 2844861 w 3057486"/>
                  <a:gd name="connsiteY67" fmla="*/ 6583981 h 6642953"/>
                  <a:gd name="connsiteX68" fmla="*/ 2623188 w 3057486"/>
                  <a:gd name="connsiteY68" fmla="*/ 6639399 h 6642953"/>
                  <a:gd name="connsiteX69" fmla="*/ 2419988 w 3057486"/>
                  <a:gd name="connsiteY69" fmla="*/ 6620926 h 6642953"/>
                  <a:gd name="connsiteX70" fmla="*/ 2410752 w 3057486"/>
                  <a:gd name="connsiteY70" fmla="*/ 6565508 h 6642953"/>
                  <a:gd name="connsiteX71" fmla="*/ 2336861 w 3057486"/>
                  <a:gd name="connsiteY71" fmla="*/ 6620926 h 6642953"/>
                  <a:gd name="connsiteX72" fmla="*/ 2189079 w 3057486"/>
                  <a:gd name="connsiteY72" fmla="*/ 6639399 h 6642953"/>
                  <a:gd name="connsiteX73" fmla="*/ 1736497 w 3057486"/>
                  <a:gd name="connsiteY73" fmla="*/ 6639399 h 6642953"/>
                  <a:gd name="connsiteX74" fmla="*/ 1671843 w 3057486"/>
                  <a:gd name="connsiteY74" fmla="*/ 6602454 h 6642953"/>
                  <a:gd name="connsiteX75" fmla="*/ 1745734 w 3057486"/>
                  <a:gd name="connsiteY75" fmla="*/ 6445436 h 6642953"/>
                  <a:gd name="connsiteX76" fmla="*/ 1902752 w 3057486"/>
                  <a:gd name="connsiteY76" fmla="*/ 6408490 h 6642953"/>
                  <a:gd name="connsiteX77" fmla="*/ 1995115 w 3057486"/>
                  <a:gd name="connsiteY77" fmla="*/ 6343836 h 6642953"/>
                  <a:gd name="connsiteX78" fmla="*/ 1933347 w 3057486"/>
                  <a:gd name="connsiteY78" fmla="*/ 6230113 h 6642953"/>
                  <a:gd name="connsiteX0" fmla="*/ 1933347 w 3057486"/>
                  <a:gd name="connsiteY0" fmla="*/ 6230113 h 6642953"/>
                  <a:gd name="connsiteX1" fmla="*/ 2010413 w 3057486"/>
                  <a:gd name="connsiteY1" fmla="*/ 6117545 h 6642953"/>
                  <a:gd name="connsiteX2" fmla="*/ 2164256 w 3057486"/>
                  <a:gd name="connsiteY2" fmla="*/ 6062704 h 6642953"/>
                  <a:gd name="connsiteX3" fmla="*/ 2050534 w 3057486"/>
                  <a:gd name="connsiteY3" fmla="*/ 5752708 h 6642953"/>
                  <a:gd name="connsiteX4" fmla="*/ 1865806 w 3057486"/>
                  <a:gd name="connsiteY4" fmla="*/ 5180054 h 6642953"/>
                  <a:gd name="connsiteX5" fmla="*/ 1579479 w 3057486"/>
                  <a:gd name="connsiteY5" fmla="*/ 4570454 h 6642953"/>
                  <a:gd name="connsiteX6" fmla="*/ 1542534 w 3057486"/>
                  <a:gd name="connsiteY6" fmla="*/ 4348781 h 6642953"/>
                  <a:gd name="connsiteX7" fmla="*/ 1607188 w 3057486"/>
                  <a:gd name="connsiteY7" fmla="*/ 3896199 h 6642953"/>
                  <a:gd name="connsiteX8" fmla="*/ 1745734 w 3057486"/>
                  <a:gd name="connsiteY8" fmla="*/ 3064926 h 6642953"/>
                  <a:gd name="connsiteX9" fmla="*/ 1727261 w 3057486"/>
                  <a:gd name="connsiteY9" fmla="*/ 2427617 h 6642953"/>
                  <a:gd name="connsiteX10" fmla="*/ 1551770 w 3057486"/>
                  <a:gd name="connsiteY10" fmla="*/ 2039690 h 6642953"/>
                  <a:gd name="connsiteX11" fmla="*/ 1422461 w 3057486"/>
                  <a:gd name="connsiteY11" fmla="*/ 1762599 h 6642953"/>
                  <a:gd name="connsiteX12" fmla="*/ 1230590 w 3057486"/>
                  <a:gd name="connsiteY12" fmla="*/ 1858859 h 6642953"/>
                  <a:gd name="connsiteX13" fmla="*/ 935892 w 3057486"/>
                  <a:gd name="connsiteY13" fmla="*/ 2121302 h 6642953"/>
                  <a:gd name="connsiteX14" fmla="*/ 572715 w 3057486"/>
                  <a:gd name="connsiteY14" fmla="*/ 2362963 h 6642953"/>
                  <a:gd name="connsiteX15" fmla="*/ 314097 w 3057486"/>
                  <a:gd name="connsiteY15" fmla="*/ 2538454 h 6642953"/>
                  <a:gd name="connsiteX16" fmla="*/ 217981 w 3057486"/>
                  <a:gd name="connsiteY16" fmla="*/ 2633415 h 6642953"/>
                  <a:gd name="connsiteX17" fmla="*/ 135143 w 3057486"/>
                  <a:gd name="connsiteY17" fmla="*/ 2621292 h 6642953"/>
                  <a:gd name="connsiteX18" fmla="*/ 54036 w 3057486"/>
                  <a:gd name="connsiteY18" fmla="*/ 2655351 h 6642953"/>
                  <a:gd name="connsiteX19" fmla="*/ 61 w 3057486"/>
                  <a:gd name="connsiteY19" fmla="*/ 2649290 h 6642953"/>
                  <a:gd name="connsiteX20" fmla="*/ 46243 w 3057486"/>
                  <a:gd name="connsiteY20" fmla="*/ 2566163 h 6642953"/>
                  <a:gd name="connsiteX21" fmla="*/ 166315 w 3057486"/>
                  <a:gd name="connsiteY21" fmla="*/ 2399908 h 6642953"/>
                  <a:gd name="connsiteX22" fmla="*/ 314097 w 3057486"/>
                  <a:gd name="connsiteY22" fmla="*/ 2316781 h 6642953"/>
                  <a:gd name="connsiteX23" fmla="*/ 480352 w 3057486"/>
                  <a:gd name="connsiteY23" fmla="*/ 2187472 h 6642953"/>
                  <a:gd name="connsiteX24" fmla="*/ 729734 w 3057486"/>
                  <a:gd name="connsiteY24" fmla="*/ 1928854 h 6642953"/>
                  <a:gd name="connsiteX25" fmla="*/ 1071479 w 3057486"/>
                  <a:gd name="connsiteY25" fmla="*/ 1540926 h 6642953"/>
                  <a:gd name="connsiteX26" fmla="*/ 1210025 w 3057486"/>
                  <a:gd name="connsiteY26" fmla="*/ 1282308 h 6642953"/>
                  <a:gd name="connsiteX27" fmla="*/ 1339334 w 3057486"/>
                  <a:gd name="connsiteY27" fmla="*/ 1023690 h 6642953"/>
                  <a:gd name="connsiteX28" fmla="*/ 1385515 w 3057486"/>
                  <a:gd name="connsiteY28" fmla="*/ 949799 h 6642953"/>
                  <a:gd name="connsiteX29" fmla="*/ 1311625 w 3057486"/>
                  <a:gd name="connsiteY29" fmla="*/ 875908 h 6642953"/>
                  <a:gd name="connsiteX30" fmla="*/ 1228497 w 3057486"/>
                  <a:gd name="connsiteY30" fmla="*/ 885145 h 6642953"/>
                  <a:gd name="connsiteX31" fmla="*/ 1126897 w 3057486"/>
                  <a:gd name="connsiteY31" fmla="*/ 691181 h 6642953"/>
                  <a:gd name="connsiteX32" fmla="*/ 1095364 w 3057486"/>
                  <a:gd name="connsiteY32" fmla="*/ 655462 h 6642953"/>
                  <a:gd name="connsiteX33" fmla="*/ 1042544 w 3057486"/>
                  <a:gd name="connsiteY33" fmla="*/ 443892 h 6642953"/>
                  <a:gd name="connsiteX34" fmla="*/ 1008051 w 3057486"/>
                  <a:gd name="connsiteY34" fmla="*/ 260030 h 6642953"/>
                  <a:gd name="connsiteX35" fmla="*/ 1040595 w 3057486"/>
                  <a:gd name="connsiteY35" fmla="*/ 133968 h 6642953"/>
                  <a:gd name="connsiteX36" fmla="*/ 1148906 w 3057486"/>
                  <a:gd name="connsiteY36" fmla="*/ 90529 h 6642953"/>
                  <a:gd name="connsiteX37" fmla="*/ 1409327 w 3057486"/>
                  <a:gd name="connsiteY37" fmla="*/ 546 h 6642953"/>
                  <a:gd name="connsiteX38" fmla="*/ 1616425 w 3057486"/>
                  <a:gd name="connsiteY38" fmla="*/ 63108 h 6642953"/>
                  <a:gd name="connsiteX39" fmla="*/ 1708788 w 3057486"/>
                  <a:gd name="connsiteY39" fmla="*/ 257072 h 6642953"/>
                  <a:gd name="connsiteX40" fmla="*/ 1736497 w 3057486"/>
                  <a:gd name="connsiteY40" fmla="*/ 478745 h 6642953"/>
                  <a:gd name="connsiteX41" fmla="*/ 1825324 w 3057486"/>
                  <a:gd name="connsiteY41" fmla="*/ 628331 h 6642953"/>
                  <a:gd name="connsiteX42" fmla="*/ 1911988 w 3057486"/>
                  <a:gd name="connsiteY42" fmla="*/ 691181 h 6642953"/>
                  <a:gd name="connsiteX43" fmla="*/ 2152134 w 3057486"/>
                  <a:gd name="connsiteY43" fmla="*/ 746599 h 6642953"/>
                  <a:gd name="connsiteX44" fmla="*/ 2318388 w 3057486"/>
                  <a:gd name="connsiteY44" fmla="*/ 857436 h 6642953"/>
                  <a:gd name="connsiteX45" fmla="*/ 2567770 w 3057486"/>
                  <a:gd name="connsiteY45" fmla="*/ 1189945 h 6642953"/>
                  <a:gd name="connsiteX46" fmla="*/ 2854097 w 3057486"/>
                  <a:gd name="connsiteY46" fmla="*/ 1624054 h 6642953"/>
                  <a:gd name="connsiteX47" fmla="*/ 2937225 w 3057486"/>
                  <a:gd name="connsiteY47" fmla="*/ 1790308 h 6642953"/>
                  <a:gd name="connsiteX48" fmla="*/ 2937225 w 3057486"/>
                  <a:gd name="connsiteY48" fmla="*/ 2141290 h 6642953"/>
                  <a:gd name="connsiteX49" fmla="*/ 2891043 w 3057486"/>
                  <a:gd name="connsiteY49" fmla="*/ 2519981 h 6642953"/>
                  <a:gd name="connsiteX50" fmla="*/ 2817152 w 3057486"/>
                  <a:gd name="connsiteY50" fmla="*/ 2723181 h 6642953"/>
                  <a:gd name="connsiteX51" fmla="*/ 2770970 w 3057486"/>
                  <a:gd name="connsiteY51" fmla="*/ 2760126 h 6642953"/>
                  <a:gd name="connsiteX52" fmla="*/ 2798679 w 3057486"/>
                  <a:gd name="connsiteY52" fmla="*/ 2907908 h 6642953"/>
                  <a:gd name="connsiteX53" fmla="*/ 2706315 w 3057486"/>
                  <a:gd name="connsiteY53" fmla="*/ 3258890 h 6642953"/>
                  <a:gd name="connsiteX54" fmla="*/ 2577006 w 3057486"/>
                  <a:gd name="connsiteY54" fmla="*/ 3600636 h 6642953"/>
                  <a:gd name="connsiteX55" fmla="*/ 2429225 w 3057486"/>
                  <a:gd name="connsiteY55" fmla="*/ 4016272 h 6642953"/>
                  <a:gd name="connsiteX56" fmla="*/ 2383043 w 3057486"/>
                  <a:gd name="connsiteY56" fmla="*/ 4376490 h 6642953"/>
                  <a:gd name="connsiteX57" fmla="*/ 2475406 w 3057486"/>
                  <a:gd name="connsiteY57" fmla="*/ 4524272 h 6642953"/>
                  <a:gd name="connsiteX58" fmla="*/ 2724788 w 3057486"/>
                  <a:gd name="connsiteY58" fmla="*/ 4939908 h 6642953"/>
                  <a:gd name="connsiteX59" fmla="*/ 2891043 w 3057486"/>
                  <a:gd name="connsiteY59" fmla="*/ 5346308 h 6642953"/>
                  <a:gd name="connsiteX60" fmla="*/ 3001879 w 3057486"/>
                  <a:gd name="connsiteY60" fmla="*/ 5651108 h 6642953"/>
                  <a:gd name="connsiteX61" fmla="*/ 3057297 w 3057486"/>
                  <a:gd name="connsiteY61" fmla="*/ 5983617 h 6642953"/>
                  <a:gd name="connsiteX62" fmla="*/ 3020352 w 3057486"/>
                  <a:gd name="connsiteY62" fmla="*/ 6131399 h 6642953"/>
                  <a:gd name="connsiteX63" fmla="*/ 3029011 w 3057486"/>
                  <a:gd name="connsiteY63" fmla="*/ 6212217 h 6642953"/>
                  <a:gd name="connsiteX64" fmla="*/ 2937225 w 3057486"/>
                  <a:gd name="connsiteY64" fmla="*/ 6242236 h 6642953"/>
                  <a:gd name="connsiteX65" fmla="*/ 2891043 w 3057486"/>
                  <a:gd name="connsiteY65" fmla="*/ 6325363 h 6642953"/>
                  <a:gd name="connsiteX66" fmla="*/ 2844861 w 3057486"/>
                  <a:gd name="connsiteY66" fmla="*/ 6473145 h 6642953"/>
                  <a:gd name="connsiteX67" fmla="*/ 2844861 w 3057486"/>
                  <a:gd name="connsiteY67" fmla="*/ 6583981 h 6642953"/>
                  <a:gd name="connsiteX68" fmla="*/ 2623188 w 3057486"/>
                  <a:gd name="connsiteY68" fmla="*/ 6639399 h 6642953"/>
                  <a:gd name="connsiteX69" fmla="*/ 2419988 w 3057486"/>
                  <a:gd name="connsiteY69" fmla="*/ 6620926 h 6642953"/>
                  <a:gd name="connsiteX70" fmla="*/ 2410752 w 3057486"/>
                  <a:gd name="connsiteY70" fmla="*/ 6565508 h 6642953"/>
                  <a:gd name="connsiteX71" fmla="*/ 2336861 w 3057486"/>
                  <a:gd name="connsiteY71" fmla="*/ 6620926 h 6642953"/>
                  <a:gd name="connsiteX72" fmla="*/ 2189079 w 3057486"/>
                  <a:gd name="connsiteY72" fmla="*/ 6639399 h 6642953"/>
                  <a:gd name="connsiteX73" fmla="*/ 1736497 w 3057486"/>
                  <a:gd name="connsiteY73" fmla="*/ 6639399 h 6642953"/>
                  <a:gd name="connsiteX74" fmla="*/ 1671843 w 3057486"/>
                  <a:gd name="connsiteY74" fmla="*/ 6602454 h 6642953"/>
                  <a:gd name="connsiteX75" fmla="*/ 1745734 w 3057486"/>
                  <a:gd name="connsiteY75" fmla="*/ 6445436 h 6642953"/>
                  <a:gd name="connsiteX76" fmla="*/ 1902752 w 3057486"/>
                  <a:gd name="connsiteY76" fmla="*/ 6408490 h 6642953"/>
                  <a:gd name="connsiteX77" fmla="*/ 1995115 w 3057486"/>
                  <a:gd name="connsiteY77" fmla="*/ 6343836 h 6642953"/>
                  <a:gd name="connsiteX78" fmla="*/ 1933347 w 3057486"/>
                  <a:gd name="connsiteY78" fmla="*/ 6230113 h 6642953"/>
                  <a:gd name="connsiteX0" fmla="*/ 1933347 w 3057486"/>
                  <a:gd name="connsiteY0" fmla="*/ 6232130 h 6644970"/>
                  <a:gd name="connsiteX1" fmla="*/ 2010413 w 3057486"/>
                  <a:gd name="connsiteY1" fmla="*/ 6119562 h 6644970"/>
                  <a:gd name="connsiteX2" fmla="*/ 2164256 w 3057486"/>
                  <a:gd name="connsiteY2" fmla="*/ 6064721 h 6644970"/>
                  <a:gd name="connsiteX3" fmla="*/ 2050534 w 3057486"/>
                  <a:gd name="connsiteY3" fmla="*/ 5754725 h 6644970"/>
                  <a:gd name="connsiteX4" fmla="*/ 1865806 w 3057486"/>
                  <a:gd name="connsiteY4" fmla="*/ 5182071 h 6644970"/>
                  <a:gd name="connsiteX5" fmla="*/ 1579479 w 3057486"/>
                  <a:gd name="connsiteY5" fmla="*/ 4572471 h 6644970"/>
                  <a:gd name="connsiteX6" fmla="*/ 1542534 w 3057486"/>
                  <a:gd name="connsiteY6" fmla="*/ 4350798 h 6644970"/>
                  <a:gd name="connsiteX7" fmla="*/ 1607188 w 3057486"/>
                  <a:gd name="connsiteY7" fmla="*/ 3898216 h 6644970"/>
                  <a:gd name="connsiteX8" fmla="*/ 1745734 w 3057486"/>
                  <a:gd name="connsiteY8" fmla="*/ 3066943 h 6644970"/>
                  <a:gd name="connsiteX9" fmla="*/ 1727261 w 3057486"/>
                  <a:gd name="connsiteY9" fmla="*/ 2429634 h 6644970"/>
                  <a:gd name="connsiteX10" fmla="*/ 1551770 w 3057486"/>
                  <a:gd name="connsiteY10" fmla="*/ 2041707 h 6644970"/>
                  <a:gd name="connsiteX11" fmla="*/ 1422461 w 3057486"/>
                  <a:gd name="connsiteY11" fmla="*/ 1764616 h 6644970"/>
                  <a:gd name="connsiteX12" fmla="*/ 1230590 w 3057486"/>
                  <a:gd name="connsiteY12" fmla="*/ 1860876 h 6644970"/>
                  <a:gd name="connsiteX13" fmla="*/ 935892 w 3057486"/>
                  <a:gd name="connsiteY13" fmla="*/ 2123319 h 6644970"/>
                  <a:gd name="connsiteX14" fmla="*/ 572715 w 3057486"/>
                  <a:gd name="connsiteY14" fmla="*/ 2364980 h 6644970"/>
                  <a:gd name="connsiteX15" fmla="*/ 314097 w 3057486"/>
                  <a:gd name="connsiteY15" fmla="*/ 2540471 h 6644970"/>
                  <a:gd name="connsiteX16" fmla="*/ 217981 w 3057486"/>
                  <a:gd name="connsiteY16" fmla="*/ 2635432 h 6644970"/>
                  <a:gd name="connsiteX17" fmla="*/ 135143 w 3057486"/>
                  <a:gd name="connsiteY17" fmla="*/ 2623309 h 6644970"/>
                  <a:gd name="connsiteX18" fmla="*/ 54036 w 3057486"/>
                  <a:gd name="connsiteY18" fmla="*/ 2657368 h 6644970"/>
                  <a:gd name="connsiteX19" fmla="*/ 61 w 3057486"/>
                  <a:gd name="connsiteY19" fmla="*/ 2651307 h 6644970"/>
                  <a:gd name="connsiteX20" fmla="*/ 46243 w 3057486"/>
                  <a:gd name="connsiteY20" fmla="*/ 2568180 h 6644970"/>
                  <a:gd name="connsiteX21" fmla="*/ 166315 w 3057486"/>
                  <a:gd name="connsiteY21" fmla="*/ 2401925 h 6644970"/>
                  <a:gd name="connsiteX22" fmla="*/ 314097 w 3057486"/>
                  <a:gd name="connsiteY22" fmla="*/ 2318798 h 6644970"/>
                  <a:gd name="connsiteX23" fmla="*/ 480352 w 3057486"/>
                  <a:gd name="connsiteY23" fmla="*/ 2189489 h 6644970"/>
                  <a:gd name="connsiteX24" fmla="*/ 729734 w 3057486"/>
                  <a:gd name="connsiteY24" fmla="*/ 1930871 h 6644970"/>
                  <a:gd name="connsiteX25" fmla="*/ 1071479 w 3057486"/>
                  <a:gd name="connsiteY25" fmla="*/ 1542943 h 6644970"/>
                  <a:gd name="connsiteX26" fmla="*/ 1210025 w 3057486"/>
                  <a:gd name="connsiteY26" fmla="*/ 1284325 h 6644970"/>
                  <a:gd name="connsiteX27" fmla="*/ 1339334 w 3057486"/>
                  <a:gd name="connsiteY27" fmla="*/ 1025707 h 6644970"/>
                  <a:gd name="connsiteX28" fmla="*/ 1385515 w 3057486"/>
                  <a:gd name="connsiteY28" fmla="*/ 951816 h 6644970"/>
                  <a:gd name="connsiteX29" fmla="*/ 1311625 w 3057486"/>
                  <a:gd name="connsiteY29" fmla="*/ 877925 h 6644970"/>
                  <a:gd name="connsiteX30" fmla="*/ 1228497 w 3057486"/>
                  <a:gd name="connsiteY30" fmla="*/ 887162 h 6644970"/>
                  <a:gd name="connsiteX31" fmla="*/ 1126897 w 3057486"/>
                  <a:gd name="connsiteY31" fmla="*/ 693198 h 6644970"/>
                  <a:gd name="connsiteX32" fmla="*/ 1095364 w 3057486"/>
                  <a:gd name="connsiteY32" fmla="*/ 657479 h 6644970"/>
                  <a:gd name="connsiteX33" fmla="*/ 1042544 w 3057486"/>
                  <a:gd name="connsiteY33" fmla="*/ 445909 h 6644970"/>
                  <a:gd name="connsiteX34" fmla="*/ 1008051 w 3057486"/>
                  <a:gd name="connsiteY34" fmla="*/ 262047 h 6644970"/>
                  <a:gd name="connsiteX35" fmla="*/ 1040595 w 3057486"/>
                  <a:gd name="connsiteY35" fmla="*/ 135985 h 6644970"/>
                  <a:gd name="connsiteX36" fmla="*/ 1148906 w 3057486"/>
                  <a:gd name="connsiteY36" fmla="*/ 92546 h 6644970"/>
                  <a:gd name="connsiteX37" fmla="*/ 1409327 w 3057486"/>
                  <a:gd name="connsiteY37" fmla="*/ 2563 h 6644970"/>
                  <a:gd name="connsiteX38" fmla="*/ 1625950 w 3057486"/>
                  <a:gd name="connsiteY38" fmla="*/ 46075 h 6644970"/>
                  <a:gd name="connsiteX39" fmla="*/ 1708788 w 3057486"/>
                  <a:gd name="connsiteY39" fmla="*/ 259089 h 6644970"/>
                  <a:gd name="connsiteX40" fmla="*/ 1736497 w 3057486"/>
                  <a:gd name="connsiteY40" fmla="*/ 480762 h 6644970"/>
                  <a:gd name="connsiteX41" fmla="*/ 1825324 w 3057486"/>
                  <a:gd name="connsiteY41" fmla="*/ 630348 h 6644970"/>
                  <a:gd name="connsiteX42" fmla="*/ 1911988 w 3057486"/>
                  <a:gd name="connsiteY42" fmla="*/ 693198 h 6644970"/>
                  <a:gd name="connsiteX43" fmla="*/ 2152134 w 3057486"/>
                  <a:gd name="connsiteY43" fmla="*/ 748616 h 6644970"/>
                  <a:gd name="connsiteX44" fmla="*/ 2318388 w 3057486"/>
                  <a:gd name="connsiteY44" fmla="*/ 859453 h 6644970"/>
                  <a:gd name="connsiteX45" fmla="*/ 2567770 w 3057486"/>
                  <a:gd name="connsiteY45" fmla="*/ 1191962 h 6644970"/>
                  <a:gd name="connsiteX46" fmla="*/ 2854097 w 3057486"/>
                  <a:gd name="connsiteY46" fmla="*/ 1626071 h 6644970"/>
                  <a:gd name="connsiteX47" fmla="*/ 2937225 w 3057486"/>
                  <a:gd name="connsiteY47" fmla="*/ 1792325 h 6644970"/>
                  <a:gd name="connsiteX48" fmla="*/ 2937225 w 3057486"/>
                  <a:gd name="connsiteY48" fmla="*/ 2143307 h 6644970"/>
                  <a:gd name="connsiteX49" fmla="*/ 2891043 w 3057486"/>
                  <a:gd name="connsiteY49" fmla="*/ 2521998 h 6644970"/>
                  <a:gd name="connsiteX50" fmla="*/ 2817152 w 3057486"/>
                  <a:gd name="connsiteY50" fmla="*/ 2725198 h 6644970"/>
                  <a:gd name="connsiteX51" fmla="*/ 2770970 w 3057486"/>
                  <a:gd name="connsiteY51" fmla="*/ 2762143 h 6644970"/>
                  <a:gd name="connsiteX52" fmla="*/ 2798679 w 3057486"/>
                  <a:gd name="connsiteY52" fmla="*/ 2909925 h 6644970"/>
                  <a:gd name="connsiteX53" fmla="*/ 2706315 w 3057486"/>
                  <a:gd name="connsiteY53" fmla="*/ 3260907 h 6644970"/>
                  <a:gd name="connsiteX54" fmla="*/ 2577006 w 3057486"/>
                  <a:gd name="connsiteY54" fmla="*/ 3602653 h 6644970"/>
                  <a:gd name="connsiteX55" fmla="*/ 2429225 w 3057486"/>
                  <a:gd name="connsiteY55" fmla="*/ 4018289 h 6644970"/>
                  <a:gd name="connsiteX56" fmla="*/ 2383043 w 3057486"/>
                  <a:gd name="connsiteY56" fmla="*/ 4378507 h 6644970"/>
                  <a:gd name="connsiteX57" fmla="*/ 2475406 w 3057486"/>
                  <a:gd name="connsiteY57" fmla="*/ 4526289 h 6644970"/>
                  <a:gd name="connsiteX58" fmla="*/ 2724788 w 3057486"/>
                  <a:gd name="connsiteY58" fmla="*/ 4941925 h 6644970"/>
                  <a:gd name="connsiteX59" fmla="*/ 2891043 w 3057486"/>
                  <a:gd name="connsiteY59" fmla="*/ 5348325 h 6644970"/>
                  <a:gd name="connsiteX60" fmla="*/ 3001879 w 3057486"/>
                  <a:gd name="connsiteY60" fmla="*/ 5653125 h 6644970"/>
                  <a:gd name="connsiteX61" fmla="*/ 3057297 w 3057486"/>
                  <a:gd name="connsiteY61" fmla="*/ 5985634 h 6644970"/>
                  <a:gd name="connsiteX62" fmla="*/ 3020352 w 3057486"/>
                  <a:gd name="connsiteY62" fmla="*/ 6133416 h 6644970"/>
                  <a:gd name="connsiteX63" fmla="*/ 3029011 w 3057486"/>
                  <a:gd name="connsiteY63" fmla="*/ 6214234 h 6644970"/>
                  <a:gd name="connsiteX64" fmla="*/ 2937225 w 3057486"/>
                  <a:gd name="connsiteY64" fmla="*/ 6244253 h 6644970"/>
                  <a:gd name="connsiteX65" fmla="*/ 2891043 w 3057486"/>
                  <a:gd name="connsiteY65" fmla="*/ 6327380 h 6644970"/>
                  <a:gd name="connsiteX66" fmla="*/ 2844861 w 3057486"/>
                  <a:gd name="connsiteY66" fmla="*/ 6475162 h 6644970"/>
                  <a:gd name="connsiteX67" fmla="*/ 2844861 w 3057486"/>
                  <a:gd name="connsiteY67" fmla="*/ 6585998 h 6644970"/>
                  <a:gd name="connsiteX68" fmla="*/ 2623188 w 3057486"/>
                  <a:gd name="connsiteY68" fmla="*/ 6641416 h 6644970"/>
                  <a:gd name="connsiteX69" fmla="*/ 2419988 w 3057486"/>
                  <a:gd name="connsiteY69" fmla="*/ 6622943 h 6644970"/>
                  <a:gd name="connsiteX70" fmla="*/ 2410752 w 3057486"/>
                  <a:gd name="connsiteY70" fmla="*/ 6567525 h 6644970"/>
                  <a:gd name="connsiteX71" fmla="*/ 2336861 w 3057486"/>
                  <a:gd name="connsiteY71" fmla="*/ 6622943 h 6644970"/>
                  <a:gd name="connsiteX72" fmla="*/ 2189079 w 3057486"/>
                  <a:gd name="connsiteY72" fmla="*/ 6641416 h 6644970"/>
                  <a:gd name="connsiteX73" fmla="*/ 1736497 w 3057486"/>
                  <a:gd name="connsiteY73" fmla="*/ 6641416 h 6644970"/>
                  <a:gd name="connsiteX74" fmla="*/ 1671843 w 3057486"/>
                  <a:gd name="connsiteY74" fmla="*/ 6604471 h 6644970"/>
                  <a:gd name="connsiteX75" fmla="*/ 1745734 w 3057486"/>
                  <a:gd name="connsiteY75" fmla="*/ 6447453 h 6644970"/>
                  <a:gd name="connsiteX76" fmla="*/ 1902752 w 3057486"/>
                  <a:gd name="connsiteY76" fmla="*/ 6410507 h 6644970"/>
                  <a:gd name="connsiteX77" fmla="*/ 1995115 w 3057486"/>
                  <a:gd name="connsiteY77" fmla="*/ 6345853 h 6644970"/>
                  <a:gd name="connsiteX78" fmla="*/ 1933347 w 3057486"/>
                  <a:gd name="connsiteY78" fmla="*/ 6232130 h 6644970"/>
                  <a:gd name="connsiteX0" fmla="*/ 1968753 w 3092892"/>
                  <a:gd name="connsiteY0" fmla="*/ 6232130 h 6644970"/>
                  <a:gd name="connsiteX1" fmla="*/ 2045819 w 3092892"/>
                  <a:gd name="connsiteY1" fmla="*/ 6119562 h 6644970"/>
                  <a:gd name="connsiteX2" fmla="*/ 2199662 w 3092892"/>
                  <a:gd name="connsiteY2" fmla="*/ 6064721 h 6644970"/>
                  <a:gd name="connsiteX3" fmla="*/ 2085940 w 3092892"/>
                  <a:gd name="connsiteY3" fmla="*/ 5754725 h 6644970"/>
                  <a:gd name="connsiteX4" fmla="*/ 1901212 w 3092892"/>
                  <a:gd name="connsiteY4" fmla="*/ 5182071 h 6644970"/>
                  <a:gd name="connsiteX5" fmla="*/ 1614885 w 3092892"/>
                  <a:gd name="connsiteY5" fmla="*/ 4572471 h 6644970"/>
                  <a:gd name="connsiteX6" fmla="*/ 1577940 w 3092892"/>
                  <a:gd name="connsiteY6" fmla="*/ 4350798 h 6644970"/>
                  <a:gd name="connsiteX7" fmla="*/ 1642594 w 3092892"/>
                  <a:gd name="connsiteY7" fmla="*/ 3898216 h 6644970"/>
                  <a:gd name="connsiteX8" fmla="*/ 1781140 w 3092892"/>
                  <a:gd name="connsiteY8" fmla="*/ 3066943 h 6644970"/>
                  <a:gd name="connsiteX9" fmla="*/ 1762667 w 3092892"/>
                  <a:gd name="connsiteY9" fmla="*/ 2429634 h 6644970"/>
                  <a:gd name="connsiteX10" fmla="*/ 1587176 w 3092892"/>
                  <a:gd name="connsiteY10" fmla="*/ 2041707 h 6644970"/>
                  <a:gd name="connsiteX11" fmla="*/ 1457867 w 3092892"/>
                  <a:gd name="connsiteY11" fmla="*/ 1764616 h 6644970"/>
                  <a:gd name="connsiteX12" fmla="*/ 1265996 w 3092892"/>
                  <a:gd name="connsiteY12" fmla="*/ 1860876 h 6644970"/>
                  <a:gd name="connsiteX13" fmla="*/ 971298 w 3092892"/>
                  <a:gd name="connsiteY13" fmla="*/ 2123319 h 6644970"/>
                  <a:gd name="connsiteX14" fmla="*/ 608121 w 3092892"/>
                  <a:gd name="connsiteY14" fmla="*/ 2364980 h 6644970"/>
                  <a:gd name="connsiteX15" fmla="*/ 349503 w 3092892"/>
                  <a:gd name="connsiteY15" fmla="*/ 2540471 h 6644970"/>
                  <a:gd name="connsiteX16" fmla="*/ 253387 w 3092892"/>
                  <a:gd name="connsiteY16" fmla="*/ 2635432 h 6644970"/>
                  <a:gd name="connsiteX17" fmla="*/ 170549 w 3092892"/>
                  <a:gd name="connsiteY17" fmla="*/ 2623309 h 6644970"/>
                  <a:gd name="connsiteX18" fmla="*/ 89442 w 3092892"/>
                  <a:gd name="connsiteY18" fmla="*/ 2657368 h 6644970"/>
                  <a:gd name="connsiteX19" fmla="*/ 25 w 3092892"/>
                  <a:gd name="connsiteY19" fmla="*/ 2690689 h 6644970"/>
                  <a:gd name="connsiteX20" fmla="*/ 81649 w 3092892"/>
                  <a:gd name="connsiteY20" fmla="*/ 2568180 h 6644970"/>
                  <a:gd name="connsiteX21" fmla="*/ 201721 w 3092892"/>
                  <a:gd name="connsiteY21" fmla="*/ 2401925 h 6644970"/>
                  <a:gd name="connsiteX22" fmla="*/ 349503 w 3092892"/>
                  <a:gd name="connsiteY22" fmla="*/ 2318798 h 6644970"/>
                  <a:gd name="connsiteX23" fmla="*/ 515758 w 3092892"/>
                  <a:gd name="connsiteY23" fmla="*/ 2189489 h 6644970"/>
                  <a:gd name="connsiteX24" fmla="*/ 765140 w 3092892"/>
                  <a:gd name="connsiteY24" fmla="*/ 1930871 h 6644970"/>
                  <a:gd name="connsiteX25" fmla="*/ 1106885 w 3092892"/>
                  <a:gd name="connsiteY25" fmla="*/ 1542943 h 6644970"/>
                  <a:gd name="connsiteX26" fmla="*/ 1245431 w 3092892"/>
                  <a:gd name="connsiteY26" fmla="*/ 1284325 h 6644970"/>
                  <a:gd name="connsiteX27" fmla="*/ 1374740 w 3092892"/>
                  <a:gd name="connsiteY27" fmla="*/ 1025707 h 6644970"/>
                  <a:gd name="connsiteX28" fmla="*/ 1420921 w 3092892"/>
                  <a:gd name="connsiteY28" fmla="*/ 951816 h 6644970"/>
                  <a:gd name="connsiteX29" fmla="*/ 1347031 w 3092892"/>
                  <a:gd name="connsiteY29" fmla="*/ 877925 h 6644970"/>
                  <a:gd name="connsiteX30" fmla="*/ 1263903 w 3092892"/>
                  <a:gd name="connsiteY30" fmla="*/ 887162 h 6644970"/>
                  <a:gd name="connsiteX31" fmla="*/ 1162303 w 3092892"/>
                  <a:gd name="connsiteY31" fmla="*/ 693198 h 6644970"/>
                  <a:gd name="connsiteX32" fmla="*/ 1130770 w 3092892"/>
                  <a:gd name="connsiteY32" fmla="*/ 657479 h 6644970"/>
                  <a:gd name="connsiteX33" fmla="*/ 1077950 w 3092892"/>
                  <a:gd name="connsiteY33" fmla="*/ 445909 h 6644970"/>
                  <a:gd name="connsiteX34" fmla="*/ 1043457 w 3092892"/>
                  <a:gd name="connsiteY34" fmla="*/ 262047 h 6644970"/>
                  <a:gd name="connsiteX35" fmla="*/ 1076001 w 3092892"/>
                  <a:gd name="connsiteY35" fmla="*/ 135985 h 6644970"/>
                  <a:gd name="connsiteX36" fmla="*/ 1184312 w 3092892"/>
                  <a:gd name="connsiteY36" fmla="*/ 92546 h 6644970"/>
                  <a:gd name="connsiteX37" fmla="*/ 1444733 w 3092892"/>
                  <a:gd name="connsiteY37" fmla="*/ 2563 h 6644970"/>
                  <a:gd name="connsiteX38" fmla="*/ 1661356 w 3092892"/>
                  <a:gd name="connsiteY38" fmla="*/ 46075 h 6644970"/>
                  <a:gd name="connsiteX39" fmla="*/ 1744194 w 3092892"/>
                  <a:gd name="connsiteY39" fmla="*/ 259089 h 6644970"/>
                  <a:gd name="connsiteX40" fmla="*/ 1771903 w 3092892"/>
                  <a:gd name="connsiteY40" fmla="*/ 480762 h 6644970"/>
                  <a:gd name="connsiteX41" fmla="*/ 1860730 w 3092892"/>
                  <a:gd name="connsiteY41" fmla="*/ 630348 h 6644970"/>
                  <a:gd name="connsiteX42" fmla="*/ 1947394 w 3092892"/>
                  <a:gd name="connsiteY42" fmla="*/ 693198 h 6644970"/>
                  <a:gd name="connsiteX43" fmla="*/ 2187540 w 3092892"/>
                  <a:gd name="connsiteY43" fmla="*/ 748616 h 6644970"/>
                  <a:gd name="connsiteX44" fmla="*/ 2353794 w 3092892"/>
                  <a:gd name="connsiteY44" fmla="*/ 859453 h 6644970"/>
                  <a:gd name="connsiteX45" fmla="*/ 2603176 w 3092892"/>
                  <a:gd name="connsiteY45" fmla="*/ 1191962 h 6644970"/>
                  <a:gd name="connsiteX46" fmla="*/ 2889503 w 3092892"/>
                  <a:gd name="connsiteY46" fmla="*/ 1626071 h 6644970"/>
                  <a:gd name="connsiteX47" fmla="*/ 2972631 w 3092892"/>
                  <a:gd name="connsiteY47" fmla="*/ 1792325 h 6644970"/>
                  <a:gd name="connsiteX48" fmla="*/ 2972631 w 3092892"/>
                  <a:gd name="connsiteY48" fmla="*/ 2143307 h 6644970"/>
                  <a:gd name="connsiteX49" fmla="*/ 2926449 w 3092892"/>
                  <a:gd name="connsiteY49" fmla="*/ 2521998 h 6644970"/>
                  <a:gd name="connsiteX50" fmla="*/ 2852558 w 3092892"/>
                  <a:gd name="connsiteY50" fmla="*/ 2725198 h 6644970"/>
                  <a:gd name="connsiteX51" fmla="*/ 2806376 w 3092892"/>
                  <a:gd name="connsiteY51" fmla="*/ 2762143 h 6644970"/>
                  <a:gd name="connsiteX52" fmla="*/ 2834085 w 3092892"/>
                  <a:gd name="connsiteY52" fmla="*/ 2909925 h 6644970"/>
                  <a:gd name="connsiteX53" fmla="*/ 2741721 w 3092892"/>
                  <a:gd name="connsiteY53" fmla="*/ 3260907 h 6644970"/>
                  <a:gd name="connsiteX54" fmla="*/ 2612412 w 3092892"/>
                  <a:gd name="connsiteY54" fmla="*/ 3602653 h 6644970"/>
                  <a:gd name="connsiteX55" fmla="*/ 2464631 w 3092892"/>
                  <a:gd name="connsiteY55" fmla="*/ 4018289 h 6644970"/>
                  <a:gd name="connsiteX56" fmla="*/ 2418449 w 3092892"/>
                  <a:gd name="connsiteY56" fmla="*/ 4378507 h 6644970"/>
                  <a:gd name="connsiteX57" fmla="*/ 2510812 w 3092892"/>
                  <a:gd name="connsiteY57" fmla="*/ 4526289 h 6644970"/>
                  <a:gd name="connsiteX58" fmla="*/ 2760194 w 3092892"/>
                  <a:gd name="connsiteY58" fmla="*/ 4941925 h 6644970"/>
                  <a:gd name="connsiteX59" fmla="*/ 2926449 w 3092892"/>
                  <a:gd name="connsiteY59" fmla="*/ 5348325 h 6644970"/>
                  <a:gd name="connsiteX60" fmla="*/ 3037285 w 3092892"/>
                  <a:gd name="connsiteY60" fmla="*/ 5653125 h 6644970"/>
                  <a:gd name="connsiteX61" fmla="*/ 3092703 w 3092892"/>
                  <a:gd name="connsiteY61" fmla="*/ 5985634 h 6644970"/>
                  <a:gd name="connsiteX62" fmla="*/ 3055758 w 3092892"/>
                  <a:gd name="connsiteY62" fmla="*/ 6133416 h 6644970"/>
                  <a:gd name="connsiteX63" fmla="*/ 3064417 w 3092892"/>
                  <a:gd name="connsiteY63" fmla="*/ 6214234 h 6644970"/>
                  <a:gd name="connsiteX64" fmla="*/ 2972631 w 3092892"/>
                  <a:gd name="connsiteY64" fmla="*/ 6244253 h 6644970"/>
                  <a:gd name="connsiteX65" fmla="*/ 2926449 w 3092892"/>
                  <a:gd name="connsiteY65" fmla="*/ 6327380 h 6644970"/>
                  <a:gd name="connsiteX66" fmla="*/ 2880267 w 3092892"/>
                  <a:gd name="connsiteY66" fmla="*/ 6475162 h 6644970"/>
                  <a:gd name="connsiteX67" fmla="*/ 2880267 w 3092892"/>
                  <a:gd name="connsiteY67" fmla="*/ 6585998 h 6644970"/>
                  <a:gd name="connsiteX68" fmla="*/ 2658594 w 3092892"/>
                  <a:gd name="connsiteY68" fmla="*/ 6641416 h 6644970"/>
                  <a:gd name="connsiteX69" fmla="*/ 2455394 w 3092892"/>
                  <a:gd name="connsiteY69" fmla="*/ 6622943 h 6644970"/>
                  <a:gd name="connsiteX70" fmla="*/ 2446158 w 3092892"/>
                  <a:gd name="connsiteY70" fmla="*/ 6567525 h 6644970"/>
                  <a:gd name="connsiteX71" fmla="*/ 2372267 w 3092892"/>
                  <a:gd name="connsiteY71" fmla="*/ 6622943 h 6644970"/>
                  <a:gd name="connsiteX72" fmla="*/ 2224485 w 3092892"/>
                  <a:gd name="connsiteY72" fmla="*/ 6641416 h 6644970"/>
                  <a:gd name="connsiteX73" fmla="*/ 1771903 w 3092892"/>
                  <a:gd name="connsiteY73" fmla="*/ 6641416 h 6644970"/>
                  <a:gd name="connsiteX74" fmla="*/ 1707249 w 3092892"/>
                  <a:gd name="connsiteY74" fmla="*/ 6604471 h 6644970"/>
                  <a:gd name="connsiteX75" fmla="*/ 1781140 w 3092892"/>
                  <a:gd name="connsiteY75" fmla="*/ 6447453 h 6644970"/>
                  <a:gd name="connsiteX76" fmla="*/ 1938158 w 3092892"/>
                  <a:gd name="connsiteY76" fmla="*/ 6410507 h 6644970"/>
                  <a:gd name="connsiteX77" fmla="*/ 2030521 w 3092892"/>
                  <a:gd name="connsiteY77" fmla="*/ 6345853 h 6644970"/>
                  <a:gd name="connsiteX78" fmla="*/ 1968753 w 3092892"/>
                  <a:gd name="connsiteY78" fmla="*/ 6232130 h 6644970"/>
                  <a:gd name="connsiteX0" fmla="*/ 1968852 w 3092991"/>
                  <a:gd name="connsiteY0" fmla="*/ 6232130 h 6644970"/>
                  <a:gd name="connsiteX1" fmla="*/ 2045918 w 3092991"/>
                  <a:gd name="connsiteY1" fmla="*/ 6119562 h 6644970"/>
                  <a:gd name="connsiteX2" fmla="*/ 2199761 w 3092991"/>
                  <a:gd name="connsiteY2" fmla="*/ 6064721 h 6644970"/>
                  <a:gd name="connsiteX3" fmla="*/ 2086039 w 3092991"/>
                  <a:gd name="connsiteY3" fmla="*/ 5754725 h 6644970"/>
                  <a:gd name="connsiteX4" fmla="*/ 1901311 w 3092991"/>
                  <a:gd name="connsiteY4" fmla="*/ 5182071 h 6644970"/>
                  <a:gd name="connsiteX5" fmla="*/ 1614984 w 3092991"/>
                  <a:gd name="connsiteY5" fmla="*/ 4572471 h 6644970"/>
                  <a:gd name="connsiteX6" fmla="*/ 1578039 w 3092991"/>
                  <a:gd name="connsiteY6" fmla="*/ 4350798 h 6644970"/>
                  <a:gd name="connsiteX7" fmla="*/ 1642693 w 3092991"/>
                  <a:gd name="connsiteY7" fmla="*/ 3898216 h 6644970"/>
                  <a:gd name="connsiteX8" fmla="*/ 1781239 w 3092991"/>
                  <a:gd name="connsiteY8" fmla="*/ 3066943 h 6644970"/>
                  <a:gd name="connsiteX9" fmla="*/ 1762766 w 3092991"/>
                  <a:gd name="connsiteY9" fmla="*/ 2429634 h 6644970"/>
                  <a:gd name="connsiteX10" fmla="*/ 1587275 w 3092991"/>
                  <a:gd name="connsiteY10" fmla="*/ 2041707 h 6644970"/>
                  <a:gd name="connsiteX11" fmla="*/ 1457966 w 3092991"/>
                  <a:gd name="connsiteY11" fmla="*/ 1764616 h 6644970"/>
                  <a:gd name="connsiteX12" fmla="*/ 1266095 w 3092991"/>
                  <a:gd name="connsiteY12" fmla="*/ 1860876 h 6644970"/>
                  <a:gd name="connsiteX13" fmla="*/ 971397 w 3092991"/>
                  <a:gd name="connsiteY13" fmla="*/ 2123319 h 6644970"/>
                  <a:gd name="connsiteX14" fmla="*/ 608220 w 3092991"/>
                  <a:gd name="connsiteY14" fmla="*/ 2364980 h 6644970"/>
                  <a:gd name="connsiteX15" fmla="*/ 349602 w 3092991"/>
                  <a:gd name="connsiteY15" fmla="*/ 2540471 h 6644970"/>
                  <a:gd name="connsiteX16" fmla="*/ 253486 w 3092991"/>
                  <a:gd name="connsiteY16" fmla="*/ 2635432 h 6644970"/>
                  <a:gd name="connsiteX17" fmla="*/ 170648 w 3092991"/>
                  <a:gd name="connsiteY17" fmla="*/ 2623309 h 6644970"/>
                  <a:gd name="connsiteX18" fmla="*/ 65911 w 3092991"/>
                  <a:gd name="connsiteY18" fmla="*/ 2704626 h 6644970"/>
                  <a:gd name="connsiteX19" fmla="*/ 124 w 3092991"/>
                  <a:gd name="connsiteY19" fmla="*/ 2690689 h 6644970"/>
                  <a:gd name="connsiteX20" fmla="*/ 81748 w 3092991"/>
                  <a:gd name="connsiteY20" fmla="*/ 2568180 h 6644970"/>
                  <a:gd name="connsiteX21" fmla="*/ 201820 w 3092991"/>
                  <a:gd name="connsiteY21" fmla="*/ 2401925 h 6644970"/>
                  <a:gd name="connsiteX22" fmla="*/ 349602 w 3092991"/>
                  <a:gd name="connsiteY22" fmla="*/ 2318798 h 6644970"/>
                  <a:gd name="connsiteX23" fmla="*/ 515857 w 3092991"/>
                  <a:gd name="connsiteY23" fmla="*/ 2189489 h 6644970"/>
                  <a:gd name="connsiteX24" fmla="*/ 765239 w 3092991"/>
                  <a:gd name="connsiteY24" fmla="*/ 1930871 h 6644970"/>
                  <a:gd name="connsiteX25" fmla="*/ 1106984 w 3092991"/>
                  <a:gd name="connsiteY25" fmla="*/ 1542943 h 6644970"/>
                  <a:gd name="connsiteX26" fmla="*/ 1245530 w 3092991"/>
                  <a:gd name="connsiteY26" fmla="*/ 1284325 h 6644970"/>
                  <a:gd name="connsiteX27" fmla="*/ 1374839 w 3092991"/>
                  <a:gd name="connsiteY27" fmla="*/ 1025707 h 6644970"/>
                  <a:gd name="connsiteX28" fmla="*/ 1421020 w 3092991"/>
                  <a:gd name="connsiteY28" fmla="*/ 951816 h 6644970"/>
                  <a:gd name="connsiteX29" fmla="*/ 1347130 w 3092991"/>
                  <a:gd name="connsiteY29" fmla="*/ 877925 h 6644970"/>
                  <a:gd name="connsiteX30" fmla="*/ 1264002 w 3092991"/>
                  <a:gd name="connsiteY30" fmla="*/ 887162 h 6644970"/>
                  <a:gd name="connsiteX31" fmla="*/ 1162402 w 3092991"/>
                  <a:gd name="connsiteY31" fmla="*/ 693198 h 6644970"/>
                  <a:gd name="connsiteX32" fmla="*/ 1130869 w 3092991"/>
                  <a:gd name="connsiteY32" fmla="*/ 657479 h 6644970"/>
                  <a:gd name="connsiteX33" fmla="*/ 1078049 w 3092991"/>
                  <a:gd name="connsiteY33" fmla="*/ 445909 h 6644970"/>
                  <a:gd name="connsiteX34" fmla="*/ 1043556 w 3092991"/>
                  <a:gd name="connsiteY34" fmla="*/ 262047 h 6644970"/>
                  <a:gd name="connsiteX35" fmla="*/ 1076100 w 3092991"/>
                  <a:gd name="connsiteY35" fmla="*/ 135985 h 6644970"/>
                  <a:gd name="connsiteX36" fmla="*/ 1184411 w 3092991"/>
                  <a:gd name="connsiteY36" fmla="*/ 92546 h 6644970"/>
                  <a:gd name="connsiteX37" fmla="*/ 1444832 w 3092991"/>
                  <a:gd name="connsiteY37" fmla="*/ 2563 h 6644970"/>
                  <a:gd name="connsiteX38" fmla="*/ 1661455 w 3092991"/>
                  <a:gd name="connsiteY38" fmla="*/ 46075 h 6644970"/>
                  <a:gd name="connsiteX39" fmla="*/ 1744293 w 3092991"/>
                  <a:gd name="connsiteY39" fmla="*/ 259089 h 6644970"/>
                  <a:gd name="connsiteX40" fmla="*/ 1772002 w 3092991"/>
                  <a:gd name="connsiteY40" fmla="*/ 480762 h 6644970"/>
                  <a:gd name="connsiteX41" fmla="*/ 1860829 w 3092991"/>
                  <a:gd name="connsiteY41" fmla="*/ 630348 h 6644970"/>
                  <a:gd name="connsiteX42" fmla="*/ 1947493 w 3092991"/>
                  <a:gd name="connsiteY42" fmla="*/ 693198 h 6644970"/>
                  <a:gd name="connsiteX43" fmla="*/ 2187639 w 3092991"/>
                  <a:gd name="connsiteY43" fmla="*/ 748616 h 6644970"/>
                  <a:gd name="connsiteX44" fmla="*/ 2353893 w 3092991"/>
                  <a:gd name="connsiteY44" fmla="*/ 859453 h 6644970"/>
                  <a:gd name="connsiteX45" fmla="*/ 2603275 w 3092991"/>
                  <a:gd name="connsiteY45" fmla="*/ 1191962 h 6644970"/>
                  <a:gd name="connsiteX46" fmla="*/ 2889602 w 3092991"/>
                  <a:gd name="connsiteY46" fmla="*/ 1626071 h 6644970"/>
                  <a:gd name="connsiteX47" fmla="*/ 2972730 w 3092991"/>
                  <a:gd name="connsiteY47" fmla="*/ 1792325 h 6644970"/>
                  <a:gd name="connsiteX48" fmla="*/ 2972730 w 3092991"/>
                  <a:gd name="connsiteY48" fmla="*/ 2143307 h 6644970"/>
                  <a:gd name="connsiteX49" fmla="*/ 2926548 w 3092991"/>
                  <a:gd name="connsiteY49" fmla="*/ 2521998 h 6644970"/>
                  <a:gd name="connsiteX50" fmla="*/ 2852657 w 3092991"/>
                  <a:gd name="connsiteY50" fmla="*/ 2725198 h 6644970"/>
                  <a:gd name="connsiteX51" fmla="*/ 2806475 w 3092991"/>
                  <a:gd name="connsiteY51" fmla="*/ 2762143 h 6644970"/>
                  <a:gd name="connsiteX52" fmla="*/ 2834184 w 3092991"/>
                  <a:gd name="connsiteY52" fmla="*/ 2909925 h 6644970"/>
                  <a:gd name="connsiteX53" fmla="*/ 2741820 w 3092991"/>
                  <a:gd name="connsiteY53" fmla="*/ 3260907 h 6644970"/>
                  <a:gd name="connsiteX54" fmla="*/ 2612511 w 3092991"/>
                  <a:gd name="connsiteY54" fmla="*/ 3602653 h 6644970"/>
                  <a:gd name="connsiteX55" fmla="*/ 2464730 w 3092991"/>
                  <a:gd name="connsiteY55" fmla="*/ 4018289 h 6644970"/>
                  <a:gd name="connsiteX56" fmla="*/ 2418548 w 3092991"/>
                  <a:gd name="connsiteY56" fmla="*/ 4378507 h 6644970"/>
                  <a:gd name="connsiteX57" fmla="*/ 2510911 w 3092991"/>
                  <a:gd name="connsiteY57" fmla="*/ 4526289 h 6644970"/>
                  <a:gd name="connsiteX58" fmla="*/ 2760293 w 3092991"/>
                  <a:gd name="connsiteY58" fmla="*/ 4941925 h 6644970"/>
                  <a:gd name="connsiteX59" fmla="*/ 2926548 w 3092991"/>
                  <a:gd name="connsiteY59" fmla="*/ 5348325 h 6644970"/>
                  <a:gd name="connsiteX60" fmla="*/ 3037384 w 3092991"/>
                  <a:gd name="connsiteY60" fmla="*/ 5653125 h 6644970"/>
                  <a:gd name="connsiteX61" fmla="*/ 3092802 w 3092991"/>
                  <a:gd name="connsiteY61" fmla="*/ 5985634 h 6644970"/>
                  <a:gd name="connsiteX62" fmla="*/ 3055857 w 3092991"/>
                  <a:gd name="connsiteY62" fmla="*/ 6133416 h 6644970"/>
                  <a:gd name="connsiteX63" fmla="*/ 3064516 w 3092991"/>
                  <a:gd name="connsiteY63" fmla="*/ 6214234 h 6644970"/>
                  <a:gd name="connsiteX64" fmla="*/ 2972730 w 3092991"/>
                  <a:gd name="connsiteY64" fmla="*/ 6244253 h 6644970"/>
                  <a:gd name="connsiteX65" fmla="*/ 2926548 w 3092991"/>
                  <a:gd name="connsiteY65" fmla="*/ 6327380 h 6644970"/>
                  <a:gd name="connsiteX66" fmla="*/ 2880366 w 3092991"/>
                  <a:gd name="connsiteY66" fmla="*/ 6475162 h 6644970"/>
                  <a:gd name="connsiteX67" fmla="*/ 2880366 w 3092991"/>
                  <a:gd name="connsiteY67" fmla="*/ 6585998 h 6644970"/>
                  <a:gd name="connsiteX68" fmla="*/ 2658693 w 3092991"/>
                  <a:gd name="connsiteY68" fmla="*/ 6641416 h 6644970"/>
                  <a:gd name="connsiteX69" fmla="*/ 2455493 w 3092991"/>
                  <a:gd name="connsiteY69" fmla="*/ 6622943 h 6644970"/>
                  <a:gd name="connsiteX70" fmla="*/ 2446257 w 3092991"/>
                  <a:gd name="connsiteY70" fmla="*/ 6567525 h 6644970"/>
                  <a:gd name="connsiteX71" fmla="*/ 2372366 w 3092991"/>
                  <a:gd name="connsiteY71" fmla="*/ 6622943 h 6644970"/>
                  <a:gd name="connsiteX72" fmla="*/ 2224584 w 3092991"/>
                  <a:gd name="connsiteY72" fmla="*/ 6641416 h 6644970"/>
                  <a:gd name="connsiteX73" fmla="*/ 1772002 w 3092991"/>
                  <a:gd name="connsiteY73" fmla="*/ 6641416 h 6644970"/>
                  <a:gd name="connsiteX74" fmla="*/ 1707348 w 3092991"/>
                  <a:gd name="connsiteY74" fmla="*/ 6604471 h 6644970"/>
                  <a:gd name="connsiteX75" fmla="*/ 1781239 w 3092991"/>
                  <a:gd name="connsiteY75" fmla="*/ 6447453 h 6644970"/>
                  <a:gd name="connsiteX76" fmla="*/ 1938257 w 3092991"/>
                  <a:gd name="connsiteY76" fmla="*/ 6410507 h 6644970"/>
                  <a:gd name="connsiteX77" fmla="*/ 2030620 w 3092991"/>
                  <a:gd name="connsiteY77" fmla="*/ 6345853 h 6644970"/>
                  <a:gd name="connsiteX78" fmla="*/ 1968852 w 3092991"/>
                  <a:gd name="connsiteY78" fmla="*/ 6232130 h 6644970"/>
                  <a:gd name="connsiteX0" fmla="*/ 1968850 w 3092989"/>
                  <a:gd name="connsiteY0" fmla="*/ 6232130 h 6644970"/>
                  <a:gd name="connsiteX1" fmla="*/ 2045916 w 3092989"/>
                  <a:gd name="connsiteY1" fmla="*/ 6119562 h 6644970"/>
                  <a:gd name="connsiteX2" fmla="*/ 2199759 w 3092989"/>
                  <a:gd name="connsiteY2" fmla="*/ 6064721 h 6644970"/>
                  <a:gd name="connsiteX3" fmla="*/ 2086037 w 3092989"/>
                  <a:gd name="connsiteY3" fmla="*/ 5754725 h 6644970"/>
                  <a:gd name="connsiteX4" fmla="*/ 1901309 w 3092989"/>
                  <a:gd name="connsiteY4" fmla="*/ 5182071 h 6644970"/>
                  <a:gd name="connsiteX5" fmla="*/ 1614982 w 3092989"/>
                  <a:gd name="connsiteY5" fmla="*/ 4572471 h 6644970"/>
                  <a:gd name="connsiteX6" fmla="*/ 1578037 w 3092989"/>
                  <a:gd name="connsiteY6" fmla="*/ 4350798 h 6644970"/>
                  <a:gd name="connsiteX7" fmla="*/ 1642691 w 3092989"/>
                  <a:gd name="connsiteY7" fmla="*/ 3898216 h 6644970"/>
                  <a:gd name="connsiteX8" fmla="*/ 1781237 w 3092989"/>
                  <a:gd name="connsiteY8" fmla="*/ 3066943 h 6644970"/>
                  <a:gd name="connsiteX9" fmla="*/ 1762764 w 3092989"/>
                  <a:gd name="connsiteY9" fmla="*/ 2429634 h 6644970"/>
                  <a:gd name="connsiteX10" fmla="*/ 1587273 w 3092989"/>
                  <a:gd name="connsiteY10" fmla="*/ 2041707 h 6644970"/>
                  <a:gd name="connsiteX11" fmla="*/ 1457964 w 3092989"/>
                  <a:gd name="connsiteY11" fmla="*/ 1764616 h 6644970"/>
                  <a:gd name="connsiteX12" fmla="*/ 1266093 w 3092989"/>
                  <a:gd name="connsiteY12" fmla="*/ 1860876 h 6644970"/>
                  <a:gd name="connsiteX13" fmla="*/ 971395 w 3092989"/>
                  <a:gd name="connsiteY13" fmla="*/ 2123319 h 6644970"/>
                  <a:gd name="connsiteX14" fmla="*/ 608218 w 3092989"/>
                  <a:gd name="connsiteY14" fmla="*/ 2364980 h 6644970"/>
                  <a:gd name="connsiteX15" fmla="*/ 349600 w 3092989"/>
                  <a:gd name="connsiteY15" fmla="*/ 2540471 h 6644970"/>
                  <a:gd name="connsiteX16" fmla="*/ 253484 w 3092989"/>
                  <a:gd name="connsiteY16" fmla="*/ 2635432 h 6644970"/>
                  <a:gd name="connsiteX17" fmla="*/ 166708 w 3092989"/>
                  <a:gd name="connsiteY17" fmla="*/ 2631186 h 6644970"/>
                  <a:gd name="connsiteX18" fmla="*/ 65909 w 3092989"/>
                  <a:gd name="connsiteY18" fmla="*/ 2704626 h 6644970"/>
                  <a:gd name="connsiteX19" fmla="*/ 122 w 3092989"/>
                  <a:gd name="connsiteY19" fmla="*/ 2690689 h 6644970"/>
                  <a:gd name="connsiteX20" fmla="*/ 81746 w 3092989"/>
                  <a:gd name="connsiteY20" fmla="*/ 2568180 h 6644970"/>
                  <a:gd name="connsiteX21" fmla="*/ 201818 w 3092989"/>
                  <a:gd name="connsiteY21" fmla="*/ 2401925 h 6644970"/>
                  <a:gd name="connsiteX22" fmla="*/ 349600 w 3092989"/>
                  <a:gd name="connsiteY22" fmla="*/ 2318798 h 6644970"/>
                  <a:gd name="connsiteX23" fmla="*/ 515855 w 3092989"/>
                  <a:gd name="connsiteY23" fmla="*/ 2189489 h 6644970"/>
                  <a:gd name="connsiteX24" fmla="*/ 765237 w 3092989"/>
                  <a:gd name="connsiteY24" fmla="*/ 1930871 h 6644970"/>
                  <a:gd name="connsiteX25" fmla="*/ 1106982 w 3092989"/>
                  <a:gd name="connsiteY25" fmla="*/ 1542943 h 6644970"/>
                  <a:gd name="connsiteX26" fmla="*/ 1245528 w 3092989"/>
                  <a:gd name="connsiteY26" fmla="*/ 1284325 h 6644970"/>
                  <a:gd name="connsiteX27" fmla="*/ 1374837 w 3092989"/>
                  <a:gd name="connsiteY27" fmla="*/ 1025707 h 6644970"/>
                  <a:gd name="connsiteX28" fmla="*/ 1421018 w 3092989"/>
                  <a:gd name="connsiteY28" fmla="*/ 951816 h 6644970"/>
                  <a:gd name="connsiteX29" fmla="*/ 1347128 w 3092989"/>
                  <a:gd name="connsiteY29" fmla="*/ 877925 h 6644970"/>
                  <a:gd name="connsiteX30" fmla="*/ 1264000 w 3092989"/>
                  <a:gd name="connsiteY30" fmla="*/ 887162 h 6644970"/>
                  <a:gd name="connsiteX31" fmla="*/ 1162400 w 3092989"/>
                  <a:gd name="connsiteY31" fmla="*/ 693198 h 6644970"/>
                  <a:gd name="connsiteX32" fmla="*/ 1130867 w 3092989"/>
                  <a:gd name="connsiteY32" fmla="*/ 657479 h 6644970"/>
                  <a:gd name="connsiteX33" fmla="*/ 1078047 w 3092989"/>
                  <a:gd name="connsiteY33" fmla="*/ 445909 h 6644970"/>
                  <a:gd name="connsiteX34" fmla="*/ 1043554 w 3092989"/>
                  <a:gd name="connsiteY34" fmla="*/ 262047 h 6644970"/>
                  <a:gd name="connsiteX35" fmla="*/ 1076098 w 3092989"/>
                  <a:gd name="connsiteY35" fmla="*/ 135985 h 6644970"/>
                  <a:gd name="connsiteX36" fmla="*/ 1184409 w 3092989"/>
                  <a:gd name="connsiteY36" fmla="*/ 92546 h 6644970"/>
                  <a:gd name="connsiteX37" fmla="*/ 1444830 w 3092989"/>
                  <a:gd name="connsiteY37" fmla="*/ 2563 h 6644970"/>
                  <a:gd name="connsiteX38" fmla="*/ 1661453 w 3092989"/>
                  <a:gd name="connsiteY38" fmla="*/ 46075 h 6644970"/>
                  <a:gd name="connsiteX39" fmla="*/ 1744291 w 3092989"/>
                  <a:gd name="connsiteY39" fmla="*/ 259089 h 6644970"/>
                  <a:gd name="connsiteX40" fmla="*/ 1772000 w 3092989"/>
                  <a:gd name="connsiteY40" fmla="*/ 480762 h 6644970"/>
                  <a:gd name="connsiteX41" fmla="*/ 1860827 w 3092989"/>
                  <a:gd name="connsiteY41" fmla="*/ 630348 h 6644970"/>
                  <a:gd name="connsiteX42" fmla="*/ 1947491 w 3092989"/>
                  <a:gd name="connsiteY42" fmla="*/ 693198 h 6644970"/>
                  <a:gd name="connsiteX43" fmla="*/ 2187637 w 3092989"/>
                  <a:gd name="connsiteY43" fmla="*/ 748616 h 6644970"/>
                  <a:gd name="connsiteX44" fmla="*/ 2353891 w 3092989"/>
                  <a:gd name="connsiteY44" fmla="*/ 859453 h 6644970"/>
                  <a:gd name="connsiteX45" fmla="*/ 2603273 w 3092989"/>
                  <a:gd name="connsiteY45" fmla="*/ 1191962 h 6644970"/>
                  <a:gd name="connsiteX46" fmla="*/ 2889600 w 3092989"/>
                  <a:gd name="connsiteY46" fmla="*/ 1626071 h 6644970"/>
                  <a:gd name="connsiteX47" fmla="*/ 2972728 w 3092989"/>
                  <a:gd name="connsiteY47" fmla="*/ 1792325 h 6644970"/>
                  <a:gd name="connsiteX48" fmla="*/ 2972728 w 3092989"/>
                  <a:gd name="connsiteY48" fmla="*/ 2143307 h 6644970"/>
                  <a:gd name="connsiteX49" fmla="*/ 2926546 w 3092989"/>
                  <a:gd name="connsiteY49" fmla="*/ 2521998 h 6644970"/>
                  <a:gd name="connsiteX50" fmla="*/ 2852655 w 3092989"/>
                  <a:gd name="connsiteY50" fmla="*/ 2725198 h 6644970"/>
                  <a:gd name="connsiteX51" fmla="*/ 2806473 w 3092989"/>
                  <a:gd name="connsiteY51" fmla="*/ 2762143 h 6644970"/>
                  <a:gd name="connsiteX52" fmla="*/ 2834182 w 3092989"/>
                  <a:gd name="connsiteY52" fmla="*/ 2909925 h 6644970"/>
                  <a:gd name="connsiteX53" fmla="*/ 2741818 w 3092989"/>
                  <a:gd name="connsiteY53" fmla="*/ 3260907 h 6644970"/>
                  <a:gd name="connsiteX54" fmla="*/ 2612509 w 3092989"/>
                  <a:gd name="connsiteY54" fmla="*/ 3602653 h 6644970"/>
                  <a:gd name="connsiteX55" fmla="*/ 2464728 w 3092989"/>
                  <a:gd name="connsiteY55" fmla="*/ 4018289 h 6644970"/>
                  <a:gd name="connsiteX56" fmla="*/ 2418546 w 3092989"/>
                  <a:gd name="connsiteY56" fmla="*/ 4378507 h 6644970"/>
                  <a:gd name="connsiteX57" fmla="*/ 2510909 w 3092989"/>
                  <a:gd name="connsiteY57" fmla="*/ 4526289 h 6644970"/>
                  <a:gd name="connsiteX58" fmla="*/ 2760291 w 3092989"/>
                  <a:gd name="connsiteY58" fmla="*/ 4941925 h 6644970"/>
                  <a:gd name="connsiteX59" fmla="*/ 2926546 w 3092989"/>
                  <a:gd name="connsiteY59" fmla="*/ 5348325 h 6644970"/>
                  <a:gd name="connsiteX60" fmla="*/ 3037382 w 3092989"/>
                  <a:gd name="connsiteY60" fmla="*/ 5653125 h 6644970"/>
                  <a:gd name="connsiteX61" fmla="*/ 3092800 w 3092989"/>
                  <a:gd name="connsiteY61" fmla="*/ 5985634 h 6644970"/>
                  <a:gd name="connsiteX62" fmla="*/ 3055855 w 3092989"/>
                  <a:gd name="connsiteY62" fmla="*/ 6133416 h 6644970"/>
                  <a:gd name="connsiteX63" fmla="*/ 3064514 w 3092989"/>
                  <a:gd name="connsiteY63" fmla="*/ 6214234 h 6644970"/>
                  <a:gd name="connsiteX64" fmla="*/ 2972728 w 3092989"/>
                  <a:gd name="connsiteY64" fmla="*/ 6244253 h 6644970"/>
                  <a:gd name="connsiteX65" fmla="*/ 2926546 w 3092989"/>
                  <a:gd name="connsiteY65" fmla="*/ 6327380 h 6644970"/>
                  <a:gd name="connsiteX66" fmla="*/ 2880364 w 3092989"/>
                  <a:gd name="connsiteY66" fmla="*/ 6475162 h 6644970"/>
                  <a:gd name="connsiteX67" fmla="*/ 2880364 w 3092989"/>
                  <a:gd name="connsiteY67" fmla="*/ 6585998 h 6644970"/>
                  <a:gd name="connsiteX68" fmla="*/ 2658691 w 3092989"/>
                  <a:gd name="connsiteY68" fmla="*/ 6641416 h 6644970"/>
                  <a:gd name="connsiteX69" fmla="*/ 2455491 w 3092989"/>
                  <a:gd name="connsiteY69" fmla="*/ 6622943 h 6644970"/>
                  <a:gd name="connsiteX70" fmla="*/ 2446255 w 3092989"/>
                  <a:gd name="connsiteY70" fmla="*/ 6567525 h 6644970"/>
                  <a:gd name="connsiteX71" fmla="*/ 2372364 w 3092989"/>
                  <a:gd name="connsiteY71" fmla="*/ 6622943 h 6644970"/>
                  <a:gd name="connsiteX72" fmla="*/ 2224582 w 3092989"/>
                  <a:gd name="connsiteY72" fmla="*/ 6641416 h 6644970"/>
                  <a:gd name="connsiteX73" fmla="*/ 1772000 w 3092989"/>
                  <a:gd name="connsiteY73" fmla="*/ 6641416 h 6644970"/>
                  <a:gd name="connsiteX74" fmla="*/ 1707346 w 3092989"/>
                  <a:gd name="connsiteY74" fmla="*/ 6604471 h 6644970"/>
                  <a:gd name="connsiteX75" fmla="*/ 1781237 w 3092989"/>
                  <a:gd name="connsiteY75" fmla="*/ 6447453 h 6644970"/>
                  <a:gd name="connsiteX76" fmla="*/ 1938255 w 3092989"/>
                  <a:gd name="connsiteY76" fmla="*/ 6410507 h 6644970"/>
                  <a:gd name="connsiteX77" fmla="*/ 2030618 w 3092989"/>
                  <a:gd name="connsiteY77" fmla="*/ 6345853 h 6644970"/>
                  <a:gd name="connsiteX78" fmla="*/ 1968850 w 3092989"/>
                  <a:gd name="connsiteY78" fmla="*/ 6232130 h 66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3092989" h="6644970">
                    <a:moveTo>
                      <a:pt x="1968850" y="6232130"/>
                    </a:moveTo>
                    <a:cubicBezTo>
                      <a:pt x="1971400" y="6194415"/>
                      <a:pt x="2007431" y="6147463"/>
                      <a:pt x="2045916" y="6119562"/>
                    </a:cubicBezTo>
                    <a:cubicBezTo>
                      <a:pt x="2084401" y="6091661"/>
                      <a:pt x="2193072" y="6125527"/>
                      <a:pt x="2199759" y="6064721"/>
                    </a:cubicBezTo>
                    <a:cubicBezTo>
                      <a:pt x="2206446" y="6003915"/>
                      <a:pt x="2135779" y="5901833"/>
                      <a:pt x="2086037" y="5754725"/>
                    </a:cubicBezTo>
                    <a:cubicBezTo>
                      <a:pt x="2036295" y="5607617"/>
                      <a:pt x="1979818" y="5379113"/>
                      <a:pt x="1901309" y="5182071"/>
                    </a:cubicBezTo>
                    <a:cubicBezTo>
                      <a:pt x="1822800" y="4985029"/>
                      <a:pt x="1668861" y="4711016"/>
                      <a:pt x="1614982" y="4572471"/>
                    </a:cubicBezTo>
                    <a:cubicBezTo>
                      <a:pt x="1561103" y="4433926"/>
                      <a:pt x="1573419" y="4463174"/>
                      <a:pt x="1578037" y="4350798"/>
                    </a:cubicBezTo>
                    <a:cubicBezTo>
                      <a:pt x="1582655" y="4238422"/>
                      <a:pt x="1608824" y="4112192"/>
                      <a:pt x="1642691" y="3898216"/>
                    </a:cubicBezTo>
                    <a:cubicBezTo>
                      <a:pt x="1676558" y="3684240"/>
                      <a:pt x="1761225" y="3311707"/>
                      <a:pt x="1781237" y="3066943"/>
                    </a:cubicBezTo>
                    <a:cubicBezTo>
                      <a:pt x="1801249" y="2822179"/>
                      <a:pt x="1795091" y="2600507"/>
                      <a:pt x="1762764" y="2429634"/>
                    </a:cubicBezTo>
                    <a:cubicBezTo>
                      <a:pt x="1730437" y="2258761"/>
                      <a:pt x="1638073" y="2152543"/>
                      <a:pt x="1587273" y="2041707"/>
                    </a:cubicBezTo>
                    <a:cubicBezTo>
                      <a:pt x="1536473" y="1930871"/>
                      <a:pt x="1511494" y="1794755"/>
                      <a:pt x="1457964" y="1764616"/>
                    </a:cubicBezTo>
                    <a:cubicBezTo>
                      <a:pt x="1404434" y="1734478"/>
                      <a:pt x="1347188" y="1801092"/>
                      <a:pt x="1266093" y="1860876"/>
                    </a:cubicBezTo>
                    <a:cubicBezTo>
                      <a:pt x="1184998" y="1920660"/>
                      <a:pt x="1081041" y="2039302"/>
                      <a:pt x="971395" y="2123319"/>
                    </a:cubicBezTo>
                    <a:cubicBezTo>
                      <a:pt x="861749" y="2207336"/>
                      <a:pt x="711851" y="2295455"/>
                      <a:pt x="608218" y="2364980"/>
                    </a:cubicBezTo>
                    <a:cubicBezTo>
                      <a:pt x="504586" y="2434505"/>
                      <a:pt x="408722" y="2495396"/>
                      <a:pt x="349600" y="2540471"/>
                    </a:cubicBezTo>
                    <a:cubicBezTo>
                      <a:pt x="290478" y="2585546"/>
                      <a:pt x="283966" y="2620313"/>
                      <a:pt x="253484" y="2635432"/>
                    </a:cubicBezTo>
                    <a:cubicBezTo>
                      <a:pt x="223002" y="2650551"/>
                      <a:pt x="197971" y="2619654"/>
                      <a:pt x="166708" y="2631186"/>
                    </a:cubicBezTo>
                    <a:cubicBezTo>
                      <a:pt x="135446" y="2642718"/>
                      <a:pt x="93673" y="2694709"/>
                      <a:pt x="65909" y="2704626"/>
                    </a:cubicBezTo>
                    <a:cubicBezTo>
                      <a:pt x="38145" y="2714543"/>
                      <a:pt x="-2517" y="2713430"/>
                      <a:pt x="122" y="2690689"/>
                    </a:cubicBezTo>
                    <a:cubicBezTo>
                      <a:pt x="2761" y="2667948"/>
                      <a:pt x="48130" y="2616307"/>
                      <a:pt x="81746" y="2568180"/>
                    </a:cubicBezTo>
                    <a:cubicBezTo>
                      <a:pt x="115362" y="2520053"/>
                      <a:pt x="157176" y="2443489"/>
                      <a:pt x="201818" y="2401925"/>
                    </a:cubicBezTo>
                    <a:cubicBezTo>
                      <a:pt x="246460" y="2360361"/>
                      <a:pt x="297261" y="2354204"/>
                      <a:pt x="349600" y="2318798"/>
                    </a:cubicBezTo>
                    <a:cubicBezTo>
                      <a:pt x="401939" y="2283392"/>
                      <a:pt x="446582" y="2254143"/>
                      <a:pt x="515855" y="2189489"/>
                    </a:cubicBezTo>
                    <a:cubicBezTo>
                      <a:pt x="585128" y="2124835"/>
                      <a:pt x="666716" y="2038629"/>
                      <a:pt x="765237" y="1930871"/>
                    </a:cubicBezTo>
                    <a:cubicBezTo>
                      <a:pt x="863758" y="1823113"/>
                      <a:pt x="1026934" y="1650701"/>
                      <a:pt x="1106982" y="1542943"/>
                    </a:cubicBezTo>
                    <a:cubicBezTo>
                      <a:pt x="1187030" y="1435185"/>
                      <a:pt x="1200886" y="1370531"/>
                      <a:pt x="1245528" y="1284325"/>
                    </a:cubicBezTo>
                    <a:cubicBezTo>
                      <a:pt x="1290170" y="1198119"/>
                      <a:pt x="1345589" y="1081125"/>
                      <a:pt x="1374837" y="1025707"/>
                    </a:cubicBezTo>
                    <a:cubicBezTo>
                      <a:pt x="1404085" y="970289"/>
                      <a:pt x="1425636" y="976446"/>
                      <a:pt x="1421018" y="951816"/>
                    </a:cubicBezTo>
                    <a:cubicBezTo>
                      <a:pt x="1416400" y="927186"/>
                      <a:pt x="1373298" y="888701"/>
                      <a:pt x="1347128" y="877925"/>
                    </a:cubicBezTo>
                    <a:cubicBezTo>
                      <a:pt x="1320958" y="867149"/>
                      <a:pt x="1294788" y="917950"/>
                      <a:pt x="1264000" y="887162"/>
                    </a:cubicBezTo>
                    <a:cubicBezTo>
                      <a:pt x="1233212" y="856374"/>
                      <a:pt x="1184589" y="731478"/>
                      <a:pt x="1162400" y="693198"/>
                    </a:cubicBezTo>
                    <a:cubicBezTo>
                      <a:pt x="1140211" y="654918"/>
                      <a:pt x="1144926" y="698694"/>
                      <a:pt x="1130867" y="657479"/>
                    </a:cubicBezTo>
                    <a:cubicBezTo>
                      <a:pt x="1116808" y="616264"/>
                      <a:pt x="1092599" y="511814"/>
                      <a:pt x="1078047" y="445909"/>
                    </a:cubicBezTo>
                    <a:cubicBezTo>
                      <a:pt x="1063495" y="380004"/>
                      <a:pt x="1043879" y="313701"/>
                      <a:pt x="1043554" y="262047"/>
                    </a:cubicBezTo>
                    <a:cubicBezTo>
                      <a:pt x="1043229" y="210393"/>
                      <a:pt x="1059369" y="162648"/>
                      <a:pt x="1076098" y="135985"/>
                    </a:cubicBezTo>
                    <a:cubicBezTo>
                      <a:pt x="1092827" y="109322"/>
                      <a:pt x="1122954" y="114783"/>
                      <a:pt x="1184409" y="92546"/>
                    </a:cubicBezTo>
                    <a:cubicBezTo>
                      <a:pt x="1245864" y="70309"/>
                      <a:pt x="1365323" y="10308"/>
                      <a:pt x="1444830" y="2563"/>
                    </a:cubicBezTo>
                    <a:cubicBezTo>
                      <a:pt x="1524337" y="-5182"/>
                      <a:pt x="1611543" y="3321"/>
                      <a:pt x="1661453" y="46075"/>
                    </a:cubicBezTo>
                    <a:cubicBezTo>
                      <a:pt x="1711363" y="88829"/>
                      <a:pt x="1725867" y="186641"/>
                      <a:pt x="1744291" y="259089"/>
                    </a:cubicBezTo>
                    <a:cubicBezTo>
                      <a:pt x="1762715" y="331537"/>
                      <a:pt x="1752577" y="418886"/>
                      <a:pt x="1772000" y="480762"/>
                    </a:cubicBezTo>
                    <a:cubicBezTo>
                      <a:pt x="1791423" y="542639"/>
                      <a:pt x="1831579" y="594942"/>
                      <a:pt x="1860827" y="630348"/>
                    </a:cubicBezTo>
                    <a:cubicBezTo>
                      <a:pt x="1890075" y="665754"/>
                      <a:pt x="1893023" y="673487"/>
                      <a:pt x="1947491" y="693198"/>
                    </a:cubicBezTo>
                    <a:cubicBezTo>
                      <a:pt x="2001959" y="712909"/>
                      <a:pt x="2119904" y="720907"/>
                      <a:pt x="2187637" y="748616"/>
                    </a:cubicBezTo>
                    <a:cubicBezTo>
                      <a:pt x="2255370" y="776325"/>
                      <a:pt x="2284618" y="785562"/>
                      <a:pt x="2353891" y="859453"/>
                    </a:cubicBezTo>
                    <a:cubicBezTo>
                      <a:pt x="2423164" y="933344"/>
                      <a:pt x="2513988" y="1064192"/>
                      <a:pt x="2603273" y="1191962"/>
                    </a:cubicBezTo>
                    <a:cubicBezTo>
                      <a:pt x="2692558" y="1319732"/>
                      <a:pt x="2828024" y="1526010"/>
                      <a:pt x="2889600" y="1626071"/>
                    </a:cubicBezTo>
                    <a:cubicBezTo>
                      <a:pt x="2951176" y="1726132"/>
                      <a:pt x="2958873" y="1706119"/>
                      <a:pt x="2972728" y="1792325"/>
                    </a:cubicBezTo>
                    <a:cubicBezTo>
                      <a:pt x="2986583" y="1878531"/>
                      <a:pt x="2980425" y="2021695"/>
                      <a:pt x="2972728" y="2143307"/>
                    </a:cubicBezTo>
                    <a:cubicBezTo>
                      <a:pt x="2965031" y="2264919"/>
                      <a:pt x="2946558" y="2425016"/>
                      <a:pt x="2926546" y="2521998"/>
                    </a:cubicBezTo>
                    <a:cubicBezTo>
                      <a:pt x="2906534" y="2618980"/>
                      <a:pt x="2872667" y="2685174"/>
                      <a:pt x="2852655" y="2725198"/>
                    </a:cubicBezTo>
                    <a:cubicBezTo>
                      <a:pt x="2832643" y="2765222"/>
                      <a:pt x="2809552" y="2731355"/>
                      <a:pt x="2806473" y="2762143"/>
                    </a:cubicBezTo>
                    <a:cubicBezTo>
                      <a:pt x="2803394" y="2792931"/>
                      <a:pt x="2844958" y="2826798"/>
                      <a:pt x="2834182" y="2909925"/>
                    </a:cubicBezTo>
                    <a:cubicBezTo>
                      <a:pt x="2823406" y="2993052"/>
                      <a:pt x="2778763" y="3145452"/>
                      <a:pt x="2741818" y="3260907"/>
                    </a:cubicBezTo>
                    <a:cubicBezTo>
                      <a:pt x="2704873" y="3376362"/>
                      <a:pt x="2658691" y="3476423"/>
                      <a:pt x="2612509" y="3602653"/>
                    </a:cubicBezTo>
                    <a:cubicBezTo>
                      <a:pt x="2566327" y="3728883"/>
                      <a:pt x="2497055" y="3888980"/>
                      <a:pt x="2464728" y="4018289"/>
                    </a:cubicBezTo>
                    <a:cubicBezTo>
                      <a:pt x="2432401" y="4147598"/>
                      <a:pt x="2425473" y="4263052"/>
                      <a:pt x="2418546" y="4378507"/>
                    </a:cubicBezTo>
                    <a:cubicBezTo>
                      <a:pt x="2449334" y="4427768"/>
                      <a:pt x="2453952" y="4432386"/>
                      <a:pt x="2510909" y="4526289"/>
                    </a:cubicBezTo>
                    <a:cubicBezTo>
                      <a:pt x="2567867" y="4620192"/>
                      <a:pt x="2691018" y="4804919"/>
                      <a:pt x="2760291" y="4941925"/>
                    </a:cubicBezTo>
                    <a:cubicBezTo>
                      <a:pt x="2829564" y="5078931"/>
                      <a:pt x="2880364" y="5229792"/>
                      <a:pt x="2926546" y="5348325"/>
                    </a:cubicBezTo>
                    <a:cubicBezTo>
                      <a:pt x="2972728" y="5466858"/>
                      <a:pt x="3009673" y="5546907"/>
                      <a:pt x="3037382" y="5653125"/>
                    </a:cubicBezTo>
                    <a:cubicBezTo>
                      <a:pt x="3065091" y="5759343"/>
                      <a:pt x="3089721" y="5905586"/>
                      <a:pt x="3092800" y="5985634"/>
                    </a:cubicBezTo>
                    <a:cubicBezTo>
                      <a:pt x="3095879" y="6065682"/>
                      <a:pt x="3060569" y="6095316"/>
                      <a:pt x="3055855" y="6133416"/>
                    </a:cubicBezTo>
                    <a:cubicBezTo>
                      <a:pt x="3051141" y="6171516"/>
                      <a:pt x="3078369" y="6195761"/>
                      <a:pt x="3064514" y="6214234"/>
                    </a:cubicBezTo>
                    <a:cubicBezTo>
                      <a:pt x="3050659" y="6232707"/>
                      <a:pt x="2995723" y="6225395"/>
                      <a:pt x="2972728" y="6244253"/>
                    </a:cubicBezTo>
                    <a:cubicBezTo>
                      <a:pt x="2949733" y="6263111"/>
                      <a:pt x="2941940" y="6288895"/>
                      <a:pt x="2926546" y="6327380"/>
                    </a:cubicBezTo>
                    <a:cubicBezTo>
                      <a:pt x="2911152" y="6365865"/>
                      <a:pt x="2888061" y="6432059"/>
                      <a:pt x="2880364" y="6475162"/>
                    </a:cubicBezTo>
                    <a:cubicBezTo>
                      <a:pt x="2872667" y="6518265"/>
                      <a:pt x="2917310" y="6558289"/>
                      <a:pt x="2880364" y="6585998"/>
                    </a:cubicBezTo>
                    <a:cubicBezTo>
                      <a:pt x="2843419" y="6613707"/>
                      <a:pt x="2729503" y="6635259"/>
                      <a:pt x="2658691" y="6641416"/>
                    </a:cubicBezTo>
                    <a:cubicBezTo>
                      <a:pt x="2587879" y="6647574"/>
                      <a:pt x="2490897" y="6635258"/>
                      <a:pt x="2455491" y="6622943"/>
                    </a:cubicBezTo>
                    <a:cubicBezTo>
                      <a:pt x="2420085" y="6610628"/>
                      <a:pt x="2460109" y="6567525"/>
                      <a:pt x="2446255" y="6567525"/>
                    </a:cubicBezTo>
                    <a:cubicBezTo>
                      <a:pt x="2432401" y="6567525"/>
                      <a:pt x="2409309" y="6610628"/>
                      <a:pt x="2372364" y="6622943"/>
                    </a:cubicBezTo>
                    <a:cubicBezTo>
                      <a:pt x="2335419" y="6635258"/>
                      <a:pt x="2324643" y="6638337"/>
                      <a:pt x="2224582" y="6641416"/>
                    </a:cubicBezTo>
                    <a:cubicBezTo>
                      <a:pt x="2124521" y="6644495"/>
                      <a:pt x="1858206" y="6647573"/>
                      <a:pt x="1772000" y="6641416"/>
                    </a:cubicBezTo>
                    <a:cubicBezTo>
                      <a:pt x="1685794" y="6635259"/>
                      <a:pt x="1705807" y="6636798"/>
                      <a:pt x="1707346" y="6604471"/>
                    </a:cubicBezTo>
                    <a:cubicBezTo>
                      <a:pt x="1708885" y="6572144"/>
                      <a:pt x="1742752" y="6479780"/>
                      <a:pt x="1781237" y="6447453"/>
                    </a:cubicBezTo>
                    <a:cubicBezTo>
                      <a:pt x="1819722" y="6415126"/>
                      <a:pt x="1896692" y="6427440"/>
                      <a:pt x="1938255" y="6410507"/>
                    </a:cubicBezTo>
                    <a:cubicBezTo>
                      <a:pt x="1979818" y="6393574"/>
                      <a:pt x="2025519" y="6375583"/>
                      <a:pt x="2030618" y="6345853"/>
                    </a:cubicBezTo>
                    <a:cubicBezTo>
                      <a:pt x="2035717" y="6316123"/>
                      <a:pt x="1966300" y="6269845"/>
                      <a:pt x="1968850" y="6232130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 rot="1270796">
                <a:off x="1334560" y="569134"/>
                <a:ext cx="434966" cy="1681522"/>
                <a:chOff x="2771929" y="881156"/>
                <a:chExt cx="434966" cy="1681522"/>
              </a:xfrm>
            </p:grpSpPr>
            <p:sp>
              <p:nvSpPr>
                <p:cNvPr id="11" name="Freeform 10"/>
                <p:cNvSpPr/>
                <p:nvPr/>
              </p:nvSpPr>
              <p:spPr>
                <a:xfrm flipH="1">
                  <a:off x="2804603" y="1234827"/>
                  <a:ext cx="177968" cy="1327851"/>
                </a:xfrm>
                <a:custGeom>
                  <a:avLst/>
                  <a:gdLst>
                    <a:gd name="connsiteX0" fmla="*/ 48015 w 119452"/>
                    <a:gd name="connsiteY0" fmla="*/ 0 h 1552575"/>
                    <a:gd name="connsiteX1" fmla="*/ 2771 w 119452"/>
                    <a:gd name="connsiteY1" fmla="*/ 1552575 h 1552575"/>
                    <a:gd name="connsiteX2" fmla="*/ 119452 w 119452"/>
                    <a:gd name="connsiteY2" fmla="*/ 4762 h 1552575"/>
                    <a:gd name="connsiteX3" fmla="*/ 48015 w 119452"/>
                    <a:gd name="connsiteY3" fmla="*/ 0 h 1552575"/>
                    <a:gd name="connsiteX0" fmla="*/ 48015 w 74208"/>
                    <a:gd name="connsiteY0" fmla="*/ 0 h 1552575"/>
                    <a:gd name="connsiteX1" fmla="*/ 2771 w 74208"/>
                    <a:gd name="connsiteY1" fmla="*/ 1552575 h 1552575"/>
                    <a:gd name="connsiteX2" fmla="*/ 74208 w 74208"/>
                    <a:gd name="connsiteY2" fmla="*/ 0 h 1552575"/>
                    <a:gd name="connsiteX3" fmla="*/ 48015 w 74208"/>
                    <a:gd name="connsiteY3" fmla="*/ 0 h 1552575"/>
                    <a:gd name="connsiteX0" fmla="*/ 45806 w 74381"/>
                    <a:gd name="connsiteY0" fmla="*/ 7144 h 1552575"/>
                    <a:gd name="connsiteX1" fmla="*/ 2944 w 74381"/>
                    <a:gd name="connsiteY1" fmla="*/ 1552575 h 1552575"/>
                    <a:gd name="connsiteX2" fmla="*/ 74381 w 74381"/>
                    <a:gd name="connsiteY2" fmla="*/ 0 h 1552575"/>
                    <a:gd name="connsiteX3" fmla="*/ 45806 w 74381"/>
                    <a:gd name="connsiteY3" fmla="*/ 7144 h 1552575"/>
                    <a:gd name="connsiteX0" fmla="*/ 37225 w 65800"/>
                    <a:gd name="connsiteY0" fmla="*/ 7144 h 1554956"/>
                    <a:gd name="connsiteX1" fmla="*/ 3888 w 65800"/>
                    <a:gd name="connsiteY1" fmla="*/ 1554956 h 1554956"/>
                    <a:gd name="connsiteX2" fmla="*/ 65800 w 65800"/>
                    <a:gd name="connsiteY2" fmla="*/ 0 h 1554956"/>
                    <a:gd name="connsiteX3" fmla="*/ 37225 w 65800"/>
                    <a:gd name="connsiteY3" fmla="*/ 7144 h 1554956"/>
                    <a:gd name="connsiteX0" fmla="*/ 33159 w 61734"/>
                    <a:gd name="connsiteY0" fmla="*/ 7144 h 1504950"/>
                    <a:gd name="connsiteX1" fmla="*/ 4584 w 61734"/>
                    <a:gd name="connsiteY1" fmla="*/ 1504950 h 1504950"/>
                    <a:gd name="connsiteX2" fmla="*/ 61734 w 61734"/>
                    <a:gd name="connsiteY2" fmla="*/ 0 h 1504950"/>
                    <a:gd name="connsiteX3" fmla="*/ 33159 w 61734"/>
                    <a:gd name="connsiteY3" fmla="*/ 7144 h 1504950"/>
                    <a:gd name="connsiteX0" fmla="*/ 33159 w 61734"/>
                    <a:gd name="connsiteY0" fmla="*/ 0 h 1504950"/>
                    <a:gd name="connsiteX1" fmla="*/ 4584 w 61734"/>
                    <a:gd name="connsiteY1" fmla="*/ 1504950 h 1504950"/>
                    <a:gd name="connsiteX2" fmla="*/ 61734 w 61734"/>
                    <a:gd name="connsiteY2" fmla="*/ 0 h 1504950"/>
                    <a:gd name="connsiteX3" fmla="*/ 33159 w 61734"/>
                    <a:gd name="connsiteY3" fmla="*/ 0 h 1504950"/>
                    <a:gd name="connsiteX0" fmla="*/ 33159 w 80784"/>
                    <a:gd name="connsiteY0" fmla="*/ 266700 h 1771650"/>
                    <a:gd name="connsiteX1" fmla="*/ 4584 w 80784"/>
                    <a:gd name="connsiteY1" fmla="*/ 1771650 h 1771650"/>
                    <a:gd name="connsiteX2" fmla="*/ 80784 w 80784"/>
                    <a:gd name="connsiteY2" fmla="*/ 0 h 1771650"/>
                    <a:gd name="connsiteX3" fmla="*/ 33159 w 80784"/>
                    <a:gd name="connsiteY3" fmla="*/ 266700 h 1771650"/>
                    <a:gd name="connsiteX0" fmla="*/ 17676 w 89113"/>
                    <a:gd name="connsiteY0" fmla="*/ 4762 h 1771650"/>
                    <a:gd name="connsiteX1" fmla="*/ 12913 w 89113"/>
                    <a:gd name="connsiteY1" fmla="*/ 1771650 h 1771650"/>
                    <a:gd name="connsiteX2" fmla="*/ 89113 w 89113"/>
                    <a:gd name="connsiteY2" fmla="*/ 0 h 1771650"/>
                    <a:gd name="connsiteX3" fmla="*/ 17676 w 89113"/>
                    <a:gd name="connsiteY3" fmla="*/ 4762 h 1771650"/>
                    <a:gd name="connsiteX0" fmla="*/ 27737 w 99174"/>
                    <a:gd name="connsiteY0" fmla="*/ 4762 h 1771650"/>
                    <a:gd name="connsiteX1" fmla="*/ 22974 w 99174"/>
                    <a:gd name="connsiteY1" fmla="*/ 1771650 h 1771650"/>
                    <a:gd name="connsiteX2" fmla="*/ 99174 w 99174"/>
                    <a:gd name="connsiteY2" fmla="*/ 0 h 1771650"/>
                    <a:gd name="connsiteX3" fmla="*/ 27737 w 99174"/>
                    <a:gd name="connsiteY3" fmla="*/ 4762 h 1771650"/>
                    <a:gd name="connsiteX0" fmla="*/ 28451 w 99888"/>
                    <a:gd name="connsiteY0" fmla="*/ 4762 h 1781737"/>
                    <a:gd name="connsiteX1" fmla="*/ 55 w 99888"/>
                    <a:gd name="connsiteY1" fmla="*/ 690563 h 1781737"/>
                    <a:gd name="connsiteX2" fmla="*/ 23688 w 99888"/>
                    <a:gd name="connsiteY2" fmla="*/ 1771650 h 1781737"/>
                    <a:gd name="connsiteX3" fmla="*/ 99888 w 99888"/>
                    <a:gd name="connsiteY3" fmla="*/ 0 h 1781737"/>
                    <a:gd name="connsiteX4" fmla="*/ 28451 w 99888"/>
                    <a:gd name="connsiteY4" fmla="*/ 4762 h 1781737"/>
                    <a:gd name="connsiteX0" fmla="*/ 40325 w 111762"/>
                    <a:gd name="connsiteY0" fmla="*/ 4762 h 1781737"/>
                    <a:gd name="connsiteX1" fmla="*/ 23 w 111762"/>
                    <a:gd name="connsiteY1" fmla="*/ 690563 h 1781737"/>
                    <a:gd name="connsiteX2" fmla="*/ 35562 w 111762"/>
                    <a:gd name="connsiteY2" fmla="*/ 1771650 h 1781737"/>
                    <a:gd name="connsiteX3" fmla="*/ 111762 w 111762"/>
                    <a:gd name="connsiteY3" fmla="*/ 0 h 1781737"/>
                    <a:gd name="connsiteX4" fmla="*/ 40325 w 111762"/>
                    <a:gd name="connsiteY4" fmla="*/ 4762 h 1781737"/>
                    <a:gd name="connsiteX0" fmla="*/ 40325 w 111762"/>
                    <a:gd name="connsiteY0" fmla="*/ 4762 h 1781737"/>
                    <a:gd name="connsiteX1" fmla="*/ 23 w 111762"/>
                    <a:gd name="connsiteY1" fmla="*/ 690563 h 1781737"/>
                    <a:gd name="connsiteX2" fmla="*/ 35562 w 111762"/>
                    <a:gd name="connsiteY2" fmla="*/ 1771650 h 1781737"/>
                    <a:gd name="connsiteX3" fmla="*/ 111762 w 111762"/>
                    <a:gd name="connsiteY3" fmla="*/ 0 h 1781737"/>
                    <a:gd name="connsiteX4" fmla="*/ 40325 w 111762"/>
                    <a:gd name="connsiteY4" fmla="*/ 4762 h 1781737"/>
                    <a:gd name="connsiteX0" fmla="*/ 40325 w 134557"/>
                    <a:gd name="connsiteY0" fmla="*/ 4762 h 1781737"/>
                    <a:gd name="connsiteX1" fmla="*/ 23 w 134557"/>
                    <a:gd name="connsiteY1" fmla="*/ 690563 h 1781737"/>
                    <a:gd name="connsiteX2" fmla="*/ 35562 w 134557"/>
                    <a:gd name="connsiteY2" fmla="*/ 1771650 h 1781737"/>
                    <a:gd name="connsiteX3" fmla="*/ 130992 w 134557"/>
                    <a:gd name="connsiteY3" fmla="*/ 700088 h 1781737"/>
                    <a:gd name="connsiteX4" fmla="*/ 111762 w 134557"/>
                    <a:gd name="connsiteY4" fmla="*/ 0 h 1781737"/>
                    <a:gd name="connsiteX5" fmla="*/ 40325 w 134557"/>
                    <a:gd name="connsiteY5" fmla="*/ 4762 h 1781737"/>
                    <a:gd name="connsiteX0" fmla="*/ 40325 w 130992"/>
                    <a:gd name="connsiteY0" fmla="*/ 4762 h 1781737"/>
                    <a:gd name="connsiteX1" fmla="*/ 23 w 130992"/>
                    <a:gd name="connsiteY1" fmla="*/ 690563 h 1781737"/>
                    <a:gd name="connsiteX2" fmla="*/ 35562 w 130992"/>
                    <a:gd name="connsiteY2" fmla="*/ 1771650 h 1781737"/>
                    <a:gd name="connsiteX3" fmla="*/ 130992 w 130992"/>
                    <a:gd name="connsiteY3" fmla="*/ 700088 h 1781737"/>
                    <a:gd name="connsiteX4" fmla="*/ 111762 w 130992"/>
                    <a:gd name="connsiteY4" fmla="*/ 0 h 1781737"/>
                    <a:gd name="connsiteX5" fmla="*/ 40325 w 130992"/>
                    <a:gd name="connsiteY5" fmla="*/ 4762 h 1781737"/>
                    <a:gd name="connsiteX0" fmla="*/ 40325 w 130992"/>
                    <a:gd name="connsiteY0" fmla="*/ 4762 h 1781737"/>
                    <a:gd name="connsiteX1" fmla="*/ 23 w 130992"/>
                    <a:gd name="connsiteY1" fmla="*/ 690563 h 1781737"/>
                    <a:gd name="connsiteX2" fmla="*/ 35562 w 130992"/>
                    <a:gd name="connsiteY2" fmla="*/ 1771650 h 1781737"/>
                    <a:gd name="connsiteX3" fmla="*/ 130992 w 130992"/>
                    <a:gd name="connsiteY3" fmla="*/ 700088 h 1781737"/>
                    <a:gd name="connsiteX4" fmla="*/ 111762 w 130992"/>
                    <a:gd name="connsiteY4" fmla="*/ 0 h 1781737"/>
                    <a:gd name="connsiteX5" fmla="*/ 40325 w 130992"/>
                    <a:gd name="connsiteY5" fmla="*/ 4762 h 1781737"/>
                    <a:gd name="connsiteX0" fmla="*/ 40325 w 130992"/>
                    <a:gd name="connsiteY0" fmla="*/ 4762 h 1781737"/>
                    <a:gd name="connsiteX1" fmla="*/ 23 w 130992"/>
                    <a:gd name="connsiteY1" fmla="*/ 690563 h 1781737"/>
                    <a:gd name="connsiteX2" fmla="*/ 35562 w 130992"/>
                    <a:gd name="connsiteY2" fmla="*/ 1771650 h 1781737"/>
                    <a:gd name="connsiteX3" fmla="*/ 130992 w 130992"/>
                    <a:gd name="connsiteY3" fmla="*/ 700088 h 1781737"/>
                    <a:gd name="connsiteX4" fmla="*/ 111762 w 130992"/>
                    <a:gd name="connsiteY4" fmla="*/ 0 h 1781737"/>
                    <a:gd name="connsiteX5" fmla="*/ 40325 w 130992"/>
                    <a:gd name="connsiteY5" fmla="*/ 4762 h 1781737"/>
                    <a:gd name="connsiteX0" fmla="*/ 40325 w 130992"/>
                    <a:gd name="connsiteY0" fmla="*/ 4762 h 1800857"/>
                    <a:gd name="connsiteX1" fmla="*/ 23 w 130992"/>
                    <a:gd name="connsiteY1" fmla="*/ 690563 h 1800857"/>
                    <a:gd name="connsiteX2" fmla="*/ 35562 w 130992"/>
                    <a:gd name="connsiteY2" fmla="*/ 1771650 h 1800857"/>
                    <a:gd name="connsiteX3" fmla="*/ 100035 w 130992"/>
                    <a:gd name="connsiteY3" fmla="*/ 1459706 h 1800857"/>
                    <a:gd name="connsiteX4" fmla="*/ 130992 w 130992"/>
                    <a:gd name="connsiteY4" fmla="*/ 700088 h 1800857"/>
                    <a:gd name="connsiteX5" fmla="*/ 111762 w 130992"/>
                    <a:gd name="connsiteY5" fmla="*/ 0 h 1800857"/>
                    <a:gd name="connsiteX6" fmla="*/ 40325 w 130992"/>
                    <a:gd name="connsiteY6" fmla="*/ 4762 h 1800857"/>
                    <a:gd name="connsiteX0" fmla="*/ 40758 w 131425"/>
                    <a:gd name="connsiteY0" fmla="*/ 4762 h 1800857"/>
                    <a:gd name="connsiteX1" fmla="*/ 456 w 131425"/>
                    <a:gd name="connsiteY1" fmla="*/ 690563 h 1800857"/>
                    <a:gd name="connsiteX2" fmla="*/ 40937 w 131425"/>
                    <a:gd name="connsiteY2" fmla="*/ 1426369 h 1800857"/>
                    <a:gd name="connsiteX3" fmla="*/ 35995 w 131425"/>
                    <a:gd name="connsiteY3" fmla="*/ 1771650 h 1800857"/>
                    <a:gd name="connsiteX4" fmla="*/ 100468 w 131425"/>
                    <a:gd name="connsiteY4" fmla="*/ 1459706 h 1800857"/>
                    <a:gd name="connsiteX5" fmla="*/ 131425 w 131425"/>
                    <a:gd name="connsiteY5" fmla="*/ 700088 h 1800857"/>
                    <a:gd name="connsiteX6" fmla="*/ 112195 w 131425"/>
                    <a:gd name="connsiteY6" fmla="*/ 0 h 1800857"/>
                    <a:gd name="connsiteX7" fmla="*/ 40758 w 131425"/>
                    <a:gd name="connsiteY7" fmla="*/ 4762 h 1800857"/>
                    <a:gd name="connsiteX0" fmla="*/ 40758 w 131425"/>
                    <a:gd name="connsiteY0" fmla="*/ 4762 h 2486049"/>
                    <a:gd name="connsiteX1" fmla="*/ 456 w 131425"/>
                    <a:gd name="connsiteY1" fmla="*/ 690563 h 2486049"/>
                    <a:gd name="connsiteX2" fmla="*/ 40937 w 131425"/>
                    <a:gd name="connsiteY2" fmla="*/ 1426369 h 2486049"/>
                    <a:gd name="connsiteX3" fmla="*/ 71714 w 131425"/>
                    <a:gd name="connsiteY3" fmla="*/ 2476500 h 2486049"/>
                    <a:gd name="connsiteX4" fmla="*/ 100468 w 131425"/>
                    <a:gd name="connsiteY4" fmla="*/ 1459706 h 2486049"/>
                    <a:gd name="connsiteX5" fmla="*/ 131425 w 131425"/>
                    <a:gd name="connsiteY5" fmla="*/ 700088 h 2486049"/>
                    <a:gd name="connsiteX6" fmla="*/ 112195 w 131425"/>
                    <a:gd name="connsiteY6" fmla="*/ 0 h 2486049"/>
                    <a:gd name="connsiteX7" fmla="*/ 40758 w 131425"/>
                    <a:gd name="connsiteY7" fmla="*/ 4762 h 2486049"/>
                    <a:gd name="connsiteX0" fmla="*/ 40758 w 131425"/>
                    <a:gd name="connsiteY0" fmla="*/ 4762 h 2484732"/>
                    <a:gd name="connsiteX1" fmla="*/ 456 w 131425"/>
                    <a:gd name="connsiteY1" fmla="*/ 690563 h 2484732"/>
                    <a:gd name="connsiteX2" fmla="*/ 40937 w 131425"/>
                    <a:gd name="connsiteY2" fmla="*/ 1426369 h 2484732"/>
                    <a:gd name="connsiteX3" fmla="*/ 71714 w 131425"/>
                    <a:gd name="connsiteY3" fmla="*/ 2476500 h 2484732"/>
                    <a:gd name="connsiteX4" fmla="*/ 119519 w 131425"/>
                    <a:gd name="connsiteY4" fmla="*/ 1909763 h 2484732"/>
                    <a:gd name="connsiteX5" fmla="*/ 100468 w 131425"/>
                    <a:gd name="connsiteY5" fmla="*/ 1459706 h 2484732"/>
                    <a:gd name="connsiteX6" fmla="*/ 131425 w 131425"/>
                    <a:gd name="connsiteY6" fmla="*/ 700088 h 2484732"/>
                    <a:gd name="connsiteX7" fmla="*/ 112195 w 131425"/>
                    <a:gd name="connsiteY7" fmla="*/ 0 h 2484732"/>
                    <a:gd name="connsiteX8" fmla="*/ 40758 w 131425"/>
                    <a:gd name="connsiteY8" fmla="*/ 4762 h 2484732"/>
                    <a:gd name="connsiteX0" fmla="*/ 40758 w 131425"/>
                    <a:gd name="connsiteY0" fmla="*/ 4762 h 2476529"/>
                    <a:gd name="connsiteX1" fmla="*/ 456 w 131425"/>
                    <a:gd name="connsiteY1" fmla="*/ 690563 h 2476529"/>
                    <a:gd name="connsiteX2" fmla="*/ 40937 w 131425"/>
                    <a:gd name="connsiteY2" fmla="*/ 1426369 h 2476529"/>
                    <a:gd name="connsiteX3" fmla="*/ 24269 w 131425"/>
                    <a:gd name="connsiteY3" fmla="*/ 1905000 h 2476529"/>
                    <a:gd name="connsiteX4" fmla="*/ 71714 w 131425"/>
                    <a:gd name="connsiteY4" fmla="*/ 2476500 h 2476529"/>
                    <a:gd name="connsiteX5" fmla="*/ 119519 w 131425"/>
                    <a:gd name="connsiteY5" fmla="*/ 1909763 h 2476529"/>
                    <a:gd name="connsiteX6" fmla="*/ 100468 w 131425"/>
                    <a:gd name="connsiteY6" fmla="*/ 1459706 h 2476529"/>
                    <a:gd name="connsiteX7" fmla="*/ 131425 w 131425"/>
                    <a:gd name="connsiteY7" fmla="*/ 700088 h 2476529"/>
                    <a:gd name="connsiteX8" fmla="*/ 112195 w 131425"/>
                    <a:gd name="connsiteY8" fmla="*/ 0 h 2476529"/>
                    <a:gd name="connsiteX9" fmla="*/ 40758 w 131425"/>
                    <a:gd name="connsiteY9" fmla="*/ 4762 h 2476529"/>
                    <a:gd name="connsiteX0" fmla="*/ 40758 w 368621"/>
                    <a:gd name="connsiteY0" fmla="*/ 4762 h 2476529"/>
                    <a:gd name="connsiteX1" fmla="*/ 456 w 368621"/>
                    <a:gd name="connsiteY1" fmla="*/ 690563 h 2476529"/>
                    <a:gd name="connsiteX2" fmla="*/ 40937 w 368621"/>
                    <a:gd name="connsiteY2" fmla="*/ 1426369 h 2476529"/>
                    <a:gd name="connsiteX3" fmla="*/ 24269 w 368621"/>
                    <a:gd name="connsiteY3" fmla="*/ 1905000 h 2476529"/>
                    <a:gd name="connsiteX4" fmla="*/ 71714 w 368621"/>
                    <a:gd name="connsiteY4" fmla="*/ 2476500 h 2476529"/>
                    <a:gd name="connsiteX5" fmla="*/ 119519 w 368621"/>
                    <a:gd name="connsiteY5" fmla="*/ 1909763 h 2476529"/>
                    <a:gd name="connsiteX6" fmla="*/ 100468 w 368621"/>
                    <a:gd name="connsiteY6" fmla="*/ 1459706 h 2476529"/>
                    <a:gd name="connsiteX7" fmla="*/ 368622 w 368621"/>
                    <a:gd name="connsiteY7" fmla="*/ 577269 h 2476529"/>
                    <a:gd name="connsiteX8" fmla="*/ 112195 w 368621"/>
                    <a:gd name="connsiteY8" fmla="*/ 0 h 2476529"/>
                    <a:gd name="connsiteX9" fmla="*/ 40758 w 368621"/>
                    <a:gd name="connsiteY9" fmla="*/ 4762 h 2476529"/>
                    <a:gd name="connsiteX0" fmla="*/ 17074 w 344939"/>
                    <a:gd name="connsiteY0" fmla="*/ 4762 h 2476529"/>
                    <a:gd name="connsiteX1" fmla="*/ 254593 w 344939"/>
                    <a:gd name="connsiteY1" fmla="*/ 597976 h 2476529"/>
                    <a:gd name="connsiteX2" fmla="*/ 17253 w 344939"/>
                    <a:gd name="connsiteY2" fmla="*/ 1426369 h 2476529"/>
                    <a:gd name="connsiteX3" fmla="*/ 585 w 344939"/>
                    <a:gd name="connsiteY3" fmla="*/ 1905000 h 2476529"/>
                    <a:gd name="connsiteX4" fmla="*/ 48030 w 344939"/>
                    <a:gd name="connsiteY4" fmla="*/ 2476500 h 2476529"/>
                    <a:gd name="connsiteX5" fmla="*/ 95835 w 344939"/>
                    <a:gd name="connsiteY5" fmla="*/ 1909763 h 2476529"/>
                    <a:gd name="connsiteX6" fmla="*/ 76784 w 344939"/>
                    <a:gd name="connsiteY6" fmla="*/ 1459706 h 2476529"/>
                    <a:gd name="connsiteX7" fmla="*/ 344938 w 344939"/>
                    <a:gd name="connsiteY7" fmla="*/ 577269 h 2476529"/>
                    <a:gd name="connsiteX8" fmla="*/ 88511 w 344939"/>
                    <a:gd name="connsiteY8" fmla="*/ 0 h 2476529"/>
                    <a:gd name="connsiteX9" fmla="*/ 17074 w 344939"/>
                    <a:gd name="connsiteY9" fmla="*/ 4762 h 2476529"/>
                    <a:gd name="connsiteX0" fmla="*/ 17074 w 344937"/>
                    <a:gd name="connsiteY0" fmla="*/ 20219 h 2491986"/>
                    <a:gd name="connsiteX1" fmla="*/ 254593 w 344937"/>
                    <a:gd name="connsiteY1" fmla="*/ 613433 h 2491986"/>
                    <a:gd name="connsiteX2" fmla="*/ 17253 w 344937"/>
                    <a:gd name="connsiteY2" fmla="*/ 1441826 h 2491986"/>
                    <a:gd name="connsiteX3" fmla="*/ 585 w 344937"/>
                    <a:gd name="connsiteY3" fmla="*/ 1920457 h 2491986"/>
                    <a:gd name="connsiteX4" fmla="*/ 48030 w 344937"/>
                    <a:gd name="connsiteY4" fmla="*/ 2491957 h 2491986"/>
                    <a:gd name="connsiteX5" fmla="*/ 95835 w 344937"/>
                    <a:gd name="connsiteY5" fmla="*/ 1925220 h 2491986"/>
                    <a:gd name="connsiteX6" fmla="*/ 76784 w 344937"/>
                    <a:gd name="connsiteY6" fmla="*/ 1475163 h 2491986"/>
                    <a:gd name="connsiteX7" fmla="*/ 344938 w 344937"/>
                    <a:gd name="connsiteY7" fmla="*/ 592726 h 2491986"/>
                    <a:gd name="connsiteX8" fmla="*/ 61202 w 344937"/>
                    <a:gd name="connsiteY8" fmla="*/ 0 h 2491986"/>
                    <a:gd name="connsiteX9" fmla="*/ 17074 w 344937"/>
                    <a:gd name="connsiteY9" fmla="*/ 20219 h 2491986"/>
                    <a:gd name="connsiteX0" fmla="*/ 17074 w 457341"/>
                    <a:gd name="connsiteY0" fmla="*/ 20219 h 2491988"/>
                    <a:gd name="connsiteX1" fmla="*/ 254593 w 457341"/>
                    <a:gd name="connsiteY1" fmla="*/ 613433 h 2491988"/>
                    <a:gd name="connsiteX2" fmla="*/ 17253 w 457341"/>
                    <a:gd name="connsiteY2" fmla="*/ 1441826 h 2491988"/>
                    <a:gd name="connsiteX3" fmla="*/ 585 w 457341"/>
                    <a:gd name="connsiteY3" fmla="*/ 1920457 h 2491988"/>
                    <a:gd name="connsiteX4" fmla="*/ 48030 w 457341"/>
                    <a:gd name="connsiteY4" fmla="*/ 2491957 h 2491988"/>
                    <a:gd name="connsiteX5" fmla="*/ 95835 w 457341"/>
                    <a:gd name="connsiteY5" fmla="*/ 1925220 h 2491988"/>
                    <a:gd name="connsiteX6" fmla="*/ 450158 w 457341"/>
                    <a:gd name="connsiteY6" fmla="*/ 1319349 h 2491988"/>
                    <a:gd name="connsiteX7" fmla="*/ 344938 w 457341"/>
                    <a:gd name="connsiteY7" fmla="*/ 592726 h 2491988"/>
                    <a:gd name="connsiteX8" fmla="*/ 61202 w 457341"/>
                    <a:gd name="connsiteY8" fmla="*/ 0 h 2491988"/>
                    <a:gd name="connsiteX9" fmla="*/ 17074 w 457341"/>
                    <a:gd name="connsiteY9" fmla="*/ 20219 h 2491988"/>
                    <a:gd name="connsiteX0" fmla="*/ 33246 w 473511"/>
                    <a:gd name="connsiteY0" fmla="*/ 20219 h 2491988"/>
                    <a:gd name="connsiteX1" fmla="*/ 270765 w 473511"/>
                    <a:gd name="connsiteY1" fmla="*/ 613433 h 2491988"/>
                    <a:gd name="connsiteX2" fmla="*/ 383468 w 473511"/>
                    <a:gd name="connsiteY2" fmla="*/ 1334353 h 2491988"/>
                    <a:gd name="connsiteX3" fmla="*/ 16757 w 473511"/>
                    <a:gd name="connsiteY3" fmla="*/ 1920457 h 2491988"/>
                    <a:gd name="connsiteX4" fmla="*/ 64202 w 473511"/>
                    <a:gd name="connsiteY4" fmla="*/ 2491957 h 2491988"/>
                    <a:gd name="connsiteX5" fmla="*/ 112007 w 473511"/>
                    <a:gd name="connsiteY5" fmla="*/ 1925220 h 2491988"/>
                    <a:gd name="connsiteX6" fmla="*/ 466330 w 473511"/>
                    <a:gd name="connsiteY6" fmla="*/ 1319349 h 2491988"/>
                    <a:gd name="connsiteX7" fmla="*/ 361110 w 473511"/>
                    <a:gd name="connsiteY7" fmla="*/ 592726 h 2491988"/>
                    <a:gd name="connsiteX8" fmla="*/ 77374 w 473511"/>
                    <a:gd name="connsiteY8" fmla="*/ 0 h 2491988"/>
                    <a:gd name="connsiteX9" fmla="*/ 33246 w 473511"/>
                    <a:gd name="connsiteY9" fmla="*/ 20219 h 2491988"/>
                    <a:gd name="connsiteX0" fmla="*/ 47273 w 563084"/>
                    <a:gd name="connsiteY0" fmla="*/ 20219 h 2492436"/>
                    <a:gd name="connsiteX1" fmla="*/ 284792 w 563084"/>
                    <a:gd name="connsiteY1" fmla="*/ 613433 h 2492436"/>
                    <a:gd name="connsiteX2" fmla="*/ 397495 w 563084"/>
                    <a:gd name="connsiteY2" fmla="*/ 1334353 h 2492436"/>
                    <a:gd name="connsiteX3" fmla="*/ 30784 w 563084"/>
                    <a:gd name="connsiteY3" fmla="*/ 1920457 h 2492436"/>
                    <a:gd name="connsiteX4" fmla="*/ 78229 w 563084"/>
                    <a:gd name="connsiteY4" fmla="*/ 2491957 h 2492436"/>
                    <a:gd name="connsiteX5" fmla="*/ 540292 w 563084"/>
                    <a:gd name="connsiteY5" fmla="*/ 1823680 h 2492436"/>
                    <a:gd name="connsiteX6" fmla="*/ 480357 w 563084"/>
                    <a:gd name="connsiteY6" fmla="*/ 1319349 h 2492436"/>
                    <a:gd name="connsiteX7" fmla="*/ 375137 w 563084"/>
                    <a:gd name="connsiteY7" fmla="*/ 592726 h 2492436"/>
                    <a:gd name="connsiteX8" fmla="*/ 91401 w 563084"/>
                    <a:gd name="connsiteY8" fmla="*/ 0 h 2492436"/>
                    <a:gd name="connsiteX9" fmla="*/ 47273 w 563084"/>
                    <a:gd name="connsiteY9" fmla="*/ 20219 h 2492436"/>
                    <a:gd name="connsiteX0" fmla="*/ 0 w 515811"/>
                    <a:gd name="connsiteY0" fmla="*/ 20219 h 2491995"/>
                    <a:gd name="connsiteX1" fmla="*/ 237519 w 515811"/>
                    <a:gd name="connsiteY1" fmla="*/ 613433 h 2491995"/>
                    <a:gd name="connsiteX2" fmla="*/ 350222 w 515811"/>
                    <a:gd name="connsiteY2" fmla="*/ 1334353 h 2491995"/>
                    <a:gd name="connsiteX3" fmla="*/ 422806 w 515811"/>
                    <a:gd name="connsiteY3" fmla="*/ 1852636 h 2491995"/>
                    <a:gd name="connsiteX4" fmla="*/ 30956 w 515811"/>
                    <a:gd name="connsiteY4" fmla="*/ 2491957 h 2491995"/>
                    <a:gd name="connsiteX5" fmla="*/ 493019 w 515811"/>
                    <a:gd name="connsiteY5" fmla="*/ 1823680 h 2491995"/>
                    <a:gd name="connsiteX6" fmla="*/ 433084 w 515811"/>
                    <a:gd name="connsiteY6" fmla="*/ 1319349 h 2491995"/>
                    <a:gd name="connsiteX7" fmla="*/ 327864 w 515811"/>
                    <a:gd name="connsiteY7" fmla="*/ 592726 h 2491995"/>
                    <a:gd name="connsiteX8" fmla="*/ 44128 w 515811"/>
                    <a:gd name="connsiteY8" fmla="*/ 0 h 2491995"/>
                    <a:gd name="connsiteX9" fmla="*/ 0 w 515811"/>
                    <a:gd name="connsiteY9" fmla="*/ 20219 h 2491995"/>
                    <a:gd name="connsiteX0" fmla="*/ 0 w 525071"/>
                    <a:gd name="connsiteY0" fmla="*/ 20219 h 2276877"/>
                    <a:gd name="connsiteX1" fmla="*/ 237519 w 525071"/>
                    <a:gd name="connsiteY1" fmla="*/ 613433 h 2276877"/>
                    <a:gd name="connsiteX2" fmla="*/ 350222 w 525071"/>
                    <a:gd name="connsiteY2" fmla="*/ 1334353 h 2276877"/>
                    <a:gd name="connsiteX3" fmla="*/ 422806 w 525071"/>
                    <a:gd name="connsiteY3" fmla="*/ 1852636 h 2276877"/>
                    <a:gd name="connsiteX4" fmla="*/ 522129 w 525071"/>
                    <a:gd name="connsiteY4" fmla="*/ 2276813 h 2276877"/>
                    <a:gd name="connsiteX5" fmla="*/ 493019 w 525071"/>
                    <a:gd name="connsiteY5" fmla="*/ 1823680 h 2276877"/>
                    <a:gd name="connsiteX6" fmla="*/ 433084 w 525071"/>
                    <a:gd name="connsiteY6" fmla="*/ 1319349 h 2276877"/>
                    <a:gd name="connsiteX7" fmla="*/ 327864 w 525071"/>
                    <a:gd name="connsiteY7" fmla="*/ 592726 h 2276877"/>
                    <a:gd name="connsiteX8" fmla="*/ 44128 w 525071"/>
                    <a:gd name="connsiteY8" fmla="*/ 0 h 2276877"/>
                    <a:gd name="connsiteX9" fmla="*/ 0 w 525071"/>
                    <a:gd name="connsiteY9" fmla="*/ 20219 h 2276877"/>
                    <a:gd name="connsiteX0" fmla="*/ 0 w 525073"/>
                    <a:gd name="connsiteY0" fmla="*/ 20219 h 2276875"/>
                    <a:gd name="connsiteX1" fmla="*/ 237519 w 525073"/>
                    <a:gd name="connsiteY1" fmla="*/ 613433 h 2276875"/>
                    <a:gd name="connsiteX2" fmla="*/ 350222 w 525073"/>
                    <a:gd name="connsiteY2" fmla="*/ 1334353 h 2276875"/>
                    <a:gd name="connsiteX3" fmla="*/ 422806 w 525073"/>
                    <a:gd name="connsiteY3" fmla="*/ 1852636 h 2276875"/>
                    <a:gd name="connsiteX4" fmla="*/ 522129 w 525073"/>
                    <a:gd name="connsiteY4" fmla="*/ 2276813 h 2276875"/>
                    <a:gd name="connsiteX5" fmla="*/ 493019 w 525073"/>
                    <a:gd name="connsiteY5" fmla="*/ 1823680 h 2276875"/>
                    <a:gd name="connsiteX6" fmla="*/ 433084 w 525073"/>
                    <a:gd name="connsiteY6" fmla="*/ 1319349 h 2276875"/>
                    <a:gd name="connsiteX7" fmla="*/ 388983 w 525073"/>
                    <a:gd name="connsiteY7" fmla="*/ 565525 h 2276875"/>
                    <a:gd name="connsiteX8" fmla="*/ 44128 w 525073"/>
                    <a:gd name="connsiteY8" fmla="*/ 0 h 2276875"/>
                    <a:gd name="connsiteX9" fmla="*/ 0 w 525073"/>
                    <a:gd name="connsiteY9" fmla="*/ 20219 h 2276875"/>
                    <a:gd name="connsiteX0" fmla="*/ 0 w 525071"/>
                    <a:gd name="connsiteY0" fmla="*/ 20219 h 2276877"/>
                    <a:gd name="connsiteX1" fmla="*/ 309653 w 525071"/>
                    <a:gd name="connsiteY1" fmla="*/ 590535 h 2276877"/>
                    <a:gd name="connsiteX2" fmla="*/ 350222 w 525071"/>
                    <a:gd name="connsiteY2" fmla="*/ 1334353 h 2276877"/>
                    <a:gd name="connsiteX3" fmla="*/ 422806 w 525071"/>
                    <a:gd name="connsiteY3" fmla="*/ 1852636 h 2276877"/>
                    <a:gd name="connsiteX4" fmla="*/ 522129 w 525071"/>
                    <a:gd name="connsiteY4" fmla="*/ 2276813 h 2276877"/>
                    <a:gd name="connsiteX5" fmla="*/ 493019 w 525071"/>
                    <a:gd name="connsiteY5" fmla="*/ 1823680 h 2276877"/>
                    <a:gd name="connsiteX6" fmla="*/ 433084 w 525071"/>
                    <a:gd name="connsiteY6" fmla="*/ 1319349 h 2276877"/>
                    <a:gd name="connsiteX7" fmla="*/ 388983 w 525071"/>
                    <a:gd name="connsiteY7" fmla="*/ 565525 h 2276877"/>
                    <a:gd name="connsiteX8" fmla="*/ 44128 w 525071"/>
                    <a:gd name="connsiteY8" fmla="*/ 0 h 2276877"/>
                    <a:gd name="connsiteX9" fmla="*/ 0 w 525071"/>
                    <a:gd name="connsiteY9" fmla="*/ 20219 h 2276877"/>
                    <a:gd name="connsiteX0" fmla="*/ 0 w 525073"/>
                    <a:gd name="connsiteY0" fmla="*/ 20219 h 2276875"/>
                    <a:gd name="connsiteX1" fmla="*/ 309653 w 525073"/>
                    <a:gd name="connsiteY1" fmla="*/ 590535 h 2276875"/>
                    <a:gd name="connsiteX2" fmla="*/ 350222 w 525073"/>
                    <a:gd name="connsiteY2" fmla="*/ 1334353 h 2276875"/>
                    <a:gd name="connsiteX3" fmla="*/ 422806 w 525073"/>
                    <a:gd name="connsiteY3" fmla="*/ 1852636 h 2276875"/>
                    <a:gd name="connsiteX4" fmla="*/ 522129 w 525073"/>
                    <a:gd name="connsiteY4" fmla="*/ 2276813 h 2276875"/>
                    <a:gd name="connsiteX5" fmla="*/ 493019 w 525073"/>
                    <a:gd name="connsiteY5" fmla="*/ 1823680 h 2276875"/>
                    <a:gd name="connsiteX6" fmla="*/ 433084 w 525073"/>
                    <a:gd name="connsiteY6" fmla="*/ 1319349 h 2276875"/>
                    <a:gd name="connsiteX7" fmla="*/ 388983 w 525073"/>
                    <a:gd name="connsiteY7" fmla="*/ 565525 h 2276875"/>
                    <a:gd name="connsiteX8" fmla="*/ 44128 w 525073"/>
                    <a:gd name="connsiteY8" fmla="*/ 0 h 2276875"/>
                    <a:gd name="connsiteX9" fmla="*/ 0 w 525073"/>
                    <a:gd name="connsiteY9" fmla="*/ 20219 h 2276875"/>
                    <a:gd name="connsiteX0" fmla="*/ 0 w 525071"/>
                    <a:gd name="connsiteY0" fmla="*/ 20219 h 2276877"/>
                    <a:gd name="connsiteX1" fmla="*/ 309653 w 525071"/>
                    <a:gd name="connsiteY1" fmla="*/ 590535 h 2276877"/>
                    <a:gd name="connsiteX2" fmla="*/ 350222 w 525071"/>
                    <a:gd name="connsiteY2" fmla="*/ 1334353 h 2276877"/>
                    <a:gd name="connsiteX3" fmla="*/ 422806 w 525071"/>
                    <a:gd name="connsiteY3" fmla="*/ 1852636 h 2276877"/>
                    <a:gd name="connsiteX4" fmla="*/ 522129 w 525071"/>
                    <a:gd name="connsiteY4" fmla="*/ 2276813 h 2276877"/>
                    <a:gd name="connsiteX5" fmla="*/ 493019 w 525071"/>
                    <a:gd name="connsiteY5" fmla="*/ 1823680 h 2276877"/>
                    <a:gd name="connsiteX6" fmla="*/ 433084 w 525071"/>
                    <a:gd name="connsiteY6" fmla="*/ 1319349 h 2276877"/>
                    <a:gd name="connsiteX7" fmla="*/ 388983 w 525071"/>
                    <a:gd name="connsiteY7" fmla="*/ 565525 h 2276877"/>
                    <a:gd name="connsiteX8" fmla="*/ 44128 w 525071"/>
                    <a:gd name="connsiteY8" fmla="*/ 0 h 2276877"/>
                    <a:gd name="connsiteX9" fmla="*/ 0 w 525071"/>
                    <a:gd name="connsiteY9" fmla="*/ 20219 h 2276877"/>
                    <a:gd name="connsiteX0" fmla="*/ 0 w 572329"/>
                    <a:gd name="connsiteY0" fmla="*/ 20219 h 2276875"/>
                    <a:gd name="connsiteX1" fmla="*/ 309653 w 572329"/>
                    <a:gd name="connsiteY1" fmla="*/ 590535 h 2276875"/>
                    <a:gd name="connsiteX2" fmla="*/ 350222 w 572329"/>
                    <a:gd name="connsiteY2" fmla="*/ 1334353 h 2276875"/>
                    <a:gd name="connsiteX3" fmla="*/ 422806 w 572329"/>
                    <a:gd name="connsiteY3" fmla="*/ 1852636 h 2276875"/>
                    <a:gd name="connsiteX4" fmla="*/ 522129 w 572329"/>
                    <a:gd name="connsiteY4" fmla="*/ 2276813 h 2276875"/>
                    <a:gd name="connsiteX5" fmla="*/ 493019 w 572329"/>
                    <a:gd name="connsiteY5" fmla="*/ 1823680 h 2276875"/>
                    <a:gd name="connsiteX6" fmla="*/ 570036 w 572329"/>
                    <a:gd name="connsiteY6" fmla="*/ 1358481 h 2276875"/>
                    <a:gd name="connsiteX7" fmla="*/ 388983 w 572329"/>
                    <a:gd name="connsiteY7" fmla="*/ 565525 h 2276875"/>
                    <a:gd name="connsiteX8" fmla="*/ 44128 w 572329"/>
                    <a:gd name="connsiteY8" fmla="*/ 0 h 2276875"/>
                    <a:gd name="connsiteX9" fmla="*/ 0 w 572329"/>
                    <a:gd name="connsiteY9" fmla="*/ 20219 h 2276875"/>
                    <a:gd name="connsiteX0" fmla="*/ 0 w 581761"/>
                    <a:gd name="connsiteY0" fmla="*/ 20219 h 2276849"/>
                    <a:gd name="connsiteX1" fmla="*/ 309653 w 581761"/>
                    <a:gd name="connsiteY1" fmla="*/ 590535 h 2276849"/>
                    <a:gd name="connsiteX2" fmla="*/ 350222 w 581761"/>
                    <a:gd name="connsiteY2" fmla="*/ 1334353 h 2276849"/>
                    <a:gd name="connsiteX3" fmla="*/ 422806 w 581761"/>
                    <a:gd name="connsiteY3" fmla="*/ 1852636 h 2276849"/>
                    <a:gd name="connsiteX4" fmla="*/ 522129 w 581761"/>
                    <a:gd name="connsiteY4" fmla="*/ 2276813 h 2276849"/>
                    <a:gd name="connsiteX5" fmla="*/ 559353 w 581761"/>
                    <a:gd name="connsiteY5" fmla="*/ 1873532 h 2276849"/>
                    <a:gd name="connsiteX6" fmla="*/ 570036 w 581761"/>
                    <a:gd name="connsiteY6" fmla="*/ 1358481 h 2276849"/>
                    <a:gd name="connsiteX7" fmla="*/ 388983 w 581761"/>
                    <a:gd name="connsiteY7" fmla="*/ 565525 h 2276849"/>
                    <a:gd name="connsiteX8" fmla="*/ 44128 w 581761"/>
                    <a:gd name="connsiteY8" fmla="*/ 0 h 2276849"/>
                    <a:gd name="connsiteX9" fmla="*/ 0 w 581761"/>
                    <a:gd name="connsiteY9" fmla="*/ 20219 h 2276849"/>
                    <a:gd name="connsiteX0" fmla="*/ 0 w 581759"/>
                    <a:gd name="connsiteY0" fmla="*/ 20219 h 2276817"/>
                    <a:gd name="connsiteX1" fmla="*/ 309653 w 581759"/>
                    <a:gd name="connsiteY1" fmla="*/ 590535 h 2276817"/>
                    <a:gd name="connsiteX2" fmla="*/ 350222 w 581759"/>
                    <a:gd name="connsiteY2" fmla="*/ 1334353 h 2276817"/>
                    <a:gd name="connsiteX3" fmla="*/ 507002 w 581759"/>
                    <a:gd name="connsiteY3" fmla="*/ 1880735 h 2276817"/>
                    <a:gd name="connsiteX4" fmla="*/ 522129 w 581759"/>
                    <a:gd name="connsiteY4" fmla="*/ 2276813 h 2276817"/>
                    <a:gd name="connsiteX5" fmla="*/ 559353 w 581759"/>
                    <a:gd name="connsiteY5" fmla="*/ 1873532 h 2276817"/>
                    <a:gd name="connsiteX6" fmla="*/ 570036 w 581759"/>
                    <a:gd name="connsiteY6" fmla="*/ 1358481 h 2276817"/>
                    <a:gd name="connsiteX7" fmla="*/ 388983 w 581759"/>
                    <a:gd name="connsiteY7" fmla="*/ 565525 h 2276817"/>
                    <a:gd name="connsiteX8" fmla="*/ 44128 w 581759"/>
                    <a:gd name="connsiteY8" fmla="*/ 0 h 2276817"/>
                    <a:gd name="connsiteX9" fmla="*/ 0 w 581759"/>
                    <a:gd name="connsiteY9" fmla="*/ 20219 h 2276817"/>
                    <a:gd name="connsiteX0" fmla="*/ 0 w 581761"/>
                    <a:gd name="connsiteY0" fmla="*/ 20219 h 2276817"/>
                    <a:gd name="connsiteX1" fmla="*/ 309653 w 581761"/>
                    <a:gd name="connsiteY1" fmla="*/ 590535 h 2276817"/>
                    <a:gd name="connsiteX2" fmla="*/ 350222 w 581761"/>
                    <a:gd name="connsiteY2" fmla="*/ 1334353 h 2276817"/>
                    <a:gd name="connsiteX3" fmla="*/ 507002 w 581761"/>
                    <a:gd name="connsiteY3" fmla="*/ 1880735 h 2276817"/>
                    <a:gd name="connsiteX4" fmla="*/ 522129 w 581761"/>
                    <a:gd name="connsiteY4" fmla="*/ 2276813 h 2276817"/>
                    <a:gd name="connsiteX5" fmla="*/ 559353 w 581761"/>
                    <a:gd name="connsiteY5" fmla="*/ 1873532 h 2276817"/>
                    <a:gd name="connsiteX6" fmla="*/ 570036 w 581761"/>
                    <a:gd name="connsiteY6" fmla="*/ 1358481 h 2276817"/>
                    <a:gd name="connsiteX7" fmla="*/ 388983 w 581761"/>
                    <a:gd name="connsiteY7" fmla="*/ 565525 h 2276817"/>
                    <a:gd name="connsiteX8" fmla="*/ 44128 w 581761"/>
                    <a:gd name="connsiteY8" fmla="*/ 0 h 2276817"/>
                    <a:gd name="connsiteX9" fmla="*/ 0 w 581761"/>
                    <a:gd name="connsiteY9" fmla="*/ 20219 h 2276817"/>
                    <a:gd name="connsiteX0" fmla="*/ 0 w 581759"/>
                    <a:gd name="connsiteY0" fmla="*/ 20219 h 2276817"/>
                    <a:gd name="connsiteX1" fmla="*/ 309653 w 581759"/>
                    <a:gd name="connsiteY1" fmla="*/ 590535 h 2276817"/>
                    <a:gd name="connsiteX2" fmla="*/ 482786 w 581759"/>
                    <a:gd name="connsiteY2" fmla="*/ 1347828 h 2276817"/>
                    <a:gd name="connsiteX3" fmla="*/ 507002 w 581759"/>
                    <a:gd name="connsiteY3" fmla="*/ 1880735 h 2276817"/>
                    <a:gd name="connsiteX4" fmla="*/ 522129 w 581759"/>
                    <a:gd name="connsiteY4" fmla="*/ 2276813 h 2276817"/>
                    <a:gd name="connsiteX5" fmla="*/ 559353 w 581759"/>
                    <a:gd name="connsiteY5" fmla="*/ 1873532 h 2276817"/>
                    <a:gd name="connsiteX6" fmla="*/ 570036 w 581759"/>
                    <a:gd name="connsiteY6" fmla="*/ 1358481 h 2276817"/>
                    <a:gd name="connsiteX7" fmla="*/ 388983 w 581759"/>
                    <a:gd name="connsiteY7" fmla="*/ 565525 h 2276817"/>
                    <a:gd name="connsiteX8" fmla="*/ 44128 w 581759"/>
                    <a:gd name="connsiteY8" fmla="*/ 0 h 2276817"/>
                    <a:gd name="connsiteX9" fmla="*/ 0 w 581759"/>
                    <a:gd name="connsiteY9" fmla="*/ 20219 h 2276817"/>
                    <a:gd name="connsiteX0" fmla="*/ 0 w 581761"/>
                    <a:gd name="connsiteY0" fmla="*/ 20219 h 2276817"/>
                    <a:gd name="connsiteX1" fmla="*/ 346150 w 581761"/>
                    <a:gd name="connsiteY1" fmla="*/ 619157 h 2276817"/>
                    <a:gd name="connsiteX2" fmla="*/ 482786 w 581761"/>
                    <a:gd name="connsiteY2" fmla="*/ 1347828 h 2276817"/>
                    <a:gd name="connsiteX3" fmla="*/ 507002 w 581761"/>
                    <a:gd name="connsiteY3" fmla="*/ 1880735 h 2276817"/>
                    <a:gd name="connsiteX4" fmla="*/ 522129 w 581761"/>
                    <a:gd name="connsiteY4" fmla="*/ 2276813 h 2276817"/>
                    <a:gd name="connsiteX5" fmla="*/ 559353 w 581761"/>
                    <a:gd name="connsiteY5" fmla="*/ 1873532 h 2276817"/>
                    <a:gd name="connsiteX6" fmla="*/ 570036 w 581761"/>
                    <a:gd name="connsiteY6" fmla="*/ 1358481 h 2276817"/>
                    <a:gd name="connsiteX7" fmla="*/ 388983 w 581761"/>
                    <a:gd name="connsiteY7" fmla="*/ 565525 h 2276817"/>
                    <a:gd name="connsiteX8" fmla="*/ 44128 w 581761"/>
                    <a:gd name="connsiteY8" fmla="*/ 0 h 2276817"/>
                    <a:gd name="connsiteX9" fmla="*/ 0 w 581761"/>
                    <a:gd name="connsiteY9" fmla="*/ 20219 h 2276817"/>
                    <a:gd name="connsiteX0" fmla="*/ 0 w 581759"/>
                    <a:gd name="connsiteY0" fmla="*/ 20219 h 2276817"/>
                    <a:gd name="connsiteX1" fmla="*/ 346150 w 581759"/>
                    <a:gd name="connsiteY1" fmla="*/ 619157 h 2276817"/>
                    <a:gd name="connsiteX2" fmla="*/ 482786 w 581759"/>
                    <a:gd name="connsiteY2" fmla="*/ 1347828 h 2276817"/>
                    <a:gd name="connsiteX3" fmla="*/ 507002 w 581759"/>
                    <a:gd name="connsiteY3" fmla="*/ 1880735 h 2276817"/>
                    <a:gd name="connsiteX4" fmla="*/ 522129 w 581759"/>
                    <a:gd name="connsiteY4" fmla="*/ 2276813 h 2276817"/>
                    <a:gd name="connsiteX5" fmla="*/ 559353 w 581759"/>
                    <a:gd name="connsiteY5" fmla="*/ 1873532 h 2276817"/>
                    <a:gd name="connsiteX6" fmla="*/ 570036 w 581759"/>
                    <a:gd name="connsiteY6" fmla="*/ 1358481 h 2276817"/>
                    <a:gd name="connsiteX7" fmla="*/ 388983 w 581759"/>
                    <a:gd name="connsiteY7" fmla="*/ 565525 h 2276817"/>
                    <a:gd name="connsiteX8" fmla="*/ 44128 w 581759"/>
                    <a:gd name="connsiteY8" fmla="*/ 0 h 2276817"/>
                    <a:gd name="connsiteX9" fmla="*/ 0 w 581759"/>
                    <a:gd name="connsiteY9" fmla="*/ 20219 h 2276817"/>
                    <a:gd name="connsiteX0" fmla="*/ 0 w 581761"/>
                    <a:gd name="connsiteY0" fmla="*/ 20219 h 2276817"/>
                    <a:gd name="connsiteX1" fmla="*/ 346150 w 581761"/>
                    <a:gd name="connsiteY1" fmla="*/ 619157 h 2276817"/>
                    <a:gd name="connsiteX2" fmla="*/ 482786 w 581761"/>
                    <a:gd name="connsiteY2" fmla="*/ 1347828 h 2276817"/>
                    <a:gd name="connsiteX3" fmla="*/ 507002 w 581761"/>
                    <a:gd name="connsiteY3" fmla="*/ 1880735 h 2276817"/>
                    <a:gd name="connsiteX4" fmla="*/ 522129 w 581761"/>
                    <a:gd name="connsiteY4" fmla="*/ 2276813 h 2276817"/>
                    <a:gd name="connsiteX5" fmla="*/ 559353 w 581761"/>
                    <a:gd name="connsiteY5" fmla="*/ 1873532 h 2276817"/>
                    <a:gd name="connsiteX6" fmla="*/ 570036 w 581761"/>
                    <a:gd name="connsiteY6" fmla="*/ 1358481 h 2276817"/>
                    <a:gd name="connsiteX7" fmla="*/ 388983 w 581761"/>
                    <a:gd name="connsiteY7" fmla="*/ 565525 h 2276817"/>
                    <a:gd name="connsiteX8" fmla="*/ 44128 w 581761"/>
                    <a:gd name="connsiteY8" fmla="*/ 0 h 2276817"/>
                    <a:gd name="connsiteX9" fmla="*/ 0 w 581761"/>
                    <a:gd name="connsiteY9" fmla="*/ 20219 h 2276817"/>
                    <a:gd name="connsiteX0" fmla="*/ 0 w 581759"/>
                    <a:gd name="connsiteY0" fmla="*/ 20219 h 2276817"/>
                    <a:gd name="connsiteX1" fmla="*/ 346150 w 581759"/>
                    <a:gd name="connsiteY1" fmla="*/ 619157 h 2276817"/>
                    <a:gd name="connsiteX2" fmla="*/ 482786 w 581759"/>
                    <a:gd name="connsiteY2" fmla="*/ 1347828 h 2276817"/>
                    <a:gd name="connsiteX3" fmla="*/ 507002 w 581759"/>
                    <a:gd name="connsiteY3" fmla="*/ 1880735 h 2276817"/>
                    <a:gd name="connsiteX4" fmla="*/ 522129 w 581759"/>
                    <a:gd name="connsiteY4" fmla="*/ 2276813 h 2276817"/>
                    <a:gd name="connsiteX5" fmla="*/ 559353 w 581759"/>
                    <a:gd name="connsiteY5" fmla="*/ 1873532 h 2276817"/>
                    <a:gd name="connsiteX6" fmla="*/ 570036 w 581759"/>
                    <a:gd name="connsiteY6" fmla="*/ 1358481 h 2276817"/>
                    <a:gd name="connsiteX7" fmla="*/ 388983 w 581759"/>
                    <a:gd name="connsiteY7" fmla="*/ 565525 h 2276817"/>
                    <a:gd name="connsiteX8" fmla="*/ 44128 w 581759"/>
                    <a:gd name="connsiteY8" fmla="*/ 0 h 2276817"/>
                    <a:gd name="connsiteX9" fmla="*/ 0 w 581759"/>
                    <a:gd name="connsiteY9" fmla="*/ 20219 h 2276817"/>
                    <a:gd name="connsiteX0" fmla="*/ 0 w 581761"/>
                    <a:gd name="connsiteY0" fmla="*/ 20219 h 2276817"/>
                    <a:gd name="connsiteX1" fmla="*/ 346150 w 581761"/>
                    <a:gd name="connsiteY1" fmla="*/ 619157 h 2276817"/>
                    <a:gd name="connsiteX2" fmla="*/ 482786 w 581761"/>
                    <a:gd name="connsiteY2" fmla="*/ 1347828 h 2276817"/>
                    <a:gd name="connsiteX3" fmla="*/ 507002 w 581761"/>
                    <a:gd name="connsiteY3" fmla="*/ 1880735 h 2276817"/>
                    <a:gd name="connsiteX4" fmla="*/ 522129 w 581761"/>
                    <a:gd name="connsiteY4" fmla="*/ 2276813 h 2276817"/>
                    <a:gd name="connsiteX5" fmla="*/ 559353 w 581761"/>
                    <a:gd name="connsiteY5" fmla="*/ 1873532 h 2276817"/>
                    <a:gd name="connsiteX6" fmla="*/ 570036 w 581761"/>
                    <a:gd name="connsiteY6" fmla="*/ 1358481 h 2276817"/>
                    <a:gd name="connsiteX7" fmla="*/ 388983 w 581761"/>
                    <a:gd name="connsiteY7" fmla="*/ 565525 h 2276817"/>
                    <a:gd name="connsiteX8" fmla="*/ 44128 w 581761"/>
                    <a:gd name="connsiteY8" fmla="*/ 0 h 2276817"/>
                    <a:gd name="connsiteX9" fmla="*/ 0 w 581761"/>
                    <a:gd name="connsiteY9" fmla="*/ 20219 h 2276817"/>
                    <a:gd name="connsiteX0" fmla="*/ 0 w 581759"/>
                    <a:gd name="connsiteY0" fmla="*/ 20219 h 2276817"/>
                    <a:gd name="connsiteX1" fmla="*/ 181326 w 581759"/>
                    <a:gd name="connsiteY1" fmla="*/ 664904 h 2276817"/>
                    <a:gd name="connsiteX2" fmla="*/ 482786 w 581759"/>
                    <a:gd name="connsiteY2" fmla="*/ 1347828 h 2276817"/>
                    <a:gd name="connsiteX3" fmla="*/ 507002 w 581759"/>
                    <a:gd name="connsiteY3" fmla="*/ 1880735 h 2276817"/>
                    <a:gd name="connsiteX4" fmla="*/ 522129 w 581759"/>
                    <a:gd name="connsiteY4" fmla="*/ 2276813 h 2276817"/>
                    <a:gd name="connsiteX5" fmla="*/ 559353 w 581759"/>
                    <a:gd name="connsiteY5" fmla="*/ 1873532 h 2276817"/>
                    <a:gd name="connsiteX6" fmla="*/ 570036 w 581759"/>
                    <a:gd name="connsiteY6" fmla="*/ 1358481 h 2276817"/>
                    <a:gd name="connsiteX7" fmla="*/ 388983 w 581759"/>
                    <a:gd name="connsiteY7" fmla="*/ 565525 h 2276817"/>
                    <a:gd name="connsiteX8" fmla="*/ 44128 w 581759"/>
                    <a:gd name="connsiteY8" fmla="*/ 0 h 2276817"/>
                    <a:gd name="connsiteX9" fmla="*/ 0 w 581759"/>
                    <a:gd name="connsiteY9" fmla="*/ 20219 h 2276817"/>
                    <a:gd name="connsiteX0" fmla="*/ 0 w 592920"/>
                    <a:gd name="connsiteY0" fmla="*/ 20219 h 2276817"/>
                    <a:gd name="connsiteX1" fmla="*/ 181326 w 592920"/>
                    <a:gd name="connsiteY1" fmla="*/ 664904 h 2276817"/>
                    <a:gd name="connsiteX2" fmla="*/ 482786 w 592920"/>
                    <a:gd name="connsiteY2" fmla="*/ 1347828 h 2276817"/>
                    <a:gd name="connsiteX3" fmla="*/ 507002 w 592920"/>
                    <a:gd name="connsiteY3" fmla="*/ 1880735 h 2276817"/>
                    <a:gd name="connsiteX4" fmla="*/ 522129 w 592920"/>
                    <a:gd name="connsiteY4" fmla="*/ 2276813 h 2276817"/>
                    <a:gd name="connsiteX5" fmla="*/ 559353 w 592920"/>
                    <a:gd name="connsiteY5" fmla="*/ 1873532 h 2276817"/>
                    <a:gd name="connsiteX6" fmla="*/ 570036 w 592920"/>
                    <a:gd name="connsiteY6" fmla="*/ 1358481 h 2276817"/>
                    <a:gd name="connsiteX7" fmla="*/ 237736 w 592920"/>
                    <a:gd name="connsiteY7" fmla="*/ 650095 h 2276817"/>
                    <a:gd name="connsiteX8" fmla="*/ 44128 w 592920"/>
                    <a:gd name="connsiteY8" fmla="*/ 0 h 2276817"/>
                    <a:gd name="connsiteX9" fmla="*/ 0 w 592920"/>
                    <a:gd name="connsiteY9" fmla="*/ 20219 h 2276817"/>
                    <a:gd name="connsiteX0" fmla="*/ 0 w 592920"/>
                    <a:gd name="connsiteY0" fmla="*/ 20219 h 2276817"/>
                    <a:gd name="connsiteX1" fmla="*/ 181326 w 592920"/>
                    <a:gd name="connsiteY1" fmla="*/ 664904 h 2276817"/>
                    <a:gd name="connsiteX2" fmla="*/ 266805 w 592920"/>
                    <a:gd name="connsiteY2" fmla="*/ 1378381 h 2276817"/>
                    <a:gd name="connsiteX3" fmla="*/ 507002 w 592920"/>
                    <a:gd name="connsiteY3" fmla="*/ 1880735 h 2276817"/>
                    <a:gd name="connsiteX4" fmla="*/ 522129 w 592920"/>
                    <a:gd name="connsiteY4" fmla="*/ 2276813 h 2276817"/>
                    <a:gd name="connsiteX5" fmla="*/ 559353 w 592920"/>
                    <a:gd name="connsiteY5" fmla="*/ 1873532 h 2276817"/>
                    <a:gd name="connsiteX6" fmla="*/ 570036 w 592920"/>
                    <a:gd name="connsiteY6" fmla="*/ 1358481 h 2276817"/>
                    <a:gd name="connsiteX7" fmla="*/ 237736 w 592920"/>
                    <a:gd name="connsiteY7" fmla="*/ 650095 h 2276817"/>
                    <a:gd name="connsiteX8" fmla="*/ 44128 w 592920"/>
                    <a:gd name="connsiteY8" fmla="*/ 0 h 2276817"/>
                    <a:gd name="connsiteX9" fmla="*/ 0 w 592920"/>
                    <a:gd name="connsiteY9" fmla="*/ 20219 h 2276817"/>
                    <a:gd name="connsiteX0" fmla="*/ 0 w 568626"/>
                    <a:gd name="connsiteY0" fmla="*/ 20219 h 2276817"/>
                    <a:gd name="connsiteX1" fmla="*/ 181326 w 568626"/>
                    <a:gd name="connsiteY1" fmla="*/ 664904 h 2276817"/>
                    <a:gd name="connsiteX2" fmla="*/ 266805 w 568626"/>
                    <a:gd name="connsiteY2" fmla="*/ 1378381 h 2276817"/>
                    <a:gd name="connsiteX3" fmla="*/ 507002 w 568626"/>
                    <a:gd name="connsiteY3" fmla="*/ 1880735 h 2276817"/>
                    <a:gd name="connsiteX4" fmla="*/ 522129 w 568626"/>
                    <a:gd name="connsiteY4" fmla="*/ 2276813 h 2276817"/>
                    <a:gd name="connsiteX5" fmla="*/ 559353 w 568626"/>
                    <a:gd name="connsiteY5" fmla="*/ 1873532 h 2276817"/>
                    <a:gd name="connsiteX6" fmla="*/ 329945 w 568626"/>
                    <a:gd name="connsiteY6" fmla="*/ 1365251 h 2276817"/>
                    <a:gd name="connsiteX7" fmla="*/ 237736 w 568626"/>
                    <a:gd name="connsiteY7" fmla="*/ 650095 h 2276817"/>
                    <a:gd name="connsiteX8" fmla="*/ 44128 w 568626"/>
                    <a:gd name="connsiteY8" fmla="*/ 0 h 2276817"/>
                    <a:gd name="connsiteX9" fmla="*/ 0 w 568626"/>
                    <a:gd name="connsiteY9" fmla="*/ 20219 h 2276817"/>
                    <a:gd name="connsiteX0" fmla="*/ 0 w 578720"/>
                    <a:gd name="connsiteY0" fmla="*/ 20219 h 2276832"/>
                    <a:gd name="connsiteX1" fmla="*/ 181326 w 578720"/>
                    <a:gd name="connsiteY1" fmla="*/ 664904 h 2276832"/>
                    <a:gd name="connsiteX2" fmla="*/ 266805 w 578720"/>
                    <a:gd name="connsiteY2" fmla="*/ 1378381 h 2276832"/>
                    <a:gd name="connsiteX3" fmla="*/ 171516 w 578720"/>
                    <a:gd name="connsiteY3" fmla="*/ 1888548 h 2276832"/>
                    <a:gd name="connsiteX4" fmla="*/ 522129 w 578720"/>
                    <a:gd name="connsiteY4" fmla="*/ 2276813 h 2276832"/>
                    <a:gd name="connsiteX5" fmla="*/ 559353 w 578720"/>
                    <a:gd name="connsiteY5" fmla="*/ 1873532 h 2276832"/>
                    <a:gd name="connsiteX6" fmla="*/ 329945 w 578720"/>
                    <a:gd name="connsiteY6" fmla="*/ 1365251 h 2276832"/>
                    <a:gd name="connsiteX7" fmla="*/ 237736 w 578720"/>
                    <a:gd name="connsiteY7" fmla="*/ 650095 h 2276832"/>
                    <a:gd name="connsiteX8" fmla="*/ 44128 w 578720"/>
                    <a:gd name="connsiteY8" fmla="*/ 0 h 2276832"/>
                    <a:gd name="connsiteX9" fmla="*/ 0 w 578720"/>
                    <a:gd name="connsiteY9" fmla="*/ 20219 h 2276832"/>
                    <a:gd name="connsiteX0" fmla="*/ 0 w 522688"/>
                    <a:gd name="connsiteY0" fmla="*/ 20219 h 2277049"/>
                    <a:gd name="connsiteX1" fmla="*/ 181326 w 522688"/>
                    <a:gd name="connsiteY1" fmla="*/ 664904 h 2277049"/>
                    <a:gd name="connsiteX2" fmla="*/ 266805 w 522688"/>
                    <a:gd name="connsiteY2" fmla="*/ 1378381 h 2277049"/>
                    <a:gd name="connsiteX3" fmla="*/ 171516 w 522688"/>
                    <a:gd name="connsiteY3" fmla="*/ 1888548 h 2277049"/>
                    <a:gd name="connsiteX4" fmla="*/ 522129 w 522688"/>
                    <a:gd name="connsiteY4" fmla="*/ 2276813 h 2277049"/>
                    <a:gd name="connsiteX5" fmla="*/ 254891 w 522688"/>
                    <a:gd name="connsiteY5" fmla="*/ 1936557 h 2277049"/>
                    <a:gd name="connsiteX6" fmla="*/ 329945 w 522688"/>
                    <a:gd name="connsiteY6" fmla="*/ 1365251 h 2277049"/>
                    <a:gd name="connsiteX7" fmla="*/ 237736 w 522688"/>
                    <a:gd name="connsiteY7" fmla="*/ 650095 h 2277049"/>
                    <a:gd name="connsiteX8" fmla="*/ 44128 w 522688"/>
                    <a:gd name="connsiteY8" fmla="*/ 0 h 2277049"/>
                    <a:gd name="connsiteX9" fmla="*/ 0 w 522688"/>
                    <a:gd name="connsiteY9" fmla="*/ 20219 h 2277049"/>
                    <a:gd name="connsiteX0" fmla="*/ 0 w 330039"/>
                    <a:gd name="connsiteY0" fmla="*/ 20219 h 2489735"/>
                    <a:gd name="connsiteX1" fmla="*/ 181326 w 330039"/>
                    <a:gd name="connsiteY1" fmla="*/ 664904 h 2489735"/>
                    <a:gd name="connsiteX2" fmla="*/ 266805 w 330039"/>
                    <a:gd name="connsiteY2" fmla="*/ 1378381 h 2489735"/>
                    <a:gd name="connsiteX3" fmla="*/ 171516 w 330039"/>
                    <a:gd name="connsiteY3" fmla="*/ 1888548 h 2489735"/>
                    <a:gd name="connsiteX4" fmla="*/ 245598 w 330039"/>
                    <a:gd name="connsiteY4" fmla="*/ 2489609 h 2489735"/>
                    <a:gd name="connsiteX5" fmla="*/ 254891 w 330039"/>
                    <a:gd name="connsiteY5" fmla="*/ 1936557 h 2489735"/>
                    <a:gd name="connsiteX6" fmla="*/ 329945 w 330039"/>
                    <a:gd name="connsiteY6" fmla="*/ 1365251 h 2489735"/>
                    <a:gd name="connsiteX7" fmla="*/ 237736 w 330039"/>
                    <a:gd name="connsiteY7" fmla="*/ 650095 h 2489735"/>
                    <a:gd name="connsiteX8" fmla="*/ 44128 w 330039"/>
                    <a:gd name="connsiteY8" fmla="*/ 0 h 2489735"/>
                    <a:gd name="connsiteX9" fmla="*/ 0 w 330039"/>
                    <a:gd name="connsiteY9" fmla="*/ 20219 h 2489735"/>
                    <a:gd name="connsiteX0" fmla="*/ 0 w 330002"/>
                    <a:gd name="connsiteY0" fmla="*/ 20219 h 2489816"/>
                    <a:gd name="connsiteX1" fmla="*/ 181326 w 330002"/>
                    <a:gd name="connsiteY1" fmla="*/ 664904 h 2489816"/>
                    <a:gd name="connsiteX2" fmla="*/ 266805 w 330002"/>
                    <a:gd name="connsiteY2" fmla="*/ 1378381 h 2489816"/>
                    <a:gd name="connsiteX3" fmla="*/ 171516 w 330002"/>
                    <a:gd name="connsiteY3" fmla="*/ 1888548 h 2489816"/>
                    <a:gd name="connsiteX4" fmla="*/ 245598 w 330002"/>
                    <a:gd name="connsiteY4" fmla="*/ 2489609 h 2489816"/>
                    <a:gd name="connsiteX5" fmla="*/ 226243 w 330002"/>
                    <a:gd name="connsiteY5" fmla="*/ 1949306 h 2489816"/>
                    <a:gd name="connsiteX6" fmla="*/ 329945 w 330002"/>
                    <a:gd name="connsiteY6" fmla="*/ 1365251 h 2489816"/>
                    <a:gd name="connsiteX7" fmla="*/ 237736 w 330002"/>
                    <a:gd name="connsiteY7" fmla="*/ 650095 h 2489816"/>
                    <a:gd name="connsiteX8" fmla="*/ 44128 w 330002"/>
                    <a:gd name="connsiteY8" fmla="*/ 0 h 2489816"/>
                    <a:gd name="connsiteX9" fmla="*/ 0 w 330002"/>
                    <a:gd name="connsiteY9" fmla="*/ 20219 h 2489816"/>
                    <a:gd name="connsiteX0" fmla="*/ 0 w 330002"/>
                    <a:gd name="connsiteY0" fmla="*/ 20219 h 2490523"/>
                    <a:gd name="connsiteX1" fmla="*/ 181326 w 330002"/>
                    <a:gd name="connsiteY1" fmla="*/ 664904 h 2490523"/>
                    <a:gd name="connsiteX2" fmla="*/ 266805 w 330002"/>
                    <a:gd name="connsiteY2" fmla="*/ 1378381 h 2490523"/>
                    <a:gd name="connsiteX3" fmla="*/ 143746 w 330002"/>
                    <a:gd name="connsiteY3" fmla="*/ 2059656 h 2490523"/>
                    <a:gd name="connsiteX4" fmla="*/ 245598 w 330002"/>
                    <a:gd name="connsiteY4" fmla="*/ 2489609 h 2490523"/>
                    <a:gd name="connsiteX5" fmla="*/ 226243 w 330002"/>
                    <a:gd name="connsiteY5" fmla="*/ 1949306 h 2490523"/>
                    <a:gd name="connsiteX6" fmla="*/ 329945 w 330002"/>
                    <a:gd name="connsiteY6" fmla="*/ 1365251 h 2490523"/>
                    <a:gd name="connsiteX7" fmla="*/ 237736 w 330002"/>
                    <a:gd name="connsiteY7" fmla="*/ 650095 h 2490523"/>
                    <a:gd name="connsiteX8" fmla="*/ 44128 w 330002"/>
                    <a:gd name="connsiteY8" fmla="*/ 0 h 2490523"/>
                    <a:gd name="connsiteX9" fmla="*/ 0 w 330002"/>
                    <a:gd name="connsiteY9" fmla="*/ 20219 h 2490523"/>
                    <a:gd name="connsiteX0" fmla="*/ 0 w 331004"/>
                    <a:gd name="connsiteY0" fmla="*/ 20219 h 2489692"/>
                    <a:gd name="connsiteX1" fmla="*/ 181326 w 331004"/>
                    <a:gd name="connsiteY1" fmla="*/ 664904 h 2489692"/>
                    <a:gd name="connsiteX2" fmla="*/ 266805 w 331004"/>
                    <a:gd name="connsiteY2" fmla="*/ 1378381 h 2489692"/>
                    <a:gd name="connsiteX3" fmla="*/ 143746 w 331004"/>
                    <a:gd name="connsiteY3" fmla="*/ 2059656 h 2489692"/>
                    <a:gd name="connsiteX4" fmla="*/ 245598 w 331004"/>
                    <a:gd name="connsiteY4" fmla="*/ 2489609 h 2489692"/>
                    <a:gd name="connsiteX5" fmla="*/ 181850 w 331004"/>
                    <a:gd name="connsiteY5" fmla="*/ 2027731 h 2489692"/>
                    <a:gd name="connsiteX6" fmla="*/ 329945 w 331004"/>
                    <a:gd name="connsiteY6" fmla="*/ 1365251 h 2489692"/>
                    <a:gd name="connsiteX7" fmla="*/ 237736 w 331004"/>
                    <a:gd name="connsiteY7" fmla="*/ 650095 h 2489692"/>
                    <a:gd name="connsiteX8" fmla="*/ 44128 w 331004"/>
                    <a:gd name="connsiteY8" fmla="*/ 0 h 2489692"/>
                    <a:gd name="connsiteX9" fmla="*/ 0 w 331004"/>
                    <a:gd name="connsiteY9" fmla="*/ 20219 h 2489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004" h="2489692">
                      <a:moveTo>
                        <a:pt x="0" y="20219"/>
                      </a:moveTo>
                      <a:cubicBezTo>
                        <a:pt x="50337" y="123412"/>
                        <a:pt x="136859" y="438544"/>
                        <a:pt x="181326" y="664904"/>
                      </a:cubicBezTo>
                      <a:cubicBezTo>
                        <a:pt x="225794" y="891264"/>
                        <a:pt x="260882" y="1198200"/>
                        <a:pt x="266805" y="1378381"/>
                      </a:cubicBezTo>
                      <a:cubicBezTo>
                        <a:pt x="275536" y="1577612"/>
                        <a:pt x="147281" y="1874451"/>
                        <a:pt x="143746" y="2059656"/>
                      </a:cubicBezTo>
                      <a:cubicBezTo>
                        <a:pt x="140212" y="2244861"/>
                        <a:pt x="239247" y="2494930"/>
                        <a:pt x="245598" y="2489609"/>
                      </a:cubicBezTo>
                      <a:cubicBezTo>
                        <a:pt x="251949" y="2484288"/>
                        <a:pt x="167792" y="2215124"/>
                        <a:pt x="181850" y="2027731"/>
                      </a:cubicBezTo>
                      <a:cubicBezTo>
                        <a:pt x="195908" y="1840338"/>
                        <a:pt x="320631" y="1594857"/>
                        <a:pt x="329945" y="1365251"/>
                      </a:cubicBezTo>
                      <a:cubicBezTo>
                        <a:pt x="339259" y="1135645"/>
                        <a:pt x="285372" y="877637"/>
                        <a:pt x="237736" y="650095"/>
                      </a:cubicBezTo>
                      <a:cubicBezTo>
                        <a:pt x="190100" y="422553"/>
                        <a:pt x="25108" y="101600"/>
                        <a:pt x="44128" y="0"/>
                      </a:cubicBezTo>
                      <a:lnTo>
                        <a:pt x="0" y="20219"/>
                      </a:lnTo>
                      <a:close/>
                    </a:path>
                  </a:pathLst>
                </a:custGeom>
                <a:solidFill>
                  <a:srgbClr val="EAB200"/>
                </a:solidFill>
                <a:ln w="3175">
                  <a:solidFill>
                    <a:srgbClr val="B8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000" dirty="0">
                    <a:solidFill>
                      <a:schemeClr val="accent2">
                        <a:lumMod val="50000"/>
                      </a:schemeClr>
                    </a:solidFill>
                    <a:latin typeface="Bookman Old Style" pitchFamily="18" charset="0"/>
                  </a:endParaRPr>
                </a:p>
              </p:txBody>
            </p:sp>
            <p:pic>
              <p:nvPicPr>
                <p:cNvPr id="12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53" b="92632" l="2247" r="95506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 rot="21330900" flipH="1">
                  <a:off x="2771929" y="881156"/>
                  <a:ext cx="434966" cy="434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8" name="Picture 4" descr="\\192.168.1.18\mt_school\2014_15\01 STATE_BOARD_MH\ENGLISH_MED\TAT_2014 - 15\10th std\Biology\Chapter 11\images\back support pain-free.jpg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06" t="8958" r="38997"/>
            <a:stretch/>
          </p:blipFill>
          <p:spPr bwMode="auto">
            <a:xfrm rot="1542486" flipH="1">
              <a:off x="3389263" y="1203940"/>
              <a:ext cx="311655" cy="1519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Freeform 12"/>
          <p:cNvSpPr/>
          <p:nvPr/>
        </p:nvSpPr>
        <p:spPr>
          <a:xfrm flipH="1">
            <a:off x="1433866" y="786299"/>
            <a:ext cx="1182335" cy="1458911"/>
          </a:xfrm>
          <a:custGeom>
            <a:avLst/>
            <a:gdLst>
              <a:gd name="connsiteX0" fmla="*/ 0 w 1127125"/>
              <a:gd name="connsiteY0" fmla="*/ 1244600 h 1244600"/>
              <a:gd name="connsiteX1" fmla="*/ 288925 w 1127125"/>
              <a:gd name="connsiteY1" fmla="*/ 1089025 h 1244600"/>
              <a:gd name="connsiteX2" fmla="*/ 463550 w 1127125"/>
              <a:gd name="connsiteY2" fmla="*/ 819150 h 1244600"/>
              <a:gd name="connsiteX3" fmla="*/ 631825 w 1127125"/>
              <a:gd name="connsiteY3" fmla="*/ 317500 h 1244600"/>
              <a:gd name="connsiteX4" fmla="*/ 762000 w 1127125"/>
              <a:gd name="connsiteY4" fmla="*/ 136525 h 1244600"/>
              <a:gd name="connsiteX5" fmla="*/ 1127125 w 1127125"/>
              <a:gd name="connsiteY5" fmla="*/ 0 h 1244600"/>
              <a:gd name="connsiteX0" fmla="*/ 0 w 1108075"/>
              <a:gd name="connsiteY0" fmla="*/ 1908175 h 1908175"/>
              <a:gd name="connsiteX1" fmla="*/ 288925 w 1108075"/>
              <a:gd name="connsiteY1" fmla="*/ 1752600 h 1908175"/>
              <a:gd name="connsiteX2" fmla="*/ 463550 w 1108075"/>
              <a:gd name="connsiteY2" fmla="*/ 1482725 h 1908175"/>
              <a:gd name="connsiteX3" fmla="*/ 631825 w 1108075"/>
              <a:gd name="connsiteY3" fmla="*/ 981075 h 1908175"/>
              <a:gd name="connsiteX4" fmla="*/ 762000 w 1108075"/>
              <a:gd name="connsiteY4" fmla="*/ 800100 h 1908175"/>
              <a:gd name="connsiteX5" fmla="*/ 1108075 w 1108075"/>
              <a:gd name="connsiteY5" fmla="*/ 0 h 1908175"/>
              <a:gd name="connsiteX0" fmla="*/ 0 w 1143795"/>
              <a:gd name="connsiteY0" fmla="*/ 1908175 h 1908175"/>
              <a:gd name="connsiteX1" fmla="*/ 288925 w 1143795"/>
              <a:gd name="connsiteY1" fmla="*/ 1752600 h 1908175"/>
              <a:gd name="connsiteX2" fmla="*/ 463550 w 1143795"/>
              <a:gd name="connsiteY2" fmla="*/ 1482725 h 1908175"/>
              <a:gd name="connsiteX3" fmla="*/ 631825 w 1143795"/>
              <a:gd name="connsiteY3" fmla="*/ 981075 h 1908175"/>
              <a:gd name="connsiteX4" fmla="*/ 762000 w 1143795"/>
              <a:gd name="connsiteY4" fmla="*/ 800100 h 1908175"/>
              <a:gd name="connsiteX5" fmla="*/ 1123950 w 1143795"/>
              <a:gd name="connsiteY5" fmla="*/ 552451 h 1908175"/>
              <a:gd name="connsiteX6" fmla="*/ 1108075 w 1143795"/>
              <a:gd name="connsiteY6" fmla="*/ 0 h 1908175"/>
              <a:gd name="connsiteX0" fmla="*/ 0 w 1135123"/>
              <a:gd name="connsiteY0" fmla="*/ 1913690 h 1913690"/>
              <a:gd name="connsiteX1" fmla="*/ 288925 w 1135123"/>
              <a:gd name="connsiteY1" fmla="*/ 1758115 h 1913690"/>
              <a:gd name="connsiteX2" fmla="*/ 463550 w 1135123"/>
              <a:gd name="connsiteY2" fmla="*/ 1488240 h 1913690"/>
              <a:gd name="connsiteX3" fmla="*/ 631825 w 1135123"/>
              <a:gd name="connsiteY3" fmla="*/ 986590 h 1913690"/>
              <a:gd name="connsiteX4" fmla="*/ 762000 w 1135123"/>
              <a:gd name="connsiteY4" fmla="*/ 805615 h 1913690"/>
              <a:gd name="connsiteX5" fmla="*/ 1123950 w 1135123"/>
              <a:gd name="connsiteY5" fmla="*/ 557966 h 1913690"/>
              <a:gd name="connsiteX6" fmla="*/ 1108075 w 1135123"/>
              <a:gd name="connsiteY6" fmla="*/ 5515 h 1913690"/>
              <a:gd name="connsiteX0" fmla="*/ 0 w 1136353"/>
              <a:gd name="connsiteY0" fmla="*/ 1925474 h 1925474"/>
              <a:gd name="connsiteX1" fmla="*/ 288925 w 1136353"/>
              <a:gd name="connsiteY1" fmla="*/ 1769899 h 1925474"/>
              <a:gd name="connsiteX2" fmla="*/ 463550 w 1136353"/>
              <a:gd name="connsiteY2" fmla="*/ 1500024 h 1925474"/>
              <a:gd name="connsiteX3" fmla="*/ 631825 w 1136353"/>
              <a:gd name="connsiteY3" fmla="*/ 998374 h 1925474"/>
              <a:gd name="connsiteX4" fmla="*/ 762000 w 1136353"/>
              <a:gd name="connsiteY4" fmla="*/ 817399 h 1925474"/>
              <a:gd name="connsiteX5" fmla="*/ 1123950 w 1136353"/>
              <a:gd name="connsiteY5" fmla="*/ 569750 h 1925474"/>
              <a:gd name="connsiteX6" fmla="*/ 1129507 w 1136353"/>
              <a:gd name="connsiteY6" fmla="*/ 5393 h 1925474"/>
              <a:gd name="connsiteX0" fmla="*/ 0 w 1129851"/>
              <a:gd name="connsiteY0" fmla="*/ 1925406 h 1925406"/>
              <a:gd name="connsiteX1" fmla="*/ 288925 w 1129851"/>
              <a:gd name="connsiteY1" fmla="*/ 1769831 h 1925406"/>
              <a:gd name="connsiteX2" fmla="*/ 463550 w 1129851"/>
              <a:gd name="connsiteY2" fmla="*/ 1499956 h 1925406"/>
              <a:gd name="connsiteX3" fmla="*/ 631825 w 1129851"/>
              <a:gd name="connsiteY3" fmla="*/ 998306 h 1925406"/>
              <a:gd name="connsiteX4" fmla="*/ 762000 w 1129851"/>
              <a:gd name="connsiteY4" fmla="*/ 817331 h 1925406"/>
              <a:gd name="connsiteX5" fmla="*/ 1123950 w 1129851"/>
              <a:gd name="connsiteY5" fmla="*/ 569682 h 1925406"/>
              <a:gd name="connsiteX6" fmla="*/ 1129507 w 1129851"/>
              <a:gd name="connsiteY6" fmla="*/ 5325 h 1925406"/>
              <a:gd name="connsiteX0" fmla="*/ 0 w 971101"/>
              <a:gd name="connsiteY0" fmla="*/ 1499956 h 1769831"/>
              <a:gd name="connsiteX1" fmla="*/ 130175 w 971101"/>
              <a:gd name="connsiteY1" fmla="*/ 1769831 h 1769831"/>
              <a:gd name="connsiteX2" fmla="*/ 304800 w 971101"/>
              <a:gd name="connsiteY2" fmla="*/ 1499956 h 1769831"/>
              <a:gd name="connsiteX3" fmla="*/ 473075 w 971101"/>
              <a:gd name="connsiteY3" fmla="*/ 998306 h 1769831"/>
              <a:gd name="connsiteX4" fmla="*/ 603250 w 971101"/>
              <a:gd name="connsiteY4" fmla="*/ 817331 h 1769831"/>
              <a:gd name="connsiteX5" fmla="*/ 965200 w 971101"/>
              <a:gd name="connsiteY5" fmla="*/ 569682 h 1769831"/>
              <a:gd name="connsiteX6" fmla="*/ 970757 w 971101"/>
              <a:gd name="connsiteY6" fmla="*/ 5325 h 1769831"/>
              <a:gd name="connsiteX0" fmla="*/ 0 w 971101"/>
              <a:gd name="connsiteY0" fmla="*/ 1499956 h 1506628"/>
              <a:gd name="connsiteX1" fmla="*/ 276225 w 971101"/>
              <a:gd name="connsiteY1" fmla="*/ 1299931 h 1506628"/>
              <a:gd name="connsiteX2" fmla="*/ 304800 w 971101"/>
              <a:gd name="connsiteY2" fmla="*/ 1499956 h 1506628"/>
              <a:gd name="connsiteX3" fmla="*/ 473075 w 971101"/>
              <a:gd name="connsiteY3" fmla="*/ 998306 h 1506628"/>
              <a:gd name="connsiteX4" fmla="*/ 603250 w 971101"/>
              <a:gd name="connsiteY4" fmla="*/ 817331 h 1506628"/>
              <a:gd name="connsiteX5" fmla="*/ 965200 w 971101"/>
              <a:gd name="connsiteY5" fmla="*/ 569682 h 1506628"/>
              <a:gd name="connsiteX6" fmla="*/ 970757 w 971101"/>
              <a:gd name="connsiteY6" fmla="*/ 5325 h 1506628"/>
              <a:gd name="connsiteX0" fmla="*/ 0 w 971101"/>
              <a:gd name="connsiteY0" fmla="*/ 1499956 h 1499956"/>
              <a:gd name="connsiteX1" fmla="*/ 276225 w 971101"/>
              <a:gd name="connsiteY1" fmla="*/ 1299931 h 1499956"/>
              <a:gd name="connsiteX2" fmla="*/ 473075 w 971101"/>
              <a:gd name="connsiteY2" fmla="*/ 998306 h 1499956"/>
              <a:gd name="connsiteX3" fmla="*/ 603250 w 971101"/>
              <a:gd name="connsiteY3" fmla="*/ 817331 h 1499956"/>
              <a:gd name="connsiteX4" fmla="*/ 965200 w 971101"/>
              <a:gd name="connsiteY4" fmla="*/ 569682 h 1499956"/>
              <a:gd name="connsiteX5" fmla="*/ 970757 w 971101"/>
              <a:gd name="connsiteY5" fmla="*/ 5325 h 1499956"/>
              <a:gd name="connsiteX0" fmla="*/ 0 w 971101"/>
              <a:gd name="connsiteY0" fmla="*/ 1499956 h 1499956"/>
              <a:gd name="connsiteX1" fmla="*/ 276225 w 971101"/>
              <a:gd name="connsiteY1" fmla="*/ 1299931 h 1499956"/>
              <a:gd name="connsiteX2" fmla="*/ 558800 w 971101"/>
              <a:gd name="connsiteY2" fmla="*/ 995131 h 1499956"/>
              <a:gd name="connsiteX3" fmla="*/ 603250 w 971101"/>
              <a:gd name="connsiteY3" fmla="*/ 817331 h 1499956"/>
              <a:gd name="connsiteX4" fmla="*/ 965200 w 971101"/>
              <a:gd name="connsiteY4" fmla="*/ 569682 h 1499956"/>
              <a:gd name="connsiteX5" fmla="*/ 970757 w 971101"/>
              <a:gd name="connsiteY5" fmla="*/ 5325 h 1499956"/>
              <a:gd name="connsiteX0" fmla="*/ 0 w 971101"/>
              <a:gd name="connsiteY0" fmla="*/ 1499956 h 1499956"/>
              <a:gd name="connsiteX1" fmla="*/ 276225 w 971101"/>
              <a:gd name="connsiteY1" fmla="*/ 1299931 h 1499956"/>
              <a:gd name="connsiteX2" fmla="*/ 558800 w 971101"/>
              <a:gd name="connsiteY2" fmla="*/ 995131 h 1499956"/>
              <a:gd name="connsiteX3" fmla="*/ 882651 w 971101"/>
              <a:gd name="connsiteY3" fmla="*/ 807320 h 1499956"/>
              <a:gd name="connsiteX4" fmla="*/ 603250 w 971101"/>
              <a:gd name="connsiteY4" fmla="*/ 817331 h 1499956"/>
              <a:gd name="connsiteX5" fmla="*/ 965200 w 971101"/>
              <a:gd name="connsiteY5" fmla="*/ 569682 h 1499956"/>
              <a:gd name="connsiteX6" fmla="*/ 970757 w 971101"/>
              <a:gd name="connsiteY6" fmla="*/ 5325 h 1499956"/>
              <a:gd name="connsiteX0" fmla="*/ 0 w 971101"/>
              <a:gd name="connsiteY0" fmla="*/ 1499956 h 1499956"/>
              <a:gd name="connsiteX1" fmla="*/ 276225 w 971101"/>
              <a:gd name="connsiteY1" fmla="*/ 1299931 h 1499956"/>
              <a:gd name="connsiteX2" fmla="*/ 558800 w 971101"/>
              <a:gd name="connsiteY2" fmla="*/ 995131 h 1499956"/>
              <a:gd name="connsiteX3" fmla="*/ 882651 w 971101"/>
              <a:gd name="connsiteY3" fmla="*/ 807320 h 1499956"/>
              <a:gd name="connsiteX4" fmla="*/ 965200 w 971101"/>
              <a:gd name="connsiteY4" fmla="*/ 569682 h 1499956"/>
              <a:gd name="connsiteX5" fmla="*/ 970757 w 971101"/>
              <a:gd name="connsiteY5" fmla="*/ 5325 h 1499956"/>
              <a:gd name="connsiteX0" fmla="*/ 0 w 1237315"/>
              <a:gd name="connsiteY0" fmla="*/ 1500815 h 1500815"/>
              <a:gd name="connsiteX1" fmla="*/ 276225 w 1237315"/>
              <a:gd name="connsiteY1" fmla="*/ 1300790 h 1500815"/>
              <a:gd name="connsiteX2" fmla="*/ 558800 w 1237315"/>
              <a:gd name="connsiteY2" fmla="*/ 995990 h 1500815"/>
              <a:gd name="connsiteX3" fmla="*/ 882651 w 1237315"/>
              <a:gd name="connsiteY3" fmla="*/ 808179 h 1500815"/>
              <a:gd name="connsiteX4" fmla="*/ 1235075 w 1237315"/>
              <a:gd name="connsiteY4" fmla="*/ 494341 h 1500815"/>
              <a:gd name="connsiteX5" fmla="*/ 970757 w 1237315"/>
              <a:gd name="connsiteY5" fmla="*/ 6184 h 1500815"/>
              <a:gd name="connsiteX0" fmla="*/ 0 w 1236653"/>
              <a:gd name="connsiteY0" fmla="*/ 1435157 h 1435157"/>
              <a:gd name="connsiteX1" fmla="*/ 276225 w 1236653"/>
              <a:gd name="connsiteY1" fmla="*/ 1235132 h 1435157"/>
              <a:gd name="connsiteX2" fmla="*/ 558800 w 1236653"/>
              <a:gd name="connsiteY2" fmla="*/ 930332 h 1435157"/>
              <a:gd name="connsiteX3" fmla="*/ 882651 w 1236653"/>
              <a:gd name="connsiteY3" fmla="*/ 742521 h 1435157"/>
              <a:gd name="connsiteX4" fmla="*/ 1235075 w 1236653"/>
              <a:gd name="connsiteY4" fmla="*/ 428683 h 1435157"/>
              <a:gd name="connsiteX5" fmla="*/ 786607 w 1236653"/>
              <a:gd name="connsiteY5" fmla="*/ 7201 h 1435157"/>
              <a:gd name="connsiteX0" fmla="*/ 0 w 1235595"/>
              <a:gd name="connsiteY0" fmla="*/ 1427956 h 1427956"/>
              <a:gd name="connsiteX1" fmla="*/ 276225 w 1235595"/>
              <a:gd name="connsiteY1" fmla="*/ 1227931 h 1427956"/>
              <a:gd name="connsiteX2" fmla="*/ 558800 w 1235595"/>
              <a:gd name="connsiteY2" fmla="*/ 923131 h 1427956"/>
              <a:gd name="connsiteX3" fmla="*/ 882651 w 1235595"/>
              <a:gd name="connsiteY3" fmla="*/ 735320 h 1427956"/>
              <a:gd name="connsiteX4" fmla="*/ 1235075 w 1235595"/>
              <a:gd name="connsiteY4" fmla="*/ 421482 h 1427956"/>
              <a:gd name="connsiteX5" fmla="*/ 911226 w 1235595"/>
              <a:gd name="connsiteY5" fmla="*/ 144771 h 1427956"/>
              <a:gd name="connsiteX6" fmla="*/ 786607 w 1235595"/>
              <a:gd name="connsiteY6" fmla="*/ 0 h 1427956"/>
              <a:gd name="connsiteX0" fmla="*/ 0 w 1241933"/>
              <a:gd name="connsiteY0" fmla="*/ 1427956 h 1427956"/>
              <a:gd name="connsiteX1" fmla="*/ 276225 w 1241933"/>
              <a:gd name="connsiteY1" fmla="*/ 1227931 h 1427956"/>
              <a:gd name="connsiteX2" fmla="*/ 558800 w 1241933"/>
              <a:gd name="connsiteY2" fmla="*/ 923131 h 1427956"/>
              <a:gd name="connsiteX3" fmla="*/ 882651 w 1241933"/>
              <a:gd name="connsiteY3" fmla="*/ 735320 h 1427956"/>
              <a:gd name="connsiteX4" fmla="*/ 1241425 w 1241933"/>
              <a:gd name="connsiteY4" fmla="*/ 431007 h 1427956"/>
              <a:gd name="connsiteX5" fmla="*/ 911226 w 1241933"/>
              <a:gd name="connsiteY5" fmla="*/ 144771 h 1427956"/>
              <a:gd name="connsiteX6" fmla="*/ 786607 w 1241933"/>
              <a:gd name="connsiteY6" fmla="*/ 0 h 1427956"/>
              <a:gd name="connsiteX0" fmla="*/ 0 w 1229257"/>
              <a:gd name="connsiteY0" fmla="*/ 1427956 h 1427956"/>
              <a:gd name="connsiteX1" fmla="*/ 276225 w 1229257"/>
              <a:gd name="connsiteY1" fmla="*/ 1227931 h 1427956"/>
              <a:gd name="connsiteX2" fmla="*/ 558800 w 1229257"/>
              <a:gd name="connsiteY2" fmla="*/ 923131 h 1427956"/>
              <a:gd name="connsiteX3" fmla="*/ 882651 w 1229257"/>
              <a:gd name="connsiteY3" fmla="*/ 735320 h 1427956"/>
              <a:gd name="connsiteX4" fmla="*/ 1228725 w 1229257"/>
              <a:gd name="connsiteY4" fmla="*/ 443707 h 1427956"/>
              <a:gd name="connsiteX5" fmla="*/ 911226 w 1229257"/>
              <a:gd name="connsiteY5" fmla="*/ 144771 h 1427956"/>
              <a:gd name="connsiteX6" fmla="*/ 786607 w 1229257"/>
              <a:gd name="connsiteY6" fmla="*/ 0 h 1427956"/>
              <a:gd name="connsiteX0" fmla="*/ 0 w 1229257"/>
              <a:gd name="connsiteY0" fmla="*/ 1442243 h 1442243"/>
              <a:gd name="connsiteX1" fmla="*/ 276225 w 1229257"/>
              <a:gd name="connsiteY1" fmla="*/ 1242218 h 1442243"/>
              <a:gd name="connsiteX2" fmla="*/ 558800 w 1229257"/>
              <a:gd name="connsiteY2" fmla="*/ 937418 h 1442243"/>
              <a:gd name="connsiteX3" fmla="*/ 882651 w 1229257"/>
              <a:gd name="connsiteY3" fmla="*/ 749607 h 1442243"/>
              <a:gd name="connsiteX4" fmla="*/ 1228725 w 1229257"/>
              <a:gd name="connsiteY4" fmla="*/ 457994 h 1442243"/>
              <a:gd name="connsiteX5" fmla="*/ 911226 w 1229257"/>
              <a:gd name="connsiteY5" fmla="*/ 159058 h 1442243"/>
              <a:gd name="connsiteX6" fmla="*/ 753270 w 1229257"/>
              <a:gd name="connsiteY6" fmla="*/ 0 h 1442243"/>
              <a:gd name="connsiteX0" fmla="*/ 0 w 1229257"/>
              <a:gd name="connsiteY0" fmla="*/ 1442243 h 1442243"/>
              <a:gd name="connsiteX1" fmla="*/ 276225 w 1229257"/>
              <a:gd name="connsiteY1" fmla="*/ 1242218 h 1442243"/>
              <a:gd name="connsiteX2" fmla="*/ 558800 w 1229257"/>
              <a:gd name="connsiteY2" fmla="*/ 937418 h 1442243"/>
              <a:gd name="connsiteX3" fmla="*/ 882651 w 1229257"/>
              <a:gd name="connsiteY3" fmla="*/ 749607 h 1442243"/>
              <a:gd name="connsiteX4" fmla="*/ 1228725 w 1229257"/>
              <a:gd name="connsiteY4" fmla="*/ 457994 h 1442243"/>
              <a:gd name="connsiteX5" fmla="*/ 911226 w 1229257"/>
              <a:gd name="connsiteY5" fmla="*/ 159058 h 1442243"/>
              <a:gd name="connsiteX6" fmla="*/ 753270 w 1229257"/>
              <a:gd name="connsiteY6" fmla="*/ 0 h 1442243"/>
              <a:gd name="connsiteX0" fmla="*/ 0 w 1229257"/>
              <a:gd name="connsiteY0" fmla="*/ 1458911 h 1458911"/>
              <a:gd name="connsiteX1" fmla="*/ 276225 w 1229257"/>
              <a:gd name="connsiteY1" fmla="*/ 1258886 h 1458911"/>
              <a:gd name="connsiteX2" fmla="*/ 558800 w 1229257"/>
              <a:gd name="connsiteY2" fmla="*/ 954086 h 1458911"/>
              <a:gd name="connsiteX3" fmla="*/ 882651 w 1229257"/>
              <a:gd name="connsiteY3" fmla="*/ 766275 h 1458911"/>
              <a:gd name="connsiteX4" fmla="*/ 1228725 w 1229257"/>
              <a:gd name="connsiteY4" fmla="*/ 474662 h 1458911"/>
              <a:gd name="connsiteX5" fmla="*/ 911226 w 1229257"/>
              <a:gd name="connsiteY5" fmla="*/ 175726 h 1458911"/>
              <a:gd name="connsiteX6" fmla="*/ 800895 w 1229257"/>
              <a:gd name="connsiteY6" fmla="*/ 0 h 1458911"/>
              <a:gd name="connsiteX0" fmla="*/ 0 w 1181748"/>
              <a:gd name="connsiteY0" fmla="*/ 1458911 h 1458911"/>
              <a:gd name="connsiteX1" fmla="*/ 276225 w 1181748"/>
              <a:gd name="connsiteY1" fmla="*/ 1258886 h 1458911"/>
              <a:gd name="connsiteX2" fmla="*/ 558800 w 1181748"/>
              <a:gd name="connsiteY2" fmla="*/ 954086 h 1458911"/>
              <a:gd name="connsiteX3" fmla="*/ 882651 w 1181748"/>
              <a:gd name="connsiteY3" fmla="*/ 766275 h 1458911"/>
              <a:gd name="connsiteX4" fmla="*/ 1181100 w 1181748"/>
              <a:gd name="connsiteY4" fmla="*/ 553243 h 1458911"/>
              <a:gd name="connsiteX5" fmla="*/ 911226 w 1181748"/>
              <a:gd name="connsiteY5" fmla="*/ 175726 h 1458911"/>
              <a:gd name="connsiteX6" fmla="*/ 800895 w 1181748"/>
              <a:gd name="connsiteY6" fmla="*/ 0 h 1458911"/>
              <a:gd name="connsiteX0" fmla="*/ 0 w 1182335"/>
              <a:gd name="connsiteY0" fmla="*/ 1458911 h 1458911"/>
              <a:gd name="connsiteX1" fmla="*/ 276225 w 1182335"/>
              <a:gd name="connsiteY1" fmla="*/ 1258886 h 1458911"/>
              <a:gd name="connsiteX2" fmla="*/ 558800 w 1182335"/>
              <a:gd name="connsiteY2" fmla="*/ 954086 h 1458911"/>
              <a:gd name="connsiteX3" fmla="*/ 882651 w 1182335"/>
              <a:gd name="connsiteY3" fmla="*/ 766275 h 1458911"/>
              <a:gd name="connsiteX4" fmla="*/ 1181100 w 1182335"/>
              <a:gd name="connsiteY4" fmla="*/ 553243 h 1458911"/>
              <a:gd name="connsiteX5" fmla="*/ 1016001 w 1182335"/>
              <a:gd name="connsiteY5" fmla="*/ 309076 h 1458911"/>
              <a:gd name="connsiteX6" fmla="*/ 800895 w 1182335"/>
              <a:gd name="connsiteY6" fmla="*/ 0 h 1458911"/>
              <a:gd name="connsiteX0" fmla="*/ 0 w 1182335"/>
              <a:gd name="connsiteY0" fmla="*/ 1458911 h 1458911"/>
              <a:gd name="connsiteX1" fmla="*/ 276225 w 1182335"/>
              <a:gd name="connsiteY1" fmla="*/ 1258886 h 1458911"/>
              <a:gd name="connsiteX2" fmla="*/ 558800 w 1182335"/>
              <a:gd name="connsiteY2" fmla="*/ 954086 h 1458911"/>
              <a:gd name="connsiteX3" fmla="*/ 882651 w 1182335"/>
              <a:gd name="connsiteY3" fmla="*/ 766275 h 1458911"/>
              <a:gd name="connsiteX4" fmla="*/ 1181100 w 1182335"/>
              <a:gd name="connsiteY4" fmla="*/ 553243 h 1458911"/>
              <a:gd name="connsiteX5" fmla="*/ 1016001 w 1182335"/>
              <a:gd name="connsiteY5" fmla="*/ 309076 h 1458911"/>
              <a:gd name="connsiteX6" fmla="*/ 800895 w 1182335"/>
              <a:gd name="connsiteY6" fmla="*/ 0 h 1458911"/>
              <a:gd name="connsiteX0" fmla="*/ 0 w 1182335"/>
              <a:gd name="connsiteY0" fmla="*/ 1458911 h 1458911"/>
              <a:gd name="connsiteX1" fmla="*/ 276225 w 1182335"/>
              <a:gd name="connsiteY1" fmla="*/ 1258886 h 1458911"/>
              <a:gd name="connsiteX2" fmla="*/ 558800 w 1182335"/>
              <a:gd name="connsiteY2" fmla="*/ 954086 h 1458911"/>
              <a:gd name="connsiteX3" fmla="*/ 846932 w 1182335"/>
              <a:gd name="connsiteY3" fmla="*/ 704362 h 1458911"/>
              <a:gd name="connsiteX4" fmla="*/ 1181100 w 1182335"/>
              <a:gd name="connsiteY4" fmla="*/ 553243 h 1458911"/>
              <a:gd name="connsiteX5" fmla="*/ 1016001 w 1182335"/>
              <a:gd name="connsiteY5" fmla="*/ 309076 h 1458911"/>
              <a:gd name="connsiteX6" fmla="*/ 800895 w 1182335"/>
              <a:gd name="connsiteY6" fmla="*/ 0 h 1458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2335" h="1458911">
                <a:moveTo>
                  <a:pt x="0" y="1458911"/>
                </a:moveTo>
                <a:cubicBezTo>
                  <a:pt x="105833" y="1416577"/>
                  <a:pt x="183092" y="1343023"/>
                  <a:pt x="276225" y="1258886"/>
                </a:cubicBezTo>
                <a:cubicBezTo>
                  <a:pt x="369358" y="1174749"/>
                  <a:pt x="463682" y="1046507"/>
                  <a:pt x="558800" y="954086"/>
                </a:cubicBezTo>
                <a:cubicBezTo>
                  <a:pt x="653918" y="861665"/>
                  <a:pt x="779199" y="775270"/>
                  <a:pt x="846932" y="704362"/>
                </a:cubicBezTo>
                <a:cubicBezTo>
                  <a:pt x="914665" y="633454"/>
                  <a:pt x="1167342" y="655372"/>
                  <a:pt x="1181100" y="553243"/>
                </a:cubicBezTo>
                <a:cubicBezTo>
                  <a:pt x="1194858" y="451114"/>
                  <a:pt x="1090746" y="379323"/>
                  <a:pt x="1016001" y="309076"/>
                </a:cubicBezTo>
                <a:cubicBezTo>
                  <a:pt x="950781" y="229304"/>
                  <a:pt x="747317" y="6136"/>
                  <a:pt x="800895" y="0"/>
                </a:cubicBezTo>
              </a:path>
            </a:pathLst>
          </a:custGeom>
          <a:noFill/>
          <a:ln w="6350">
            <a:solidFill>
              <a:srgbClr val="FF0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9" descr="\\192.168.1.18\mt_school\2014_15\01 STATE_BOARD_MH\ENGLISH_MED\TAT_2014 - 15\10th std\Biology\Chapter 11\images\Wi-fi.gif"/>
          <p:cNvPicPr>
            <a:picLocks noChangeAspect="1" noChangeArrowheads="1" noCrop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637" y="2186867"/>
            <a:ext cx="156411" cy="11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/>
          <p:cNvSpPr/>
          <p:nvPr/>
        </p:nvSpPr>
        <p:spPr>
          <a:xfrm>
            <a:off x="2379681" y="2017281"/>
            <a:ext cx="418780" cy="418780"/>
          </a:xfrm>
          <a:prstGeom prst="ellipse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6" name="Multiply 15"/>
          <p:cNvSpPr/>
          <p:nvPr/>
        </p:nvSpPr>
        <p:spPr>
          <a:xfrm>
            <a:off x="2379681" y="2032996"/>
            <a:ext cx="387350" cy="387350"/>
          </a:xfrm>
          <a:prstGeom prst="mathMultiply">
            <a:avLst>
              <a:gd name="adj1" fmla="val 1444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 rot="11700000">
            <a:off x="1833726" y="1665229"/>
            <a:ext cx="309940" cy="179747"/>
            <a:chOff x="2736307" y="3505200"/>
            <a:chExt cx="2180218" cy="1609365"/>
          </a:xfrm>
        </p:grpSpPr>
        <p:sp>
          <p:nvSpPr>
            <p:cNvPr id="18" name="Freeform 17"/>
            <p:cNvSpPr/>
            <p:nvPr/>
          </p:nvSpPr>
          <p:spPr>
            <a:xfrm>
              <a:off x="2819400" y="3505200"/>
              <a:ext cx="2097125" cy="1405155"/>
            </a:xfrm>
            <a:custGeom>
              <a:avLst/>
              <a:gdLst>
                <a:gd name="connsiteX0" fmla="*/ 1625 w 2097125"/>
                <a:gd name="connsiteY0" fmla="*/ 9963 h 1405155"/>
                <a:gd name="connsiteX1" fmla="*/ 177837 w 2097125"/>
                <a:gd name="connsiteY1" fmla="*/ 143313 h 1405155"/>
                <a:gd name="connsiteX2" fmla="*/ 925550 w 2097125"/>
                <a:gd name="connsiteY2" fmla="*/ 333813 h 1405155"/>
                <a:gd name="connsiteX3" fmla="*/ 1506575 w 2097125"/>
                <a:gd name="connsiteY3" fmla="*/ 567176 h 1405155"/>
                <a:gd name="connsiteX4" fmla="*/ 1897100 w 2097125"/>
                <a:gd name="connsiteY4" fmla="*/ 1119626 h 1405155"/>
                <a:gd name="connsiteX5" fmla="*/ 2097125 w 2097125"/>
                <a:gd name="connsiteY5" fmla="*/ 1395851 h 1405155"/>
                <a:gd name="connsiteX6" fmla="*/ 1911387 w 2097125"/>
                <a:gd name="connsiteY6" fmla="*/ 1400613 h 1405155"/>
                <a:gd name="connsiteX7" fmla="*/ 1539912 w 2097125"/>
                <a:gd name="connsiteY7" fmla="*/ 1324413 h 1405155"/>
                <a:gd name="connsiteX8" fmla="*/ 1120812 w 2097125"/>
                <a:gd name="connsiteY8" fmla="*/ 1014851 h 1405155"/>
                <a:gd name="connsiteX9" fmla="*/ 515975 w 2097125"/>
                <a:gd name="connsiteY9" fmla="*/ 686238 h 1405155"/>
                <a:gd name="connsiteX10" fmla="*/ 115925 w 2097125"/>
                <a:gd name="connsiteY10" fmla="*/ 419538 h 1405155"/>
                <a:gd name="connsiteX11" fmla="*/ 1625 w 2097125"/>
                <a:gd name="connsiteY11" fmla="*/ 9963 h 140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7125" h="1405155">
                  <a:moveTo>
                    <a:pt x="1625" y="9963"/>
                  </a:moveTo>
                  <a:cubicBezTo>
                    <a:pt x="11944" y="-36075"/>
                    <a:pt x="23850" y="89338"/>
                    <a:pt x="177837" y="143313"/>
                  </a:cubicBezTo>
                  <a:cubicBezTo>
                    <a:pt x="331824" y="197288"/>
                    <a:pt x="704094" y="263169"/>
                    <a:pt x="925550" y="333813"/>
                  </a:cubicBezTo>
                  <a:cubicBezTo>
                    <a:pt x="1147006" y="404457"/>
                    <a:pt x="1344650" y="436207"/>
                    <a:pt x="1506575" y="567176"/>
                  </a:cubicBezTo>
                  <a:cubicBezTo>
                    <a:pt x="1668500" y="698145"/>
                    <a:pt x="1798675" y="981514"/>
                    <a:pt x="1897100" y="1119626"/>
                  </a:cubicBezTo>
                  <a:cubicBezTo>
                    <a:pt x="1995525" y="1257739"/>
                    <a:pt x="2067756" y="1349020"/>
                    <a:pt x="2097125" y="1395851"/>
                  </a:cubicBezTo>
                  <a:cubicBezTo>
                    <a:pt x="2035212" y="1397438"/>
                    <a:pt x="2004256" y="1412519"/>
                    <a:pt x="1911387" y="1400613"/>
                  </a:cubicBezTo>
                  <a:cubicBezTo>
                    <a:pt x="1818518" y="1388707"/>
                    <a:pt x="1671675" y="1388707"/>
                    <a:pt x="1539912" y="1324413"/>
                  </a:cubicBezTo>
                  <a:cubicBezTo>
                    <a:pt x="1408150" y="1260119"/>
                    <a:pt x="1291468" y="1121213"/>
                    <a:pt x="1120812" y="1014851"/>
                  </a:cubicBezTo>
                  <a:cubicBezTo>
                    <a:pt x="950156" y="908489"/>
                    <a:pt x="683456" y="785457"/>
                    <a:pt x="515975" y="686238"/>
                  </a:cubicBezTo>
                  <a:cubicBezTo>
                    <a:pt x="348494" y="587019"/>
                    <a:pt x="201650" y="528282"/>
                    <a:pt x="115925" y="419538"/>
                  </a:cubicBezTo>
                  <a:cubicBezTo>
                    <a:pt x="30200" y="310794"/>
                    <a:pt x="-8694" y="56001"/>
                    <a:pt x="1625" y="9963"/>
                  </a:cubicBez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736307" y="3829305"/>
              <a:ext cx="1229070" cy="191708"/>
              <a:chOff x="2736307" y="3829305"/>
              <a:chExt cx="1229070" cy="191708"/>
            </a:xfrm>
          </p:grpSpPr>
          <p:sp>
            <p:nvSpPr>
              <p:cNvPr id="25" name="Freeform 24"/>
              <p:cNvSpPr/>
              <p:nvPr/>
            </p:nvSpPr>
            <p:spPr>
              <a:xfrm rot="1378678">
                <a:off x="2890046" y="3850734"/>
                <a:ext cx="1003897" cy="70930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97125" h="1405155">
                    <a:moveTo>
                      <a:pt x="1625" y="9963"/>
                    </a:moveTo>
                    <a:cubicBezTo>
                      <a:pt x="11944" y="-36075"/>
                      <a:pt x="23850" y="89338"/>
                      <a:pt x="177837" y="143313"/>
                    </a:cubicBezTo>
                    <a:cubicBezTo>
                      <a:pt x="331824" y="197288"/>
                      <a:pt x="704094" y="263169"/>
                      <a:pt x="925550" y="333813"/>
                    </a:cubicBezTo>
                    <a:cubicBezTo>
                      <a:pt x="1147006" y="404457"/>
                      <a:pt x="1344650" y="436207"/>
                      <a:pt x="1506575" y="567176"/>
                    </a:cubicBezTo>
                    <a:cubicBezTo>
                      <a:pt x="1668500" y="698145"/>
                      <a:pt x="1798675" y="981514"/>
                      <a:pt x="1897100" y="1119626"/>
                    </a:cubicBezTo>
                    <a:cubicBezTo>
                      <a:pt x="1995525" y="1257739"/>
                      <a:pt x="2067756" y="1349020"/>
                      <a:pt x="2097125" y="1395851"/>
                    </a:cubicBezTo>
                    <a:cubicBezTo>
                      <a:pt x="2035212" y="1397438"/>
                      <a:pt x="2004256" y="1412519"/>
                      <a:pt x="1911387" y="1400613"/>
                    </a:cubicBezTo>
                    <a:cubicBezTo>
                      <a:pt x="1818518" y="1388707"/>
                      <a:pt x="1671675" y="1388707"/>
                      <a:pt x="1539912" y="1324413"/>
                    </a:cubicBezTo>
                    <a:cubicBezTo>
                      <a:pt x="1408150" y="1260119"/>
                      <a:pt x="1291468" y="1121213"/>
                      <a:pt x="1120812" y="1014851"/>
                    </a:cubicBezTo>
                    <a:cubicBezTo>
                      <a:pt x="950156" y="908489"/>
                      <a:pt x="683456" y="785457"/>
                      <a:pt x="515975" y="686238"/>
                    </a:cubicBezTo>
                    <a:cubicBezTo>
                      <a:pt x="348494" y="587019"/>
                      <a:pt x="201650" y="528282"/>
                      <a:pt x="115925" y="419538"/>
                    </a:cubicBezTo>
                    <a:cubicBezTo>
                      <a:pt x="30200" y="310794"/>
                      <a:pt x="-8694" y="56001"/>
                      <a:pt x="1625" y="9963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1558678">
                <a:off x="2934238" y="3950083"/>
                <a:ext cx="1003897" cy="70930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97125" h="1405155">
                    <a:moveTo>
                      <a:pt x="1625" y="9963"/>
                    </a:moveTo>
                    <a:cubicBezTo>
                      <a:pt x="11944" y="-36075"/>
                      <a:pt x="23850" y="89338"/>
                      <a:pt x="177837" y="143313"/>
                    </a:cubicBezTo>
                    <a:cubicBezTo>
                      <a:pt x="331824" y="197288"/>
                      <a:pt x="704094" y="263169"/>
                      <a:pt x="925550" y="333813"/>
                    </a:cubicBezTo>
                    <a:cubicBezTo>
                      <a:pt x="1147006" y="404457"/>
                      <a:pt x="1344650" y="436207"/>
                      <a:pt x="1506575" y="567176"/>
                    </a:cubicBezTo>
                    <a:cubicBezTo>
                      <a:pt x="1668500" y="698145"/>
                      <a:pt x="1798675" y="981514"/>
                      <a:pt x="1897100" y="1119626"/>
                    </a:cubicBezTo>
                    <a:cubicBezTo>
                      <a:pt x="1995525" y="1257739"/>
                      <a:pt x="2067756" y="1349020"/>
                      <a:pt x="2097125" y="1395851"/>
                    </a:cubicBezTo>
                    <a:cubicBezTo>
                      <a:pt x="2035212" y="1397438"/>
                      <a:pt x="2004256" y="1412519"/>
                      <a:pt x="1911387" y="1400613"/>
                    </a:cubicBezTo>
                    <a:cubicBezTo>
                      <a:pt x="1818518" y="1388707"/>
                      <a:pt x="1671675" y="1388707"/>
                      <a:pt x="1539912" y="1324413"/>
                    </a:cubicBezTo>
                    <a:cubicBezTo>
                      <a:pt x="1408150" y="1260119"/>
                      <a:pt x="1291468" y="1121213"/>
                      <a:pt x="1120812" y="1014851"/>
                    </a:cubicBezTo>
                    <a:cubicBezTo>
                      <a:pt x="950156" y="908489"/>
                      <a:pt x="683456" y="785457"/>
                      <a:pt x="515975" y="686238"/>
                    </a:cubicBezTo>
                    <a:cubicBezTo>
                      <a:pt x="348494" y="587019"/>
                      <a:pt x="201650" y="528282"/>
                      <a:pt x="115925" y="419538"/>
                    </a:cubicBezTo>
                    <a:cubicBezTo>
                      <a:pt x="30200" y="310794"/>
                      <a:pt x="-8694" y="56001"/>
                      <a:pt x="1625" y="9963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1983820">
                <a:off x="2736307" y="3830390"/>
                <a:ext cx="960635" cy="126958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  <a:gd name="connsiteX0" fmla="*/ 18200 w 2024109"/>
                  <a:gd name="connsiteY0" fmla="*/ 1469 h 2512638"/>
                  <a:gd name="connsiteX1" fmla="*/ 104821 w 2024109"/>
                  <a:gd name="connsiteY1" fmla="*/ 1250796 h 2512638"/>
                  <a:gd name="connsiteX2" fmla="*/ 852534 w 2024109"/>
                  <a:gd name="connsiteY2" fmla="*/ 1441296 h 2512638"/>
                  <a:gd name="connsiteX3" fmla="*/ 1433559 w 2024109"/>
                  <a:gd name="connsiteY3" fmla="*/ 1674659 h 2512638"/>
                  <a:gd name="connsiteX4" fmla="*/ 1824084 w 2024109"/>
                  <a:gd name="connsiteY4" fmla="*/ 2227109 h 2512638"/>
                  <a:gd name="connsiteX5" fmla="*/ 2024109 w 2024109"/>
                  <a:gd name="connsiteY5" fmla="*/ 2503334 h 2512638"/>
                  <a:gd name="connsiteX6" fmla="*/ 1838371 w 2024109"/>
                  <a:gd name="connsiteY6" fmla="*/ 2508096 h 2512638"/>
                  <a:gd name="connsiteX7" fmla="*/ 1466896 w 2024109"/>
                  <a:gd name="connsiteY7" fmla="*/ 2431896 h 2512638"/>
                  <a:gd name="connsiteX8" fmla="*/ 1047796 w 2024109"/>
                  <a:gd name="connsiteY8" fmla="*/ 2122334 h 2512638"/>
                  <a:gd name="connsiteX9" fmla="*/ 442959 w 2024109"/>
                  <a:gd name="connsiteY9" fmla="*/ 1793721 h 2512638"/>
                  <a:gd name="connsiteX10" fmla="*/ 42909 w 2024109"/>
                  <a:gd name="connsiteY10" fmla="*/ 1527021 h 2512638"/>
                  <a:gd name="connsiteX11" fmla="*/ 18200 w 2024109"/>
                  <a:gd name="connsiteY11" fmla="*/ 1469 h 2512638"/>
                  <a:gd name="connsiteX0" fmla="*/ 27648 w 2033557"/>
                  <a:gd name="connsiteY0" fmla="*/ 3688 h 2514857"/>
                  <a:gd name="connsiteX1" fmla="*/ 264822 w 2033557"/>
                  <a:gd name="connsiteY1" fmla="*/ 1111575 h 2514857"/>
                  <a:gd name="connsiteX2" fmla="*/ 861982 w 2033557"/>
                  <a:gd name="connsiteY2" fmla="*/ 1443515 h 2514857"/>
                  <a:gd name="connsiteX3" fmla="*/ 1443007 w 2033557"/>
                  <a:gd name="connsiteY3" fmla="*/ 1676878 h 2514857"/>
                  <a:gd name="connsiteX4" fmla="*/ 1833532 w 2033557"/>
                  <a:gd name="connsiteY4" fmla="*/ 2229328 h 2514857"/>
                  <a:gd name="connsiteX5" fmla="*/ 2033557 w 2033557"/>
                  <a:gd name="connsiteY5" fmla="*/ 2505553 h 2514857"/>
                  <a:gd name="connsiteX6" fmla="*/ 1847819 w 2033557"/>
                  <a:gd name="connsiteY6" fmla="*/ 2510315 h 2514857"/>
                  <a:gd name="connsiteX7" fmla="*/ 1476344 w 2033557"/>
                  <a:gd name="connsiteY7" fmla="*/ 2434115 h 2514857"/>
                  <a:gd name="connsiteX8" fmla="*/ 1057244 w 2033557"/>
                  <a:gd name="connsiteY8" fmla="*/ 2124553 h 2514857"/>
                  <a:gd name="connsiteX9" fmla="*/ 452407 w 2033557"/>
                  <a:gd name="connsiteY9" fmla="*/ 1795940 h 2514857"/>
                  <a:gd name="connsiteX10" fmla="*/ 52357 w 2033557"/>
                  <a:gd name="connsiteY10" fmla="*/ 1529240 h 2514857"/>
                  <a:gd name="connsiteX11" fmla="*/ 27648 w 2033557"/>
                  <a:gd name="connsiteY11" fmla="*/ 3688 h 2514857"/>
                  <a:gd name="connsiteX0" fmla="*/ 842 w 2006751"/>
                  <a:gd name="connsiteY0" fmla="*/ 3926 h 2515095"/>
                  <a:gd name="connsiteX1" fmla="*/ 238016 w 2006751"/>
                  <a:gd name="connsiteY1" fmla="*/ 1111813 h 2515095"/>
                  <a:gd name="connsiteX2" fmla="*/ 835176 w 2006751"/>
                  <a:gd name="connsiteY2" fmla="*/ 1443753 h 2515095"/>
                  <a:gd name="connsiteX3" fmla="*/ 1416201 w 2006751"/>
                  <a:gd name="connsiteY3" fmla="*/ 1677116 h 2515095"/>
                  <a:gd name="connsiteX4" fmla="*/ 1806726 w 2006751"/>
                  <a:gd name="connsiteY4" fmla="*/ 2229566 h 2515095"/>
                  <a:gd name="connsiteX5" fmla="*/ 2006751 w 2006751"/>
                  <a:gd name="connsiteY5" fmla="*/ 2505791 h 2515095"/>
                  <a:gd name="connsiteX6" fmla="*/ 1821013 w 2006751"/>
                  <a:gd name="connsiteY6" fmla="*/ 2510553 h 2515095"/>
                  <a:gd name="connsiteX7" fmla="*/ 1449538 w 2006751"/>
                  <a:gd name="connsiteY7" fmla="*/ 2434353 h 2515095"/>
                  <a:gd name="connsiteX8" fmla="*/ 1030438 w 2006751"/>
                  <a:gd name="connsiteY8" fmla="*/ 2124791 h 2515095"/>
                  <a:gd name="connsiteX9" fmla="*/ 425601 w 2006751"/>
                  <a:gd name="connsiteY9" fmla="*/ 1796178 h 2515095"/>
                  <a:gd name="connsiteX10" fmla="*/ 169023 w 2006751"/>
                  <a:gd name="connsiteY10" fmla="*/ 1544368 h 2515095"/>
                  <a:gd name="connsiteX11" fmla="*/ 842 w 2006751"/>
                  <a:gd name="connsiteY11" fmla="*/ 3926 h 2515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06751" h="2515095">
                    <a:moveTo>
                      <a:pt x="842" y="3926"/>
                    </a:moveTo>
                    <a:cubicBezTo>
                      <a:pt x="12341" y="-68166"/>
                      <a:pt x="98960" y="871842"/>
                      <a:pt x="238016" y="1111813"/>
                    </a:cubicBezTo>
                    <a:cubicBezTo>
                      <a:pt x="377072" y="1351784"/>
                      <a:pt x="638812" y="1349536"/>
                      <a:pt x="835176" y="1443753"/>
                    </a:cubicBezTo>
                    <a:cubicBezTo>
                      <a:pt x="1031540" y="1537970"/>
                      <a:pt x="1254276" y="1546147"/>
                      <a:pt x="1416201" y="1677116"/>
                    </a:cubicBezTo>
                    <a:cubicBezTo>
                      <a:pt x="1578126" y="1808085"/>
                      <a:pt x="1708301" y="2091454"/>
                      <a:pt x="1806726" y="2229566"/>
                    </a:cubicBezTo>
                    <a:cubicBezTo>
                      <a:pt x="1905151" y="2367679"/>
                      <a:pt x="1977382" y="2458960"/>
                      <a:pt x="2006751" y="2505791"/>
                    </a:cubicBezTo>
                    <a:cubicBezTo>
                      <a:pt x="1944838" y="2507378"/>
                      <a:pt x="1913882" y="2522459"/>
                      <a:pt x="1821013" y="2510553"/>
                    </a:cubicBezTo>
                    <a:cubicBezTo>
                      <a:pt x="1728144" y="2498647"/>
                      <a:pt x="1581301" y="2498647"/>
                      <a:pt x="1449538" y="2434353"/>
                    </a:cubicBezTo>
                    <a:cubicBezTo>
                      <a:pt x="1317776" y="2370059"/>
                      <a:pt x="1201094" y="2231153"/>
                      <a:pt x="1030438" y="2124791"/>
                    </a:cubicBezTo>
                    <a:cubicBezTo>
                      <a:pt x="859782" y="2018429"/>
                      <a:pt x="593082" y="1895397"/>
                      <a:pt x="425601" y="1796178"/>
                    </a:cubicBezTo>
                    <a:cubicBezTo>
                      <a:pt x="258120" y="1696959"/>
                      <a:pt x="239816" y="1843077"/>
                      <a:pt x="169023" y="1544368"/>
                    </a:cubicBezTo>
                    <a:cubicBezTo>
                      <a:pt x="98230" y="1245659"/>
                      <a:pt x="-10657" y="76018"/>
                      <a:pt x="842" y="3926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>
              <a:xfrm rot="1131675">
                <a:off x="2961480" y="3829305"/>
                <a:ext cx="1003897" cy="70930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97125" h="1405155">
                    <a:moveTo>
                      <a:pt x="1625" y="9963"/>
                    </a:moveTo>
                    <a:cubicBezTo>
                      <a:pt x="11944" y="-36075"/>
                      <a:pt x="23850" y="89338"/>
                      <a:pt x="177837" y="143313"/>
                    </a:cubicBezTo>
                    <a:cubicBezTo>
                      <a:pt x="331824" y="197288"/>
                      <a:pt x="704094" y="263169"/>
                      <a:pt x="925550" y="333813"/>
                    </a:cubicBezTo>
                    <a:cubicBezTo>
                      <a:pt x="1147006" y="404457"/>
                      <a:pt x="1344650" y="436207"/>
                      <a:pt x="1506575" y="567176"/>
                    </a:cubicBezTo>
                    <a:cubicBezTo>
                      <a:pt x="1668500" y="698145"/>
                      <a:pt x="1798675" y="981514"/>
                      <a:pt x="1897100" y="1119626"/>
                    </a:cubicBezTo>
                    <a:cubicBezTo>
                      <a:pt x="1995525" y="1257739"/>
                      <a:pt x="2067756" y="1349020"/>
                      <a:pt x="2097125" y="1395851"/>
                    </a:cubicBezTo>
                    <a:cubicBezTo>
                      <a:pt x="2035212" y="1397438"/>
                      <a:pt x="2004256" y="1412519"/>
                      <a:pt x="1911387" y="1400613"/>
                    </a:cubicBezTo>
                    <a:cubicBezTo>
                      <a:pt x="1818518" y="1388707"/>
                      <a:pt x="1671675" y="1388707"/>
                      <a:pt x="1539912" y="1324413"/>
                    </a:cubicBezTo>
                    <a:cubicBezTo>
                      <a:pt x="1408150" y="1260119"/>
                      <a:pt x="1291468" y="1121213"/>
                      <a:pt x="1120812" y="1014851"/>
                    </a:cubicBezTo>
                    <a:cubicBezTo>
                      <a:pt x="950156" y="908489"/>
                      <a:pt x="683456" y="785457"/>
                      <a:pt x="515975" y="686238"/>
                    </a:cubicBezTo>
                    <a:cubicBezTo>
                      <a:pt x="348494" y="587019"/>
                      <a:pt x="201650" y="528282"/>
                      <a:pt x="115925" y="419538"/>
                    </a:cubicBezTo>
                    <a:cubicBezTo>
                      <a:pt x="30200" y="310794"/>
                      <a:pt x="-8694" y="56001"/>
                      <a:pt x="1625" y="9963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rot="14891416" flipV="1">
              <a:off x="3743843" y="4404176"/>
              <a:ext cx="1229070" cy="191708"/>
              <a:chOff x="2736307" y="3829305"/>
              <a:chExt cx="1229070" cy="191708"/>
            </a:xfrm>
          </p:grpSpPr>
          <p:sp>
            <p:nvSpPr>
              <p:cNvPr id="21" name="Freeform 20"/>
              <p:cNvSpPr/>
              <p:nvPr/>
            </p:nvSpPr>
            <p:spPr>
              <a:xfrm rot="1378678">
                <a:off x="2890046" y="3850734"/>
                <a:ext cx="1003897" cy="70930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97125" h="1405155">
                    <a:moveTo>
                      <a:pt x="1625" y="9963"/>
                    </a:moveTo>
                    <a:cubicBezTo>
                      <a:pt x="11944" y="-36075"/>
                      <a:pt x="23850" y="89338"/>
                      <a:pt x="177837" y="143313"/>
                    </a:cubicBezTo>
                    <a:cubicBezTo>
                      <a:pt x="331824" y="197288"/>
                      <a:pt x="704094" y="263169"/>
                      <a:pt x="925550" y="333813"/>
                    </a:cubicBezTo>
                    <a:cubicBezTo>
                      <a:pt x="1147006" y="404457"/>
                      <a:pt x="1344650" y="436207"/>
                      <a:pt x="1506575" y="567176"/>
                    </a:cubicBezTo>
                    <a:cubicBezTo>
                      <a:pt x="1668500" y="698145"/>
                      <a:pt x="1798675" y="981514"/>
                      <a:pt x="1897100" y="1119626"/>
                    </a:cubicBezTo>
                    <a:cubicBezTo>
                      <a:pt x="1995525" y="1257739"/>
                      <a:pt x="2067756" y="1349020"/>
                      <a:pt x="2097125" y="1395851"/>
                    </a:cubicBezTo>
                    <a:cubicBezTo>
                      <a:pt x="2035212" y="1397438"/>
                      <a:pt x="2004256" y="1412519"/>
                      <a:pt x="1911387" y="1400613"/>
                    </a:cubicBezTo>
                    <a:cubicBezTo>
                      <a:pt x="1818518" y="1388707"/>
                      <a:pt x="1671675" y="1388707"/>
                      <a:pt x="1539912" y="1324413"/>
                    </a:cubicBezTo>
                    <a:cubicBezTo>
                      <a:pt x="1408150" y="1260119"/>
                      <a:pt x="1291468" y="1121213"/>
                      <a:pt x="1120812" y="1014851"/>
                    </a:cubicBezTo>
                    <a:cubicBezTo>
                      <a:pt x="950156" y="908489"/>
                      <a:pt x="683456" y="785457"/>
                      <a:pt x="515975" y="686238"/>
                    </a:cubicBezTo>
                    <a:cubicBezTo>
                      <a:pt x="348494" y="587019"/>
                      <a:pt x="201650" y="528282"/>
                      <a:pt x="115925" y="419538"/>
                    </a:cubicBezTo>
                    <a:cubicBezTo>
                      <a:pt x="30200" y="310794"/>
                      <a:pt x="-8694" y="56001"/>
                      <a:pt x="1625" y="9963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/>
              <p:cNvSpPr/>
              <p:nvPr/>
            </p:nvSpPr>
            <p:spPr>
              <a:xfrm rot="1558678">
                <a:off x="2934238" y="3950083"/>
                <a:ext cx="1003897" cy="70930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97125" h="1405155">
                    <a:moveTo>
                      <a:pt x="1625" y="9963"/>
                    </a:moveTo>
                    <a:cubicBezTo>
                      <a:pt x="11944" y="-36075"/>
                      <a:pt x="23850" y="89338"/>
                      <a:pt x="177837" y="143313"/>
                    </a:cubicBezTo>
                    <a:cubicBezTo>
                      <a:pt x="331824" y="197288"/>
                      <a:pt x="704094" y="263169"/>
                      <a:pt x="925550" y="333813"/>
                    </a:cubicBezTo>
                    <a:cubicBezTo>
                      <a:pt x="1147006" y="404457"/>
                      <a:pt x="1344650" y="436207"/>
                      <a:pt x="1506575" y="567176"/>
                    </a:cubicBezTo>
                    <a:cubicBezTo>
                      <a:pt x="1668500" y="698145"/>
                      <a:pt x="1798675" y="981514"/>
                      <a:pt x="1897100" y="1119626"/>
                    </a:cubicBezTo>
                    <a:cubicBezTo>
                      <a:pt x="1995525" y="1257739"/>
                      <a:pt x="2067756" y="1349020"/>
                      <a:pt x="2097125" y="1395851"/>
                    </a:cubicBezTo>
                    <a:cubicBezTo>
                      <a:pt x="2035212" y="1397438"/>
                      <a:pt x="2004256" y="1412519"/>
                      <a:pt x="1911387" y="1400613"/>
                    </a:cubicBezTo>
                    <a:cubicBezTo>
                      <a:pt x="1818518" y="1388707"/>
                      <a:pt x="1671675" y="1388707"/>
                      <a:pt x="1539912" y="1324413"/>
                    </a:cubicBezTo>
                    <a:cubicBezTo>
                      <a:pt x="1408150" y="1260119"/>
                      <a:pt x="1291468" y="1121213"/>
                      <a:pt x="1120812" y="1014851"/>
                    </a:cubicBezTo>
                    <a:cubicBezTo>
                      <a:pt x="950156" y="908489"/>
                      <a:pt x="683456" y="785457"/>
                      <a:pt x="515975" y="686238"/>
                    </a:cubicBezTo>
                    <a:cubicBezTo>
                      <a:pt x="348494" y="587019"/>
                      <a:pt x="201650" y="528282"/>
                      <a:pt x="115925" y="419538"/>
                    </a:cubicBezTo>
                    <a:cubicBezTo>
                      <a:pt x="30200" y="310794"/>
                      <a:pt x="-8694" y="56001"/>
                      <a:pt x="1625" y="9963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reeform 22"/>
              <p:cNvSpPr/>
              <p:nvPr/>
            </p:nvSpPr>
            <p:spPr>
              <a:xfrm rot="1983820">
                <a:off x="2736307" y="3830390"/>
                <a:ext cx="960635" cy="126958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  <a:gd name="connsiteX0" fmla="*/ 18200 w 2024109"/>
                  <a:gd name="connsiteY0" fmla="*/ 1469 h 2512638"/>
                  <a:gd name="connsiteX1" fmla="*/ 104821 w 2024109"/>
                  <a:gd name="connsiteY1" fmla="*/ 1250796 h 2512638"/>
                  <a:gd name="connsiteX2" fmla="*/ 852534 w 2024109"/>
                  <a:gd name="connsiteY2" fmla="*/ 1441296 h 2512638"/>
                  <a:gd name="connsiteX3" fmla="*/ 1433559 w 2024109"/>
                  <a:gd name="connsiteY3" fmla="*/ 1674659 h 2512638"/>
                  <a:gd name="connsiteX4" fmla="*/ 1824084 w 2024109"/>
                  <a:gd name="connsiteY4" fmla="*/ 2227109 h 2512638"/>
                  <a:gd name="connsiteX5" fmla="*/ 2024109 w 2024109"/>
                  <a:gd name="connsiteY5" fmla="*/ 2503334 h 2512638"/>
                  <a:gd name="connsiteX6" fmla="*/ 1838371 w 2024109"/>
                  <a:gd name="connsiteY6" fmla="*/ 2508096 h 2512638"/>
                  <a:gd name="connsiteX7" fmla="*/ 1466896 w 2024109"/>
                  <a:gd name="connsiteY7" fmla="*/ 2431896 h 2512638"/>
                  <a:gd name="connsiteX8" fmla="*/ 1047796 w 2024109"/>
                  <a:gd name="connsiteY8" fmla="*/ 2122334 h 2512638"/>
                  <a:gd name="connsiteX9" fmla="*/ 442959 w 2024109"/>
                  <a:gd name="connsiteY9" fmla="*/ 1793721 h 2512638"/>
                  <a:gd name="connsiteX10" fmla="*/ 42909 w 2024109"/>
                  <a:gd name="connsiteY10" fmla="*/ 1527021 h 2512638"/>
                  <a:gd name="connsiteX11" fmla="*/ 18200 w 2024109"/>
                  <a:gd name="connsiteY11" fmla="*/ 1469 h 2512638"/>
                  <a:gd name="connsiteX0" fmla="*/ 27648 w 2033557"/>
                  <a:gd name="connsiteY0" fmla="*/ 3688 h 2514857"/>
                  <a:gd name="connsiteX1" fmla="*/ 264822 w 2033557"/>
                  <a:gd name="connsiteY1" fmla="*/ 1111575 h 2514857"/>
                  <a:gd name="connsiteX2" fmla="*/ 861982 w 2033557"/>
                  <a:gd name="connsiteY2" fmla="*/ 1443515 h 2514857"/>
                  <a:gd name="connsiteX3" fmla="*/ 1443007 w 2033557"/>
                  <a:gd name="connsiteY3" fmla="*/ 1676878 h 2514857"/>
                  <a:gd name="connsiteX4" fmla="*/ 1833532 w 2033557"/>
                  <a:gd name="connsiteY4" fmla="*/ 2229328 h 2514857"/>
                  <a:gd name="connsiteX5" fmla="*/ 2033557 w 2033557"/>
                  <a:gd name="connsiteY5" fmla="*/ 2505553 h 2514857"/>
                  <a:gd name="connsiteX6" fmla="*/ 1847819 w 2033557"/>
                  <a:gd name="connsiteY6" fmla="*/ 2510315 h 2514857"/>
                  <a:gd name="connsiteX7" fmla="*/ 1476344 w 2033557"/>
                  <a:gd name="connsiteY7" fmla="*/ 2434115 h 2514857"/>
                  <a:gd name="connsiteX8" fmla="*/ 1057244 w 2033557"/>
                  <a:gd name="connsiteY8" fmla="*/ 2124553 h 2514857"/>
                  <a:gd name="connsiteX9" fmla="*/ 452407 w 2033557"/>
                  <a:gd name="connsiteY9" fmla="*/ 1795940 h 2514857"/>
                  <a:gd name="connsiteX10" fmla="*/ 52357 w 2033557"/>
                  <a:gd name="connsiteY10" fmla="*/ 1529240 h 2514857"/>
                  <a:gd name="connsiteX11" fmla="*/ 27648 w 2033557"/>
                  <a:gd name="connsiteY11" fmla="*/ 3688 h 2514857"/>
                  <a:gd name="connsiteX0" fmla="*/ 842 w 2006751"/>
                  <a:gd name="connsiteY0" fmla="*/ 3926 h 2515095"/>
                  <a:gd name="connsiteX1" fmla="*/ 238016 w 2006751"/>
                  <a:gd name="connsiteY1" fmla="*/ 1111813 h 2515095"/>
                  <a:gd name="connsiteX2" fmla="*/ 835176 w 2006751"/>
                  <a:gd name="connsiteY2" fmla="*/ 1443753 h 2515095"/>
                  <a:gd name="connsiteX3" fmla="*/ 1416201 w 2006751"/>
                  <a:gd name="connsiteY3" fmla="*/ 1677116 h 2515095"/>
                  <a:gd name="connsiteX4" fmla="*/ 1806726 w 2006751"/>
                  <a:gd name="connsiteY4" fmla="*/ 2229566 h 2515095"/>
                  <a:gd name="connsiteX5" fmla="*/ 2006751 w 2006751"/>
                  <a:gd name="connsiteY5" fmla="*/ 2505791 h 2515095"/>
                  <a:gd name="connsiteX6" fmla="*/ 1821013 w 2006751"/>
                  <a:gd name="connsiteY6" fmla="*/ 2510553 h 2515095"/>
                  <a:gd name="connsiteX7" fmla="*/ 1449538 w 2006751"/>
                  <a:gd name="connsiteY7" fmla="*/ 2434353 h 2515095"/>
                  <a:gd name="connsiteX8" fmla="*/ 1030438 w 2006751"/>
                  <a:gd name="connsiteY8" fmla="*/ 2124791 h 2515095"/>
                  <a:gd name="connsiteX9" fmla="*/ 425601 w 2006751"/>
                  <a:gd name="connsiteY9" fmla="*/ 1796178 h 2515095"/>
                  <a:gd name="connsiteX10" fmla="*/ 169023 w 2006751"/>
                  <a:gd name="connsiteY10" fmla="*/ 1544368 h 2515095"/>
                  <a:gd name="connsiteX11" fmla="*/ 842 w 2006751"/>
                  <a:gd name="connsiteY11" fmla="*/ 3926 h 2515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06751" h="2515095">
                    <a:moveTo>
                      <a:pt x="842" y="3926"/>
                    </a:moveTo>
                    <a:cubicBezTo>
                      <a:pt x="12341" y="-68166"/>
                      <a:pt x="98960" y="871842"/>
                      <a:pt x="238016" y="1111813"/>
                    </a:cubicBezTo>
                    <a:cubicBezTo>
                      <a:pt x="377072" y="1351784"/>
                      <a:pt x="638812" y="1349536"/>
                      <a:pt x="835176" y="1443753"/>
                    </a:cubicBezTo>
                    <a:cubicBezTo>
                      <a:pt x="1031540" y="1537970"/>
                      <a:pt x="1254276" y="1546147"/>
                      <a:pt x="1416201" y="1677116"/>
                    </a:cubicBezTo>
                    <a:cubicBezTo>
                      <a:pt x="1578126" y="1808085"/>
                      <a:pt x="1708301" y="2091454"/>
                      <a:pt x="1806726" y="2229566"/>
                    </a:cubicBezTo>
                    <a:cubicBezTo>
                      <a:pt x="1905151" y="2367679"/>
                      <a:pt x="1977382" y="2458960"/>
                      <a:pt x="2006751" y="2505791"/>
                    </a:cubicBezTo>
                    <a:cubicBezTo>
                      <a:pt x="1944838" y="2507378"/>
                      <a:pt x="1913882" y="2522459"/>
                      <a:pt x="1821013" y="2510553"/>
                    </a:cubicBezTo>
                    <a:cubicBezTo>
                      <a:pt x="1728144" y="2498647"/>
                      <a:pt x="1581301" y="2498647"/>
                      <a:pt x="1449538" y="2434353"/>
                    </a:cubicBezTo>
                    <a:cubicBezTo>
                      <a:pt x="1317776" y="2370059"/>
                      <a:pt x="1201094" y="2231153"/>
                      <a:pt x="1030438" y="2124791"/>
                    </a:cubicBezTo>
                    <a:cubicBezTo>
                      <a:pt x="859782" y="2018429"/>
                      <a:pt x="593082" y="1895397"/>
                      <a:pt x="425601" y="1796178"/>
                    </a:cubicBezTo>
                    <a:cubicBezTo>
                      <a:pt x="258120" y="1696959"/>
                      <a:pt x="239816" y="1843077"/>
                      <a:pt x="169023" y="1544368"/>
                    </a:cubicBezTo>
                    <a:cubicBezTo>
                      <a:pt x="98230" y="1245659"/>
                      <a:pt x="-10657" y="76018"/>
                      <a:pt x="842" y="3926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/>
              <p:cNvSpPr/>
              <p:nvPr/>
            </p:nvSpPr>
            <p:spPr>
              <a:xfrm rot="1131675">
                <a:off x="2961480" y="3829305"/>
                <a:ext cx="1003897" cy="70930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97125" h="1405155">
                    <a:moveTo>
                      <a:pt x="1625" y="9963"/>
                    </a:moveTo>
                    <a:cubicBezTo>
                      <a:pt x="11944" y="-36075"/>
                      <a:pt x="23850" y="89338"/>
                      <a:pt x="177837" y="143313"/>
                    </a:cubicBezTo>
                    <a:cubicBezTo>
                      <a:pt x="331824" y="197288"/>
                      <a:pt x="704094" y="263169"/>
                      <a:pt x="925550" y="333813"/>
                    </a:cubicBezTo>
                    <a:cubicBezTo>
                      <a:pt x="1147006" y="404457"/>
                      <a:pt x="1344650" y="436207"/>
                      <a:pt x="1506575" y="567176"/>
                    </a:cubicBezTo>
                    <a:cubicBezTo>
                      <a:pt x="1668500" y="698145"/>
                      <a:pt x="1798675" y="981514"/>
                      <a:pt x="1897100" y="1119626"/>
                    </a:cubicBezTo>
                    <a:cubicBezTo>
                      <a:pt x="1995525" y="1257739"/>
                      <a:pt x="2067756" y="1349020"/>
                      <a:pt x="2097125" y="1395851"/>
                    </a:cubicBezTo>
                    <a:cubicBezTo>
                      <a:pt x="2035212" y="1397438"/>
                      <a:pt x="2004256" y="1412519"/>
                      <a:pt x="1911387" y="1400613"/>
                    </a:cubicBezTo>
                    <a:cubicBezTo>
                      <a:pt x="1818518" y="1388707"/>
                      <a:pt x="1671675" y="1388707"/>
                      <a:pt x="1539912" y="1324413"/>
                    </a:cubicBezTo>
                    <a:cubicBezTo>
                      <a:pt x="1408150" y="1260119"/>
                      <a:pt x="1291468" y="1121213"/>
                      <a:pt x="1120812" y="1014851"/>
                    </a:cubicBezTo>
                    <a:cubicBezTo>
                      <a:pt x="950156" y="908489"/>
                      <a:pt x="683456" y="785457"/>
                      <a:pt x="515975" y="686238"/>
                    </a:cubicBezTo>
                    <a:cubicBezTo>
                      <a:pt x="348494" y="587019"/>
                      <a:pt x="201650" y="528282"/>
                      <a:pt x="115925" y="419538"/>
                    </a:cubicBezTo>
                    <a:cubicBezTo>
                      <a:pt x="30200" y="310794"/>
                      <a:pt x="-8694" y="56001"/>
                      <a:pt x="1625" y="9963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Freeform 28"/>
          <p:cNvSpPr/>
          <p:nvPr/>
        </p:nvSpPr>
        <p:spPr>
          <a:xfrm flipH="1">
            <a:off x="1402491" y="767686"/>
            <a:ext cx="523939" cy="942051"/>
          </a:xfrm>
          <a:custGeom>
            <a:avLst/>
            <a:gdLst>
              <a:gd name="connsiteX0" fmla="*/ 0 w 1127125"/>
              <a:gd name="connsiteY0" fmla="*/ 1244600 h 1244600"/>
              <a:gd name="connsiteX1" fmla="*/ 288925 w 1127125"/>
              <a:gd name="connsiteY1" fmla="*/ 1089025 h 1244600"/>
              <a:gd name="connsiteX2" fmla="*/ 463550 w 1127125"/>
              <a:gd name="connsiteY2" fmla="*/ 819150 h 1244600"/>
              <a:gd name="connsiteX3" fmla="*/ 631825 w 1127125"/>
              <a:gd name="connsiteY3" fmla="*/ 317500 h 1244600"/>
              <a:gd name="connsiteX4" fmla="*/ 762000 w 1127125"/>
              <a:gd name="connsiteY4" fmla="*/ 136525 h 1244600"/>
              <a:gd name="connsiteX5" fmla="*/ 1127125 w 1127125"/>
              <a:gd name="connsiteY5" fmla="*/ 0 h 1244600"/>
              <a:gd name="connsiteX0" fmla="*/ 0 w 1108075"/>
              <a:gd name="connsiteY0" fmla="*/ 1908175 h 1908175"/>
              <a:gd name="connsiteX1" fmla="*/ 288925 w 1108075"/>
              <a:gd name="connsiteY1" fmla="*/ 1752600 h 1908175"/>
              <a:gd name="connsiteX2" fmla="*/ 463550 w 1108075"/>
              <a:gd name="connsiteY2" fmla="*/ 1482725 h 1908175"/>
              <a:gd name="connsiteX3" fmla="*/ 631825 w 1108075"/>
              <a:gd name="connsiteY3" fmla="*/ 981075 h 1908175"/>
              <a:gd name="connsiteX4" fmla="*/ 762000 w 1108075"/>
              <a:gd name="connsiteY4" fmla="*/ 800100 h 1908175"/>
              <a:gd name="connsiteX5" fmla="*/ 1108075 w 1108075"/>
              <a:gd name="connsiteY5" fmla="*/ 0 h 1908175"/>
              <a:gd name="connsiteX0" fmla="*/ 0 w 1143795"/>
              <a:gd name="connsiteY0" fmla="*/ 1908175 h 1908175"/>
              <a:gd name="connsiteX1" fmla="*/ 288925 w 1143795"/>
              <a:gd name="connsiteY1" fmla="*/ 1752600 h 1908175"/>
              <a:gd name="connsiteX2" fmla="*/ 463550 w 1143795"/>
              <a:gd name="connsiteY2" fmla="*/ 1482725 h 1908175"/>
              <a:gd name="connsiteX3" fmla="*/ 631825 w 1143795"/>
              <a:gd name="connsiteY3" fmla="*/ 981075 h 1908175"/>
              <a:gd name="connsiteX4" fmla="*/ 762000 w 1143795"/>
              <a:gd name="connsiteY4" fmla="*/ 800100 h 1908175"/>
              <a:gd name="connsiteX5" fmla="*/ 1123950 w 1143795"/>
              <a:gd name="connsiteY5" fmla="*/ 552451 h 1908175"/>
              <a:gd name="connsiteX6" fmla="*/ 1108075 w 1143795"/>
              <a:gd name="connsiteY6" fmla="*/ 0 h 1908175"/>
              <a:gd name="connsiteX0" fmla="*/ 0 w 1132808"/>
              <a:gd name="connsiteY0" fmla="*/ 2057400 h 2057400"/>
              <a:gd name="connsiteX1" fmla="*/ 288925 w 1132808"/>
              <a:gd name="connsiteY1" fmla="*/ 1901825 h 2057400"/>
              <a:gd name="connsiteX2" fmla="*/ 463550 w 1132808"/>
              <a:gd name="connsiteY2" fmla="*/ 1631950 h 2057400"/>
              <a:gd name="connsiteX3" fmla="*/ 631825 w 1132808"/>
              <a:gd name="connsiteY3" fmla="*/ 1130300 h 2057400"/>
              <a:gd name="connsiteX4" fmla="*/ 762000 w 1132808"/>
              <a:gd name="connsiteY4" fmla="*/ 949325 h 2057400"/>
              <a:gd name="connsiteX5" fmla="*/ 1123950 w 1132808"/>
              <a:gd name="connsiteY5" fmla="*/ 701676 h 2057400"/>
              <a:gd name="connsiteX6" fmla="*/ 952500 w 1132808"/>
              <a:gd name="connsiteY6" fmla="*/ 0 h 2057400"/>
              <a:gd name="connsiteX0" fmla="*/ 0 w 999089"/>
              <a:gd name="connsiteY0" fmla="*/ 2057400 h 2057400"/>
              <a:gd name="connsiteX1" fmla="*/ 288925 w 999089"/>
              <a:gd name="connsiteY1" fmla="*/ 1901825 h 2057400"/>
              <a:gd name="connsiteX2" fmla="*/ 463550 w 999089"/>
              <a:gd name="connsiteY2" fmla="*/ 1631950 h 2057400"/>
              <a:gd name="connsiteX3" fmla="*/ 631825 w 999089"/>
              <a:gd name="connsiteY3" fmla="*/ 1130300 h 2057400"/>
              <a:gd name="connsiteX4" fmla="*/ 762000 w 999089"/>
              <a:gd name="connsiteY4" fmla="*/ 949325 h 2057400"/>
              <a:gd name="connsiteX5" fmla="*/ 981075 w 999089"/>
              <a:gd name="connsiteY5" fmla="*/ 625476 h 2057400"/>
              <a:gd name="connsiteX6" fmla="*/ 952500 w 999089"/>
              <a:gd name="connsiteY6" fmla="*/ 0 h 2057400"/>
              <a:gd name="connsiteX0" fmla="*/ 0 w 999089"/>
              <a:gd name="connsiteY0" fmla="*/ 2057400 h 2057400"/>
              <a:gd name="connsiteX1" fmla="*/ 288925 w 999089"/>
              <a:gd name="connsiteY1" fmla="*/ 1901825 h 2057400"/>
              <a:gd name="connsiteX2" fmla="*/ 463550 w 999089"/>
              <a:gd name="connsiteY2" fmla="*/ 1631950 h 2057400"/>
              <a:gd name="connsiteX3" fmla="*/ 631825 w 999089"/>
              <a:gd name="connsiteY3" fmla="*/ 1130300 h 2057400"/>
              <a:gd name="connsiteX4" fmla="*/ 612775 w 999089"/>
              <a:gd name="connsiteY4" fmla="*/ 939800 h 2057400"/>
              <a:gd name="connsiteX5" fmla="*/ 981075 w 999089"/>
              <a:gd name="connsiteY5" fmla="*/ 625476 h 2057400"/>
              <a:gd name="connsiteX6" fmla="*/ 952500 w 999089"/>
              <a:gd name="connsiteY6" fmla="*/ 0 h 2057400"/>
              <a:gd name="connsiteX0" fmla="*/ 0 w 999089"/>
              <a:gd name="connsiteY0" fmla="*/ 2057400 h 2057400"/>
              <a:gd name="connsiteX1" fmla="*/ 288925 w 999089"/>
              <a:gd name="connsiteY1" fmla="*/ 1901825 h 2057400"/>
              <a:gd name="connsiteX2" fmla="*/ 463550 w 999089"/>
              <a:gd name="connsiteY2" fmla="*/ 1631950 h 2057400"/>
              <a:gd name="connsiteX3" fmla="*/ 612775 w 999089"/>
              <a:gd name="connsiteY3" fmla="*/ 939800 h 2057400"/>
              <a:gd name="connsiteX4" fmla="*/ 981075 w 999089"/>
              <a:gd name="connsiteY4" fmla="*/ 625476 h 2057400"/>
              <a:gd name="connsiteX5" fmla="*/ 952500 w 999089"/>
              <a:gd name="connsiteY5" fmla="*/ 0 h 2057400"/>
              <a:gd name="connsiteX0" fmla="*/ 0 w 999089"/>
              <a:gd name="connsiteY0" fmla="*/ 2057400 h 2057400"/>
              <a:gd name="connsiteX1" fmla="*/ 288925 w 999089"/>
              <a:gd name="connsiteY1" fmla="*/ 1901825 h 2057400"/>
              <a:gd name="connsiteX2" fmla="*/ 612775 w 999089"/>
              <a:gd name="connsiteY2" fmla="*/ 939800 h 2057400"/>
              <a:gd name="connsiteX3" fmla="*/ 981075 w 999089"/>
              <a:gd name="connsiteY3" fmla="*/ 625476 h 2057400"/>
              <a:gd name="connsiteX4" fmla="*/ 952500 w 999089"/>
              <a:gd name="connsiteY4" fmla="*/ 0 h 2057400"/>
              <a:gd name="connsiteX0" fmla="*/ 0 w 999089"/>
              <a:gd name="connsiteY0" fmla="*/ 2057400 h 2057400"/>
              <a:gd name="connsiteX1" fmla="*/ 612775 w 999089"/>
              <a:gd name="connsiteY1" fmla="*/ 939800 h 2057400"/>
              <a:gd name="connsiteX2" fmla="*/ 981075 w 999089"/>
              <a:gd name="connsiteY2" fmla="*/ 625476 h 2057400"/>
              <a:gd name="connsiteX3" fmla="*/ 952500 w 999089"/>
              <a:gd name="connsiteY3" fmla="*/ 0 h 2057400"/>
              <a:gd name="connsiteX0" fmla="*/ 0 w 386314"/>
              <a:gd name="connsiteY0" fmla="*/ 939800 h 939800"/>
              <a:gd name="connsiteX1" fmla="*/ 368300 w 386314"/>
              <a:gd name="connsiteY1" fmla="*/ 625476 h 939800"/>
              <a:gd name="connsiteX2" fmla="*/ 339725 w 386314"/>
              <a:gd name="connsiteY2" fmla="*/ 0 h 939800"/>
              <a:gd name="connsiteX0" fmla="*/ 0 w 405364"/>
              <a:gd name="connsiteY0" fmla="*/ 974725 h 974725"/>
              <a:gd name="connsiteX1" fmla="*/ 387350 w 405364"/>
              <a:gd name="connsiteY1" fmla="*/ 625476 h 974725"/>
              <a:gd name="connsiteX2" fmla="*/ 358775 w 405364"/>
              <a:gd name="connsiteY2" fmla="*/ 0 h 974725"/>
              <a:gd name="connsiteX0" fmla="*/ 0 w 427396"/>
              <a:gd name="connsiteY0" fmla="*/ 989553 h 989553"/>
              <a:gd name="connsiteX1" fmla="*/ 387350 w 427396"/>
              <a:gd name="connsiteY1" fmla="*/ 640304 h 989553"/>
              <a:gd name="connsiteX2" fmla="*/ 358775 w 427396"/>
              <a:gd name="connsiteY2" fmla="*/ 14828 h 989553"/>
              <a:gd name="connsiteX0" fmla="*/ 0 w 416862"/>
              <a:gd name="connsiteY0" fmla="*/ 980662 h 980662"/>
              <a:gd name="connsiteX1" fmla="*/ 387350 w 416862"/>
              <a:gd name="connsiteY1" fmla="*/ 631413 h 980662"/>
              <a:gd name="connsiteX2" fmla="*/ 380206 w 416862"/>
              <a:gd name="connsiteY2" fmla="*/ 69438 h 980662"/>
              <a:gd name="connsiteX3" fmla="*/ 358775 w 416862"/>
              <a:gd name="connsiteY3" fmla="*/ 5937 h 980662"/>
              <a:gd name="connsiteX0" fmla="*/ 0 w 416862"/>
              <a:gd name="connsiteY0" fmla="*/ 993929 h 993929"/>
              <a:gd name="connsiteX1" fmla="*/ 387350 w 416862"/>
              <a:gd name="connsiteY1" fmla="*/ 644680 h 993929"/>
              <a:gd name="connsiteX2" fmla="*/ 380206 w 416862"/>
              <a:gd name="connsiteY2" fmla="*/ 82705 h 993929"/>
              <a:gd name="connsiteX3" fmla="*/ 358775 w 416862"/>
              <a:gd name="connsiteY3" fmla="*/ 19204 h 993929"/>
              <a:gd name="connsiteX0" fmla="*/ 0 w 410288"/>
              <a:gd name="connsiteY0" fmla="*/ 993929 h 993929"/>
              <a:gd name="connsiteX1" fmla="*/ 387350 w 410288"/>
              <a:gd name="connsiteY1" fmla="*/ 644680 h 993929"/>
              <a:gd name="connsiteX2" fmla="*/ 380206 w 410288"/>
              <a:gd name="connsiteY2" fmla="*/ 82705 h 993929"/>
              <a:gd name="connsiteX3" fmla="*/ 358775 w 410288"/>
              <a:gd name="connsiteY3" fmla="*/ 19204 h 993929"/>
              <a:gd name="connsiteX0" fmla="*/ 0 w 404305"/>
              <a:gd name="connsiteY0" fmla="*/ 993929 h 993929"/>
              <a:gd name="connsiteX1" fmla="*/ 380206 w 404305"/>
              <a:gd name="connsiteY1" fmla="*/ 670873 h 993929"/>
              <a:gd name="connsiteX2" fmla="*/ 380206 w 404305"/>
              <a:gd name="connsiteY2" fmla="*/ 82705 h 993929"/>
              <a:gd name="connsiteX3" fmla="*/ 358775 w 404305"/>
              <a:gd name="connsiteY3" fmla="*/ 19204 h 993929"/>
              <a:gd name="connsiteX0" fmla="*/ 0 w 417272"/>
              <a:gd name="connsiteY0" fmla="*/ 991388 h 991388"/>
              <a:gd name="connsiteX1" fmla="*/ 380206 w 417272"/>
              <a:gd name="connsiteY1" fmla="*/ 668332 h 991388"/>
              <a:gd name="connsiteX2" fmla="*/ 408781 w 417272"/>
              <a:gd name="connsiteY2" fmla="*/ 84926 h 991388"/>
              <a:gd name="connsiteX3" fmla="*/ 358775 w 417272"/>
              <a:gd name="connsiteY3" fmla="*/ 16663 h 991388"/>
              <a:gd name="connsiteX0" fmla="*/ 0 w 421987"/>
              <a:gd name="connsiteY0" fmla="*/ 1001546 h 1001546"/>
              <a:gd name="connsiteX1" fmla="*/ 380206 w 421987"/>
              <a:gd name="connsiteY1" fmla="*/ 678490 h 1001546"/>
              <a:gd name="connsiteX2" fmla="*/ 408781 w 421987"/>
              <a:gd name="connsiteY2" fmla="*/ 95084 h 1001546"/>
              <a:gd name="connsiteX3" fmla="*/ 394494 w 421987"/>
              <a:gd name="connsiteY3" fmla="*/ 7771 h 1001546"/>
              <a:gd name="connsiteX0" fmla="*/ 0 w 419600"/>
              <a:gd name="connsiteY0" fmla="*/ 1000152 h 1000152"/>
              <a:gd name="connsiteX1" fmla="*/ 380206 w 419600"/>
              <a:gd name="connsiteY1" fmla="*/ 677096 h 1000152"/>
              <a:gd name="connsiteX2" fmla="*/ 408781 w 419600"/>
              <a:gd name="connsiteY2" fmla="*/ 93690 h 1000152"/>
              <a:gd name="connsiteX3" fmla="*/ 380206 w 419600"/>
              <a:gd name="connsiteY3" fmla="*/ 8759 h 1000152"/>
              <a:gd name="connsiteX0" fmla="*/ 0 w 419600"/>
              <a:gd name="connsiteY0" fmla="*/ 1000152 h 1000152"/>
              <a:gd name="connsiteX1" fmla="*/ 380206 w 419600"/>
              <a:gd name="connsiteY1" fmla="*/ 677096 h 1000152"/>
              <a:gd name="connsiteX2" fmla="*/ 408781 w 419600"/>
              <a:gd name="connsiteY2" fmla="*/ 93690 h 1000152"/>
              <a:gd name="connsiteX3" fmla="*/ 380206 w 419600"/>
              <a:gd name="connsiteY3" fmla="*/ 8759 h 1000152"/>
              <a:gd name="connsiteX0" fmla="*/ 0 w 417073"/>
              <a:gd name="connsiteY0" fmla="*/ 1001546 h 1001546"/>
              <a:gd name="connsiteX1" fmla="*/ 380206 w 417073"/>
              <a:gd name="connsiteY1" fmla="*/ 678490 h 1001546"/>
              <a:gd name="connsiteX2" fmla="*/ 408781 w 417073"/>
              <a:gd name="connsiteY2" fmla="*/ 95084 h 1001546"/>
              <a:gd name="connsiteX3" fmla="*/ 356393 w 417073"/>
              <a:gd name="connsiteY3" fmla="*/ 7772 h 1001546"/>
              <a:gd name="connsiteX0" fmla="*/ 0 w 551740"/>
              <a:gd name="connsiteY0" fmla="*/ 1001546 h 1001546"/>
              <a:gd name="connsiteX1" fmla="*/ 544512 w 551740"/>
              <a:gd name="connsiteY1" fmla="*/ 490371 h 1001546"/>
              <a:gd name="connsiteX2" fmla="*/ 408781 w 551740"/>
              <a:gd name="connsiteY2" fmla="*/ 95084 h 1001546"/>
              <a:gd name="connsiteX3" fmla="*/ 356393 w 551740"/>
              <a:gd name="connsiteY3" fmla="*/ 7772 h 1001546"/>
              <a:gd name="connsiteX0" fmla="*/ 0 w 552678"/>
              <a:gd name="connsiteY0" fmla="*/ 1002532 h 1002532"/>
              <a:gd name="connsiteX1" fmla="*/ 544512 w 552678"/>
              <a:gd name="connsiteY1" fmla="*/ 491357 h 1002532"/>
              <a:gd name="connsiteX2" fmla="*/ 437356 w 552678"/>
              <a:gd name="connsiteY2" fmla="*/ 93689 h 1002532"/>
              <a:gd name="connsiteX3" fmla="*/ 356393 w 552678"/>
              <a:gd name="connsiteY3" fmla="*/ 8758 h 1002532"/>
              <a:gd name="connsiteX0" fmla="*/ 0 w 784204"/>
              <a:gd name="connsiteY0" fmla="*/ 1002532 h 1002532"/>
              <a:gd name="connsiteX1" fmla="*/ 780256 w 784204"/>
              <a:gd name="connsiteY1" fmla="*/ 479451 h 1002532"/>
              <a:gd name="connsiteX2" fmla="*/ 437356 w 784204"/>
              <a:gd name="connsiteY2" fmla="*/ 93689 h 1002532"/>
              <a:gd name="connsiteX3" fmla="*/ 356393 w 784204"/>
              <a:gd name="connsiteY3" fmla="*/ 8758 h 1002532"/>
              <a:gd name="connsiteX0" fmla="*/ 0 w 822000"/>
              <a:gd name="connsiteY0" fmla="*/ 1002532 h 1002532"/>
              <a:gd name="connsiteX1" fmla="*/ 818356 w 822000"/>
              <a:gd name="connsiteY1" fmla="*/ 508026 h 1002532"/>
              <a:gd name="connsiteX2" fmla="*/ 437356 w 822000"/>
              <a:gd name="connsiteY2" fmla="*/ 93689 h 1002532"/>
              <a:gd name="connsiteX3" fmla="*/ 356393 w 822000"/>
              <a:gd name="connsiteY3" fmla="*/ 8758 h 1002532"/>
              <a:gd name="connsiteX0" fmla="*/ 0 w 826728"/>
              <a:gd name="connsiteY0" fmla="*/ 1002532 h 1002532"/>
              <a:gd name="connsiteX1" fmla="*/ 823119 w 826728"/>
              <a:gd name="connsiteY1" fmla="*/ 529458 h 1002532"/>
              <a:gd name="connsiteX2" fmla="*/ 437356 w 826728"/>
              <a:gd name="connsiteY2" fmla="*/ 93689 h 1002532"/>
              <a:gd name="connsiteX3" fmla="*/ 356393 w 826728"/>
              <a:gd name="connsiteY3" fmla="*/ 8758 h 1002532"/>
              <a:gd name="connsiteX0" fmla="*/ 0 w 814910"/>
              <a:gd name="connsiteY0" fmla="*/ 1002532 h 1002532"/>
              <a:gd name="connsiteX1" fmla="*/ 811213 w 814910"/>
              <a:gd name="connsiteY1" fmla="*/ 543745 h 1002532"/>
              <a:gd name="connsiteX2" fmla="*/ 437356 w 814910"/>
              <a:gd name="connsiteY2" fmla="*/ 93689 h 1002532"/>
              <a:gd name="connsiteX3" fmla="*/ 356393 w 814910"/>
              <a:gd name="connsiteY3" fmla="*/ 8758 h 1002532"/>
              <a:gd name="connsiteX0" fmla="*/ 0 w 883966"/>
              <a:gd name="connsiteY0" fmla="*/ 1135882 h 1135882"/>
              <a:gd name="connsiteX1" fmla="*/ 880269 w 883966"/>
              <a:gd name="connsiteY1" fmla="*/ 543745 h 1135882"/>
              <a:gd name="connsiteX2" fmla="*/ 506412 w 883966"/>
              <a:gd name="connsiteY2" fmla="*/ 93689 h 1135882"/>
              <a:gd name="connsiteX3" fmla="*/ 425449 w 883966"/>
              <a:gd name="connsiteY3" fmla="*/ 8758 h 1135882"/>
              <a:gd name="connsiteX0" fmla="*/ 0 w 1262585"/>
              <a:gd name="connsiteY0" fmla="*/ 1476401 h 1476401"/>
              <a:gd name="connsiteX1" fmla="*/ 1258888 w 1262585"/>
              <a:gd name="connsiteY1" fmla="*/ 543745 h 1476401"/>
              <a:gd name="connsiteX2" fmla="*/ 885031 w 1262585"/>
              <a:gd name="connsiteY2" fmla="*/ 93689 h 1476401"/>
              <a:gd name="connsiteX3" fmla="*/ 804068 w 1262585"/>
              <a:gd name="connsiteY3" fmla="*/ 8758 h 1476401"/>
              <a:gd name="connsiteX0" fmla="*/ 0 w 1262585"/>
              <a:gd name="connsiteY0" fmla="*/ 1476401 h 1476401"/>
              <a:gd name="connsiteX1" fmla="*/ 703537 w 1262585"/>
              <a:gd name="connsiteY1" fmla="*/ 887429 h 1476401"/>
              <a:gd name="connsiteX2" fmla="*/ 1258888 w 1262585"/>
              <a:gd name="connsiteY2" fmla="*/ 543745 h 1476401"/>
              <a:gd name="connsiteX3" fmla="*/ 885031 w 1262585"/>
              <a:gd name="connsiteY3" fmla="*/ 93689 h 1476401"/>
              <a:gd name="connsiteX4" fmla="*/ 804068 w 1262585"/>
              <a:gd name="connsiteY4" fmla="*/ 8758 h 1476401"/>
              <a:gd name="connsiteX0" fmla="*/ 0 w 1246710"/>
              <a:gd name="connsiteY0" fmla="*/ 1470051 h 1470051"/>
              <a:gd name="connsiteX1" fmla="*/ 687662 w 1246710"/>
              <a:gd name="connsiteY1" fmla="*/ 887429 h 1470051"/>
              <a:gd name="connsiteX2" fmla="*/ 1243013 w 1246710"/>
              <a:gd name="connsiteY2" fmla="*/ 543745 h 1470051"/>
              <a:gd name="connsiteX3" fmla="*/ 869156 w 1246710"/>
              <a:gd name="connsiteY3" fmla="*/ 93689 h 1470051"/>
              <a:gd name="connsiteX4" fmla="*/ 788193 w 1246710"/>
              <a:gd name="connsiteY4" fmla="*/ 8758 h 1470051"/>
              <a:gd name="connsiteX0" fmla="*/ 0 w 1260893"/>
              <a:gd name="connsiteY0" fmla="*/ 1470051 h 1470051"/>
              <a:gd name="connsiteX1" fmla="*/ 687662 w 1260893"/>
              <a:gd name="connsiteY1" fmla="*/ 887429 h 1470051"/>
              <a:gd name="connsiteX2" fmla="*/ 1257301 w 1260893"/>
              <a:gd name="connsiteY2" fmla="*/ 529457 h 1470051"/>
              <a:gd name="connsiteX3" fmla="*/ 869156 w 1260893"/>
              <a:gd name="connsiteY3" fmla="*/ 93689 h 1470051"/>
              <a:gd name="connsiteX4" fmla="*/ 788193 w 1260893"/>
              <a:gd name="connsiteY4" fmla="*/ 8758 h 1470051"/>
              <a:gd name="connsiteX0" fmla="*/ 0 w 1204205"/>
              <a:gd name="connsiteY0" fmla="*/ 1470051 h 1470051"/>
              <a:gd name="connsiteX1" fmla="*/ 687662 w 1204205"/>
              <a:gd name="connsiteY1" fmla="*/ 887429 h 1470051"/>
              <a:gd name="connsiteX2" fmla="*/ 1200151 w 1204205"/>
              <a:gd name="connsiteY2" fmla="*/ 581845 h 1470051"/>
              <a:gd name="connsiteX3" fmla="*/ 869156 w 1204205"/>
              <a:gd name="connsiteY3" fmla="*/ 93689 h 1470051"/>
              <a:gd name="connsiteX4" fmla="*/ 788193 w 1204205"/>
              <a:gd name="connsiteY4" fmla="*/ 8758 h 1470051"/>
              <a:gd name="connsiteX0" fmla="*/ 0 w 1204458"/>
              <a:gd name="connsiteY0" fmla="*/ 1481811 h 1481811"/>
              <a:gd name="connsiteX1" fmla="*/ 687662 w 1204458"/>
              <a:gd name="connsiteY1" fmla="*/ 899189 h 1481811"/>
              <a:gd name="connsiteX2" fmla="*/ 1200151 w 1204458"/>
              <a:gd name="connsiteY2" fmla="*/ 593605 h 1481811"/>
              <a:gd name="connsiteX3" fmla="*/ 895350 w 1204458"/>
              <a:gd name="connsiteY3" fmla="*/ 81636 h 1481811"/>
              <a:gd name="connsiteX4" fmla="*/ 788193 w 1204458"/>
              <a:gd name="connsiteY4" fmla="*/ 20518 h 1481811"/>
              <a:gd name="connsiteX0" fmla="*/ 0 w 1204458"/>
              <a:gd name="connsiteY0" fmla="*/ 1481811 h 1481811"/>
              <a:gd name="connsiteX1" fmla="*/ 687662 w 1204458"/>
              <a:gd name="connsiteY1" fmla="*/ 899189 h 1481811"/>
              <a:gd name="connsiteX2" fmla="*/ 1200151 w 1204458"/>
              <a:gd name="connsiteY2" fmla="*/ 593605 h 1481811"/>
              <a:gd name="connsiteX3" fmla="*/ 895350 w 1204458"/>
              <a:gd name="connsiteY3" fmla="*/ 81636 h 1481811"/>
              <a:gd name="connsiteX4" fmla="*/ 788193 w 1204458"/>
              <a:gd name="connsiteY4" fmla="*/ 20518 h 1481811"/>
              <a:gd name="connsiteX0" fmla="*/ 0 w 1204458"/>
              <a:gd name="connsiteY0" fmla="*/ 1481811 h 1481811"/>
              <a:gd name="connsiteX1" fmla="*/ 687662 w 1204458"/>
              <a:gd name="connsiteY1" fmla="*/ 899189 h 1481811"/>
              <a:gd name="connsiteX2" fmla="*/ 1200151 w 1204458"/>
              <a:gd name="connsiteY2" fmla="*/ 593605 h 1481811"/>
              <a:gd name="connsiteX3" fmla="*/ 895350 w 1204458"/>
              <a:gd name="connsiteY3" fmla="*/ 81636 h 1481811"/>
              <a:gd name="connsiteX4" fmla="*/ 788193 w 1204458"/>
              <a:gd name="connsiteY4" fmla="*/ 20518 h 1481811"/>
              <a:gd name="connsiteX0" fmla="*/ 0 w 516796"/>
              <a:gd name="connsiteY0" fmla="*/ 899189 h 899189"/>
              <a:gd name="connsiteX1" fmla="*/ 512489 w 516796"/>
              <a:gd name="connsiteY1" fmla="*/ 593605 h 899189"/>
              <a:gd name="connsiteX2" fmla="*/ 207688 w 516796"/>
              <a:gd name="connsiteY2" fmla="*/ 81636 h 899189"/>
              <a:gd name="connsiteX3" fmla="*/ 100531 w 516796"/>
              <a:gd name="connsiteY3" fmla="*/ 20518 h 899189"/>
              <a:gd name="connsiteX0" fmla="*/ 0 w 523939"/>
              <a:gd name="connsiteY0" fmla="*/ 942051 h 942051"/>
              <a:gd name="connsiteX1" fmla="*/ 519632 w 523939"/>
              <a:gd name="connsiteY1" fmla="*/ 593605 h 942051"/>
              <a:gd name="connsiteX2" fmla="*/ 214831 w 523939"/>
              <a:gd name="connsiteY2" fmla="*/ 81636 h 942051"/>
              <a:gd name="connsiteX3" fmla="*/ 107674 w 523939"/>
              <a:gd name="connsiteY3" fmla="*/ 20518 h 942051"/>
              <a:gd name="connsiteX0" fmla="*/ 0 w 523939"/>
              <a:gd name="connsiteY0" fmla="*/ 942051 h 942051"/>
              <a:gd name="connsiteX1" fmla="*/ 519632 w 523939"/>
              <a:gd name="connsiteY1" fmla="*/ 593605 h 942051"/>
              <a:gd name="connsiteX2" fmla="*/ 214831 w 523939"/>
              <a:gd name="connsiteY2" fmla="*/ 81636 h 942051"/>
              <a:gd name="connsiteX3" fmla="*/ 107674 w 523939"/>
              <a:gd name="connsiteY3" fmla="*/ 20518 h 942051"/>
              <a:gd name="connsiteX0" fmla="*/ 0 w 523939"/>
              <a:gd name="connsiteY0" fmla="*/ 942051 h 942051"/>
              <a:gd name="connsiteX1" fmla="*/ 519632 w 523939"/>
              <a:gd name="connsiteY1" fmla="*/ 593605 h 942051"/>
              <a:gd name="connsiteX2" fmla="*/ 214831 w 523939"/>
              <a:gd name="connsiteY2" fmla="*/ 81636 h 942051"/>
              <a:gd name="connsiteX3" fmla="*/ 107674 w 523939"/>
              <a:gd name="connsiteY3" fmla="*/ 20518 h 94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939" h="942051">
                <a:moveTo>
                  <a:pt x="0" y="942051"/>
                </a:moveTo>
                <a:cubicBezTo>
                  <a:pt x="147903" y="772321"/>
                  <a:pt x="493352" y="739389"/>
                  <a:pt x="519632" y="593605"/>
                </a:cubicBezTo>
                <a:cubicBezTo>
                  <a:pt x="568712" y="435781"/>
                  <a:pt x="181494" y="212076"/>
                  <a:pt x="214831" y="81636"/>
                </a:cubicBezTo>
                <a:cubicBezTo>
                  <a:pt x="248169" y="-58328"/>
                  <a:pt x="116008" y="25148"/>
                  <a:pt x="107674" y="20518"/>
                </a:cubicBezTo>
              </a:path>
            </a:pathLst>
          </a:custGeom>
          <a:noFill/>
          <a:ln w="6350">
            <a:solidFill>
              <a:srgbClr val="00206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494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762000" y="522014"/>
            <a:ext cx="1452834" cy="4109063"/>
            <a:chOff x="4038600" y="606531"/>
            <a:chExt cx="1452834" cy="4109063"/>
          </a:xfrm>
        </p:grpSpPr>
        <p:sp>
          <p:nvSpPr>
            <p:cNvPr id="24" name="Freeform 23"/>
            <p:cNvSpPr/>
            <p:nvPr/>
          </p:nvSpPr>
          <p:spPr>
            <a:xfrm flipH="1">
              <a:off x="4038600" y="616851"/>
              <a:ext cx="1452834" cy="4098743"/>
            </a:xfrm>
            <a:custGeom>
              <a:avLst/>
              <a:gdLst>
                <a:gd name="connsiteX0" fmla="*/ 1941447 w 3059222"/>
                <a:gd name="connsiteY0" fmla="*/ 6318767 h 6636357"/>
                <a:gd name="connsiteX1" fmla="*/ 2116938 w 3059222"/>
                <a:gd name="connsiteY1" fmla="*/ 6161749 h 6636357"/>
                <a:gd name="connsiteX2" fmla="*/ 2172356 w 3059222"/>
                <a:gd name="connsiteY2" fmla="*/ 6087858 h 6636357"/>
                <a:gd name="connsiteX3" fmla="*/ 2052284 w 3059222"/>
                <a:gd name="connsiteY3" fmla="*/ 5746112 h 6636357"/>
                <a:gd name="connsiteX4" fmla="*/ 1867556 w 3059222"/>
                <a:gd name="connsiteY4" fmla="*/ 5173458 h 6636357"/>
                <a:gd name="connsiteX5" fmla="*/ 1581229 w 3059222"/>
                <a:gd name="connsiteY5" fmla="*/ 4563858 h 6636357"/>
                <a:gd name="connsiteX6" fmla="*/ 1544284 w 3059222"/>
                <a:gd name="connsiteY6" fmla="*/ 4342185 h 6636357"/>
                <a:gd name="connsiteX7" fmla="*/ 1608938 w 3059222"/>
                <a:gd name="connsiteY7" fmla="*/ 3889603 h 6636357"/>
                <a:gd name="connsiteX8" fmla="*/ 1747484 w 3059222"/>
                <a:gd name="connsiteY8" fmla="*/ 3058330 h 6636357"/>
                <a:gd name="connsiteX9" fmla="*/ 1729011 w 3059222"/>
                <a:gd name="connsiteY9" fmla="*/ 2421021 h 6636357"/>
                <a:gd name="connsiteX10" fmla="*/ 1553520 w 3059222"/>
                <a:gd name="connsiteY10" fmla="*/ 2033094 h 6636357"/>
                <a:gd name="connsiteX11" fmla="*/ 1424211 w 3059222"/>
                <a:gd name="connsiteY11" fmla="*/ 1756003 h 6636357"/>
                <a:gd name="connsiteX12" fmla="*/ 1239484 w 3059222"/>
                <a:gd name="connsiteY12" fmla="*/ 1876076 h 6636357"/>
                <a:gd name="connsiteX13" fmla="*/ 916211 w 3059222"/>
                <a:gd name="connsiteY13" fmla="*/ 2088512 h 6636357"/>
                <a:gd name="connsiteX14" fmla="*/ 574465 w 3059222"/>
                <a:gd name="connsiteY14" fmla="*/ 2356367 h 6636357"/>
                <a:gd name="connsiteX15" fmla="*/ 315847 w 3059222"/>
                <a:gd name="connsiteY15" fmla="*/ 2531858 h 6636357"/>
                <a:gd name="connsiteX16" fmla="*/ 241956 w 3059222"/>
                <a:gd name="connsiteY16" fmla="*/ 2642694 h 6636357"/>
                <a:gd name="connsiteX17" fmla="*/ 149593 w 3059222"/>
                <a:gd name="connsiteY17" fmla="*/ 2725821 h 6636357"/>
                <a:gd name="connsiteX18" fmla="*/ 103411 w 3059222"/>
                <a:gd name="connsiteY18" fmla="*/ 2651930 h 6636357"/>
                <a:gd name="connsiteX19" fmla="*/ 1811 w 3059222"/>
                <a:gd name="connsiteY19" fmla="*/ 2642694 h 6636357"/>
                <a:gd name="connsiteX20" fmla="*/ 47993 w 3059222"/>
                <a:gd name="connsiteY20" fmla="*/ 2559567 h 6636357"/>
                <a:gd name="connsiteX21" fmla="*/ 168065 w 3059222"/>
                <a:gd name="connsiteY21" fmla="*/ 2393312 h 6636357"/>
                <a:gd name="connsiteX22" fmla="*/ 315847 w 3059222"/>
                <a:gd name="connsiteY22" fmla="*/ 2310185 h 6636357"/>
                <a:gd name="connsiteX23" fmla="*/ 482102 w 3059222"/>
                <a:gd name="connsiteY23" fmla="*/ 2180876 h 6636357"/>
                <a:gd name="connsiteX24" fmla="*/ 731484 w 3059222"/>
                <a:gd name="connsiteY24" fmla="*/ 1922258 h 6636357"/>
                <a:gd name="connsiteX25" fmla="*/ 1073229 w 3059222"/>
                <a:gd name="connsiteY25" fmla="*/ 1534330 h 6636357"/>
                <a:gd name="connsiteX26" fmla="*/ 1211775 w 3059222"/>
                <a:gd name="connsiteY26" fmla="*/ 1275712 h 6636357"/>
                <a:gd name="connsiteX27" fmla="*/ 1341084 w 3059222"/>
                <a:gd name="connsiteY27" fmla="*/ 1017094 h 6636357"/>
                <a:gd name="connsiteX28" fmla="*/ 1387265 w 3059222"/>
                <a:gd name="connsiteY28" fmla="*/ 943203 h 6636357"/>
                <a:gd name="connsiteX29" fmla="*/ 1313375 w 3059222"/>
                <a:gd name="connsiteY29" fmla="*/ 869312 h 6636357"/>
                <a:gd name="connsiteX30" fmla="*/ 1230247 w 3059222"/>
                <a:gd name="connsiteY30" fmla="*/ 878549 h 6636357"/>
                <a:gd name="connsiteX31" fmla="*/ 1128647 w 3059222"/>
                <a:gd name="connsiteY31" fmla="*/ 684585 h 6636357"/>
                <a:gd name="connsiteX32" fmla="*/ 1008575 w 3059222"/>
                <a:gd name="connsiteY32" fmla="*/ 444440 h 6636357"/>
                <a:gd name="connsiteX33" fmla="*/ 1045520 w 3059222"/>
                <a:gd name="connsiteY33" fmla="*/ 232003 h 6636357"/>
                <a:gd name="connsiteX34" fmla="*/ 1110175 w 3059222"/>
                <a:gd name="connsiteY34" fmla="*/ 93458 h 6636357"/>
                <a:gd name="connsiteX35" fmla="*/ 1387265 w 3059222"/>
                <a:gd name="connsiteY35" fmla="*/ 1094 h 6636357"/>
                <a:gd name="connsiteX36" fmla="*/ 1618175 w 3059222"/>
                <a:gd name="connsiteY36" fmla="*/ 56512 h 6636357"/>
                <a:gd name="connsiteX37" fmla="*/ 1710538 w 3059222"/>
                <a:gd name="connsiteY37" fmla="*/ 250476 h 6636357"/>
                <a:gd name="connsiteX38" fmla="*/ 1738247 w 3059222"/>
                <a:gd name="connsiteY38" fmla="*/ 472149 h 6636357"/>
                <a:gd name="connsiteX39" fmla="*/ 1867556 w 3059222"/>
                <a:gd name="connsiteY39" fmla="*/ 638403 h 6636357"/>
                <a:gd name="connsiteX40" fmla="*/ 1913738 w 3059222"/>
                <a:gd name="connsiteY40" fmla="*/ 684585 h 6636357"/>
                <a:gd name="connsiteX41" fmla="*/ 2153884 w 3059222"/>
                <a:gd name="connsiteY41" fmla="*/ 740003 h 6636357"/>
                <a:gd name="connsiteX42" fmla="*/ 2320138 w 3059222"/>
                <a:gd name="connsiteY42" fmla="*/ 850840 h 6636357"/>
                <a:gd name="connsiteX43" fmla="*/ 2569520 w 3059222"/>
                <a:gd name="connsiteY43" fmla="*/ 1183349 h 6636357"/>
                <a:gd name="connsiteX44" fmla="*/ 2855847 w 3059222"/>
                <a:gd name="connsiteY44" fmla="*/ 1617458 h 6636357"/>
                <a:gd name="connsiteX45" fmla="*/ 2938975 w 3059222"/>
                <a:gd name="connsiteY45" fmla="*/ 1783712 h 6636357"/>
                <a:gd name="connsiteX46" fmla="*/ 2938975 w 3059222"/>
                <a:gd name="connsiteY46" fmla="*/ 2134694 h 6636357"/>
                <a:gd name="connsiteX47" fmla="*/ 2892793 w 3059222"/>
                <a:gd name="connsiteY47" fmla="*/ 2513385 h 6636357"/>
                <a:gd name="connsiteX48" fmla="*/ 2818902 w 3059222"/>
                <a:gd name="connsiteY48" fmla="*/ 2716585 h 6636357"/>
                <a:gd name="connsiteX49" fmla="*/ 2772720 w 3059222"/>
                <a:gd name="connsiteY49" fmla="*/ 2753530 h 6636357"/>
                <a:gd name="connsiteX50" fmla="*/ 2800429 w 3059222"/>
                <a:gd name="connsiteY50" fmla="*/ 2901312 h 6636357"/>
                <a:gd name="connsiteX51" fmla="*/ 2708065 w 3059222"/>
                <a:gd name="connsiteY51" fmla="*/ 3252294 h 6636357"/>
                <a:gd name="connsiteX52" fmla="*/ 2578756 w 3059222"/>
                <a:gd name="connsiteY52" fmla="*/ 3594040 h 6636357"/>
                <a:gd name="connsiteX53" fmla="*/ 2430975 w 3059222"/>
                <a:gd name="connsiteY53" fmla="*/ 4009676 h 6636357"/>
                <a:gd name="connsiteX54" fmla="*/ 2384793 w 3059222"/>
                <a:gd name="connsiteY54" fmla="*/ 4369894 h 6636357"/>
                <a:gd name="connsiteX55" fmla="*/ 2477156 w 3059222"/>
                <a:gd name="connsiteY55" fmla="*/ 4517676 h 6636357"/>
                <a:gd name="connsiteX56" fmla="*/ 2726538 w 3059222"/>
                <a:gd name="connsiteY56" fmla="*/ 4933312 h 6636357"/>
                <a:gd name="connsiteX57" fmla="*/ 2892793 w 3059222"/>
                <a:gd name="connsiteY57" fmla="*/ 5339712 h 6636357"/>
                <a:gd name="connsiteX58" fmla="*/ 3003629 w 3059222"/>
                <a:gd name="connsiteY58" fmla="*/ 5644512 h 6636357"/>
                <a:gd name="connsiteX59" fmla="*/ 3059047 w 3059222"/>
                <a:gd name="connsiteY59" fmla="*/ 5977021 h 6636357"/>
                <a:gd name="connsiteX60" fmla="*/ 3022102 w 3059222"/>
                <a:gd name="connsiteY60" fmla="*/ 6124803 h 6636357"/>
                <a:gd name="connsiteX61" fmla="*/ 3049811 w 3059222"/>
                <a:gd name="connsiteY61" fmla="*/ 6180221 h 6636357"/>
                <a:gd name="connsiteX62" fmla="*/ 2938975 w 3059222"/>
                <a:gd name="connsiteY62" fmla="*/ 6235640 h 6636357"/>
                <a:gd name="connsiteX63" fmla="*/ 2892793 w 3059222"/>
                <a:gd name="connsiteY63" fmla="*/ 6318767 h 6636357"/>
                <a:gd name="connsiteX64" fmla="*/ 2846611 w 3059222"/>
                <a:gd name="connsiteY64" fmla="*/ 6466549 h 6636357"/>
                <a:gd name="connsiteX65" fmla="*/ 2846611 w 3059222"/>
                <a:gd name="connsiteY65" fmla="*/ 6577385 h 6636357"/>
                <a:gd name="connsiteX66" fmla="*/ 2624938 w 3059222"/>
                <a:gd name="connsiteY66" fmla="*/ 6632803 h 6636357"/>
                <a:gd name="connsiteX67" fmla="*/ 2421738 w 3059222"/>
                <a:gd name="connsiteY67" fmla="*/ 6614330 h 6636357"/>
                <a:gd name="connsiteX68" fmla="*/ 2412502 w 3059222"/>
                <a:gd name="connsiteY68" fmla="*/ 6558912 h 6636357"/>
                <a:gd name="connsiteX69" fmla="*/ 2338611 w 3059222"/>
                <a:gd name="connsiteY69" fmla="*/ 6614330 h 6636357"/>
                <a:gd name="connsiteX70" fmla="*/ 2190829 w 3059222"/>
                <a:gd name="connsiteY70" fmla="*/ 6632803 h 6636357"/>
                <a:gd name="connsiteX71" fmla="*/ 1738247 w 3059222"/>
                <a:gd name="connsiteY71" fmla="*/ 6632803 h 6636357"/>
                <a:gd name="connsiteX72" fmla="*/ 1673593 w 3059222"/>
                <a:gd name="connsiteY72" fmla="*/ 6595858 h 6636357"/>
                <a:gd name="connsiteX73" fmla="*/ 1747484 w 3059222"/>
                <a:gd name="connsiteY73" fmla="*/ 6438840 h 6636357"/>
                <a:gd name="connsiteX74" fmla="*/ 1904502 w 3059222"/>
                <a:gd name="connsiteY74" fmla="*/ 6401894 h 6636357"/>
                <a:gd name="connsiteX75" fmla="*/ 1996865 w 3059222"/>
                <a:gd name="connsiteY75" fmla="*/ 6337240 h 6636357"/>
                <a:gd name="connsiteX76" fmla="*/ 1941447 w 3059222"/>
                <a:gd name="connsiteY76" fmla="*/ 6318767 h 6636357"/>
                <a:gd name="connsiteX0" fmla="*/ 1922397 w 3059222"/>
                <a:gd name="connsiteY0" fmla="*/ 6233042 h 6636357"/>
                <a:gd name="connsiteX1" fmla="*/ 2116938 w 3059222"/>
                <a:gd name="connsiteY1" fmla="*/ 6161749 h 6636357"/>
                <a:gd name="connsiteX2" fmla="*/ 2172356 w 3059222"/>
                <a:gd name="connsiteY2" fmla="*/ 6087858 h 6636357"/>
                <a:gd name="connsiteX3" fmla="*/ 2052284 w 3059222"/>
                <a:gd name="connsiteY3" fmla="*/ 5746112 h 6636357"/>
                <a:gd name="connsiteX4" fmla="*/ 1867556 w 3059222"/>
                <a:gd name="connsiteY4" fmla="*/ 5173458 h 6636357"/>
                <a:gd name="connsiteX5" fmla="*/ 1581229 w 3059222"/>
                <a:gd name="connsiteY5" fmla="*/ 4563858 h 6636357"/>
                <a:gd name="connsiteX6" fmla="*/ 1544284 w 3059222"/>
                <a:gd name="connsiteY6" fmla="*/ 4342185 h 6636357"/>
                <a:gd name="connsiteX7" fmla="*/ 1608938 w 3059222"/>
                <a:gd name="connsiteY7" fmla="*/ 3889603 h 6636357"/>
                <a:gd name="connsiteX8" fmla="*/ 1747484 w 3059222"/>
                <a:gd name="connsiteY8" fmla="*/ 3058330 h 6636357"/>
                <a:gd name="connsiteX9" fmla="*/ 1729011 w 3059222"/>
                <a:gd name="connsiteY9" fmla="*/ 2421021 h 6636357"/>
                <a:gd name="connsiteX10" fmla="*/ 1553520 w 3059222"/>
                <a:gd name="connsiteY10" fmla="*/ 2033094 h 6636357"/>
                <a:gd name="connsiteX11" fmla="*/ 1424211 w 3059222"/>
                <a:gd name="connsiteY11" fmla="*/ 1756003 h 6636357"/>
                <a:gd name="connsiteX12" fmla="*/ 1239484 w 3059222"/>
                <a:gd name="connsiteY12" fmla="*/ 1876076 h 6636357"/>
                <a:gd name="connsiteX13" fmla="*/ 916211 w 3059222"/>
                <a:gd name="connsiteY13" fmla="*/ 2088512 h 6636357"/>
                <a:gd name="connsiteX14" fmla="*/ 574465 w 3059222"/>
                <a:gd name="connsiteY14" fmla="*/ 2356367 h 6636357"/>
                <a:gd name="connsiteX15" fmla="*/ 315847 w 3059222"/>
                <a:gd name="connsiteY15" fmla="*/ 2531858 h 6636357"/>
                <a:gd name="connsiteX16" fmla="*/ 241956 w 3059222"/>
                <a:gd name="connsiteY16" fmla="*/ 2642694 h 6636357"/>
                <a:gd name="connsiteX17" fmla="*/ 149593 w 3059222"/>
                <a:gd name="connsiteY17" fmla="*/ 2725821 h 6636357"/>
                <a:gd name="connsiteX18" fmla="*/ 103411 w 3059222"/>
                <a:gd name="connsiteY18" fmla="*/ 2651930 h 6636357"/>
                <a:gd name="connsiteX19" fmla="*/ 1811 w 3059222"/>
                <a:gd name="connsiteY19" fmla="*/ 2642694 h 6636357"/>
                <a:gd name="connsiteX20" fmla="*/ 47993 w 3059222"/>
                <a:gd name="connsiteY20" fmla="*/ 2559567 h 6636357"/>
                <a:gd name="connsiteX21" fmla="*/ 168065 w 3059222"/>
                <a:gd name="connsiteY21" fmla="*/ 2393312 h 6636357"/>
                <a:gd name="connsiteX22" fmla="*/ 315847 w 3059222"/>
                <a:gd name="connsiteY22" fmla="*/ 2310185 h 6636357"/>
                <a:gd name="connsiteX23" fmla="*/ 482102 w 3059222"/>
                <a:gd name="connsiteY23" fmla="*/ 2180876 h 6636357"/>
                <a:gd name="connsiteX24" fmla="*/ 731484 w 3059222"/>
                <a:gd name="connsiteY24" fmla="*/ 1922258 h 6636357"/>
                <a:gd name="connsiteX25" fmla="*/ 1073229 w 3059222"/>
                <a:gd name="connsiteY25" fmla="*/ 1534330 h 6636357"/>
                <a:gd name="connsiteX26" fmla="*/ 1211775 w 3059222"/>
                <a:gd name="connsiteY26" fmla="*/ 1275712 h 6636357"/>
                <a:gd name="connsiteX27" fmla="*/ 1341084 w 3059222"/>
                <a:gd name="connsiteY27" fmla="*/ 1017094 h 6636357"/>
                <a:gd name="connsiteX28" fmla="*/ 1387265 w 3059222"/>
                <a:gd name="connsiteY28" fmla="*/ 943203 h 6636357"/>
                <a:gd name="connsiteX29" fmla="*/ 1313375 w 3059222"/>
                <a:gd name="connsiteY29" fmla="*/ 869312 h 6636357"/>
                <a:gd name="connsiteX30" fmla="*/ 1230247 w 3059222"/>
                <a:gd name="connsiteY30" fmla="*/ 878549 h 6636357"/>
                <a:gd name="connsiteX31" fmla="*/ 1128647 w 3059222"/>
                <a:gd name="connsiteY31" fmla="*/ 684585 h 6636357"/>
                <a:gd name="connsiteX32" fmla="*/ 1008575 w 3059222"/>
                <a:gd name="connsiteY32" fmla="*/ 444440 h 6636357"/>
                <a:gd name="connsiteX33" fmla="*/ 1045520 w 3059222"/>
                <a:gd name="connsiteY33" fmla="*/ 232003 h 6636357"/>
                <a:gd name="connsiteX34" fmla="*/ 1110175 w 3059222"/>
                <a:gd name="connsiteY34" fmla="*/ 93458 h 6636357"/>
                <a:gd name="connsiteX35" fmla="*/ 1387265 w 3059222"/>
                <a:gd name="connsiteY35" fmla="*/ 1094 h 6636357"/>
                <a:gd name="connsiteX36" fmla="*/ 1618175 w 3059222"/>
                <a:gd name="connsiteY36" fmla="*/ 56512 h 6636357"/>
                <a:gd name="connsiteX37" fmla="*/ 1710538 w 3059222"/>
                <a:gd name="connsiteY37" fmla="*/ 250476 h 6636357"/>
                <a:gd name="connsiteX38" fmla="*/ 1738247 w 3059222"/>
                <a:gd name="connsiteY38" fmla="*/ 472149 h 6636357"/>
                <a:gd name="connsiteX39" fmla="*/ 1867556 w 3059222"/>
                <a:gd name="connsiteY39" fmla="*/ 638403 h 6636357"/>
                <a:gd name="connsiteX40" fmla="*/ 1913738 w 3059222"/>
                <a:gd name="connsiteY40" fmla="*/ 684585 h 6636357"/>
                <a:gd name="connsiteX41" fmla="*/ 2153884 w 3059222"/>
                <a:gd name="connsiteY41" fmla="*/ 740003 h 6636357"/>
                <a:gd name="connsiteX42" fmla="*/ 2320138 w 3059222"/>
                <a:gd name="connsiteY42" fmla="*/ 850840 h 6636357"/>
                <a:gd name="connsiteX43" fmla="*/ 2569520 w 3059222"/>
                <a:gd name="connsiteY43" fmla="*/ 1183349 h 6636357"/>
                <a:gd name="connsiteX44" fmla="*/ 2855847 w 3059222"/>
                <a:gd name="connsiteY44" fmla="*/ 1617458 h 6636357"/>
                <a:gd name="connsiteX45" fmla="*/ 2938975 w 3059222"/>
                <a:gd name="connsiteY45" fmla="*/ 1783712 h 6636357"/>
                <a:gd name="connsiteX46" fmla="*/ 2938975 w 3059222"/>
                <a:gd name="connsiteY46" fmla="*/ 2134694 h 6636357"/>
                <a:gd name="connsiteX47" fmla="*/ 2892793 w 3059222"/>
                <a:gd name="connsiteY47" fmla="*/ 2513385 h 6636357"/>
                <a:gd name="connsiteX48" fmla="*/ 2818902 w 3059222"/>
                <a:gd name="connsiteY48" fmla="*/ 2716585 h 6636357"/>
                <a:gd name="connsiteX49" fmla="*/ 2772720 w 3059222"/>
                <a:gd name="connsiteY49" fmla="*/ 2753530 h 6636357"/>
                <a:gd name="connsiteX50" fmla="*/ 2800429 w 3059222"/>
                <a:gd name="connsiteY50" fmla="*/ 2901312 h 6636357"/>
                <a:gd name="connsiteX51" fmla="*/ 2708065 w 3059222"/>
                <a:gd name="connsiteY51" fmla="*/ 3252294 h 6636357"/>
                <a:gd name="connsiteX52" fmla="*/ 2578756 w 3059222"/>
                <a:gd name="connsiteY52" fmla="*/ 3594040 h 6636357"/>
                <a:gd name="connsiteX53" fmla="*/ 2430975 w 3059222"/>
                <a:gd name="connsiteY53" fmla="*/ 4009676 h 6636357"/>
                <a:gd name="connsiteX54" fmla="*/ 2384793 w 3059222"/>
                <a:gd name="connsiteY54" fmla="*/ 4369894 h 6636357"/>
                <a:gd name="connsiteX55" fmla="*/ 2477156 w 3059222"/>
                <a:gd name="connsiteY55" fmla="*/ 4517676 h 6636357"/>
                <a:gd name="connsiteX56" fmla="*/ 2726538 w 3059222"/>
                <a:gd name="connsiteY56" fmla="*/ 4933312 h 6636357"/>
                <a:gd name="connsiteX57" fmla="*/ 2892793 w 3059222"/>
                <a:gd name="connsiteY57" fmla="*/ 5339712 h 6636357"/>
                <a:gd name="connsiteX58" fmla="*/ 3003629 w 3059222"/>
                <a:gd name="connsiteY58" fmla="*/ 5644512 h 6636357"/>
                <a:gd name="connsiteX59" fmla="*/ 3059047 w 3059222"/>
                <a:gd name="connsiteY59" fmla="*/ 5977021 h 6636357"/>
                <a:gd name="connsiteX60" fmla="*/ 3022102 w 3059222"/>
                <a:gd name="connsiteY60" fmla="*/ 6124803 h 6636357"/>
                <a:gd name="connsiteX61" fmla="*/ 3049811 w 3059222"/>
                <a:gd name="connsiteY61" fmla="*/ 6180221 h 6636357"/>
                <a:gd name="connsiteX62" fmla="*/ 2938975 w 3059222"/>
                <a:gd name="connsiteY62" fmla="*/ 6235640 h 6636357"/>
                <a:gd name="connsiteX63" fmla="*/ 2892793 w 3059222"/>
                <a:gd name="connsiteY63" fmla="*/ 6318767 h 6636357"/>
                <a:gd name="connsiteX64" fmla="*/ 2846611 w 3059222"/>
                <a:gd name="connsiteY64" fmla="*/ 6466549 h 6636357"/>
                <a:gd name="connsiteX65" fmla="*/ 2846611 w 3059222"/>
                <a:gd name="connsiteY65" fmla="*/ 6577385 h 6636357"/>
                <a:gd name="connsiteX66" fmla="*/ 2624938 w 3059222"/>
                <a:gd name="connsiteY66" fmla="*/ 6632803 h 6636357"/>
                <a:gd name="connsiteX67" fmla="*/ 2421738 w 3059222"/>
                <a:gd name="connsiteY67" fmla="*/ 6614330 h 6636357"/>
                <a:gd name="connsiteX68" fmla="*/ 2412502 w 3059222"/>
                <a:gd name="connsiteY68" fmla="*/ 6558912 h 6636357"/>
                <a:gd name="connsiteX69" fmla="*/ 2338611 w 3059222"/>
                <a:gd name="connsiteY69" fmla="*/ 6614330 h 6636357"/>
                <a:gd name="connsiteX70" fmla="*/ 2190829 w 3059222"/>
                <a:gd name="connsiteY70" fmla="*/ 6632803 h 6636357"/>
                <a:gd name="connsiteX71" fmla="*/ 1738247 w 3059222"/>
                <a:gd name="connsiteY71" fmla="*/ 6632803 h 6636357"/>
                <a:gd name="connsiteX72" fmla="*/ 1673593 w 3059222"/>
                <a:gd name="connsiteY72" fmla="*/ 6595858 h 6636357"/>
                <a:gd name="connsiteX73" fmla="*/ 1747484 w 3059222"/>
                <a:gd name="connsiteY73" fmla="*/ 6438840 h 6636357"/>
                <a:gd name="connsiteX74" fmla="*/ 1904502 w 3059222"/>
                <a:gd name="connsiteY74" fmla="*/ 6401894 h 6636357"/>
                <a:gd name="connsiteX75" fmla="*/ 1996865 w 3059222"/>
                <a:gd name="connsiteY75" fmla="*/ 6337240 h 6636357"/>
                <a:gd name="connsiteX76" fmla="*/ 1922397 w 3059222"/>
                <a:gd name="connsiteY76" fmla="*/ 6233042 h 6636357"/>
                <a:gd name="connsiteX0" fmla="*/ 1922397 w 3059222"/>
                <a:gd name="connsiteY0" fmla="*/ 6233042 h 6636357"/>
                <a:gd name="connsiteX1" fmla="*/ 2012163 w 3059222"/>
                <a:gd name="connsiteY1" fmla="*/ 6110949 h 6636357"/>
                <a:gd name="connsiteX2" fmla="*/ 2172356 w 3059222"/>
                <a:gd name="connsiteY2" fmla="*/ 6087858 h 6636357"/>
                <a:gd name="connsiteX3" fmla="*/ 2052284 w 3059222"/>
                <a:gd name="connsiteY3" fmla="*/ 5746112 h 6636357"/>
                <a:gd name="connsiteX4" fmla="*/ 1867556 w 3059222"/>
                <a:gd name="connsiteY4" fmla="*/ 5173458 h 6636357"/>
                <a:gd name="connsiteX5" fmla="*/ 1581229 w 3059222"/>
                <a:gd name="connsiteY5" fmla="*/ 4563858 h 6636357"/>
                <a:gd name="connsiteX6" fmla="*/ 1544284 w 3059222"/>
                <a:gd name="connsiteY6" fmla="*/ 4342185 h 6636357"/>
                <a:gd name="connsiteX7" fmla="*/ 1608938 w 3059222"/>
                <a:gd name="connsiteY7" fmla="*/ 3889603 h 6636357"/>
                <a:gd name="connsiteX8" fmla="*/ 1747484 w 3059222"/>
                <a:gd name="connsiteY8" fmla="*/ 3058330 h 6636357"/>
                <a:gd name="connsiteX9" fmla="*/ 1729011 w 3059222"/>
                <a:gd name="connsiteY9" fmla="*/ 2421021 h 6636357"/>
                <a:gd name="connsiteX10" fmla="*/ 1553520 w 3059222"/>
                <a:gd name="connsiteY10" fmla="*/ 2033094 h 6636357"/>
                <a:gd name="connsiteX11" fmla="*/ 1424211 w 3059222"/>
                <a:gd name="connsiteY11" fmla="*/ 1756003 h 6636357"/>
                <a:gd name="connsiteX12" fmla="*/ 1239484 w 3059222"/>
                <a:gd name="connsiteY12" fmla="*/ 1876076 h 6636357"/>
                <a:gd name="connsiteX13" fmla="*/ 916211 w 3059222"/>
                <a:gd name="connsiteY13" fmla="*/ 2088512 h 6636357"/>
                <a:gd name="connsiteX14" fmla="*/ 574465 w 3059222"/>
                <a:gd name="connsiteY14" fmla="*/ 2356367 h 6636357"/>
                <a:gd name="connsiteX15" fmla="*/ 315847 w 3059222"/>
                <a:gd name="connsiteY15" fmla="*/ 2531858 h 6636357"/>
                <a:gd name="connsiteX16" fmla="*/ 241956 w 3059222"/>
                <a:gd name="connsiteY16" fmla="*/ 2642694 h 6636357"/>
                <a:gd name="connsiteX17" fmla="*/ 149593 w 3059222"/>
                <a:gd name="connsiteY17" fmla="*/ 2725821 h 6636357"/>
                <a:gd name="connsiteX18" fmla="*/ 103411 w 3059222"/>
                <a:gd name="connsiteY18" fmla="*/ 2651930 h 6636357"/>
                <a:gd name="connsiteX19" fmla="*/ 1811 w 3059222"/>
                <a:gd name="connsiteY19" fmla="*/ 2642694 h 6636357"/>
                <a:gd name="connsiteX20" fmla="*/ 47993 w 3059222"/>
                <a:gd name="connsiteY20" fmla="*/ 2559567 h 6636357"/>
                <a:gd name="connsiteX21" fmla="*/ 168065 w 3059222"/>
                <a:gd name="connsiteY21" fmla="*/ 2393312 h 6636357"/>
                <a:gd name="connsiteX22" fmla="*/ 315847 w 3059222"/>
                <a:gd name="connsiteY22" fmla="*/ 2310185 h 6636357"/>
                <a:gd name="connsiteX23" fmla="*/ 482102 w 3059222"/>
                <a:gd name="connsiteY23" fmla="*/ 2180876 h 6636357"/>
                <a:gd name="connsiteX24" fmla="*/ 731484 w 3059222"/>
                <a:gd name="connsiteY24" fmla="*/ 1922258 h 6636357"/>
                <a:gd name="connsiteX25" fmla="*/ 1073229 w 3059222"/>
                <a:gd name="connsiteY25" fmla="*/ 1534330 h 6636357"/>
                <a:gd name="connsiteX26" fmla="*/ 1211775 w 3059222"/>
                <a:gd name="connsiteY26" fmla="*/ 1275712 h 6636357"/>
                <a:gd name="connsiteX27" fmla="*/ 1341084 w 3059222"/>
                <a:gd name="connsiteY27" fmla="*/ 1017094 h 6636357"/>
                <a:gd name="connsiteX28" fmla="*/ 1387265 w 3059222"/>
                <a:gd name="connsiteY28" fmla="*/ 943203 h 6636357"/>
                <a:gd name="connsiteX29" fmla="*/ 1313375 w 3059222"/>
                <a:gd name="connsiteY29" fmla="*/ 869312 h 6636357"/>
                <a:gd name="connsiteX30" fmla="*/ 1230247 w 3059222"/>
                <a:gd name="connsiteY30" fmla="*/ 878549 h 6636357"/>
                <a:gd name="connsiteX31" fmla="*/ 1128647 w 3059222"/>
                <a:gd name="connsiteY31" fmla="*/ 684585 h 6636357"/>
                <a:gd name="connsiteX32" fmla="*/ 1008575 w 3059222"/>
                <a:gd name="connsiteY32" fmla="*/ 444440 h 6636357"/>
                <a:gd name="connsiteX33" fmla="*/ 1045520 w 3059222"/>
                <a:gd name="connsiteY33" fmla="*/ 232003 h 6636357"/>
                <a:gd name="connsiteX34" fmla="*/ 1110175 w 3059222"/>
                <a:gd name="connsiteY34" fmla="*/ 93458 h 6636357"/>
                <a:gd name="connsiteX35" fmla="*/ 1387265 w 3059222"/>
                <a:gd name="connsiteY35" fmla="*/ 1094 h 6636357"/>
                <a:gd name="connsiteX36" fmla="*/ 1618175 w 3059222"/>
                <a:gd name="connsiteY36" fmla="*/ 56512 h 6636357"/>
                <a:gd name="connsiteX37" fmla="*/ 1710538 w 3059222"/>
                <a:gd name="connsiteY37" fmla="*/ 250476 h 6636357"/>
                <a:gd name="connsiteX38" fmla="*/ 1738247 w 3059222"/>
                <a:gd name="connsiteY38" fmla="*/ 472149 h 6636357"/>
                <a:gd name="connsiteX39" fmla="*/ 1867556 w 3059222"/>
                <a:gd name="connsiteY39" fmla="*/ 638403 h 6636357"/>
                <a:gd name="connsiteX40" fmla="*/ 1913738 w 3059222"/>
                <a:gd name="connsiteY40" fmla="*/ 684585 h 6636357"/>
                <a:gd name="connsiteX41" fmla="*/ 2153884 w 3059222"/>
                <a:gd name="connsiteY41" fmla="*/ 740003 h 6636357"/>
                <a:gd name="connsiteX42" fmla="*/ 2320138 w 3059222"/>
                <a:gd name="connsiteY42" fmla="*/ 850840 h 6636357"/>
                <a:gd name="connsiteX43" fmla="*/ 2569520 w 3059222"/>
                <a:gd name="connsiteY43" fmla="*/ 1183349 h 6636357"/>
                <a:gd name="connsiteX44" fmla="*/ 2855847 w 3059222"/>
                <a:gd name="connsiteY44" fmla="*/ 1617458 h 6636357"/>
                <a:gd name="connsiteX45" fmla="*/ 2938975 w 3059222"/>
                <a:gd name="connsiteY45" fmla="*/ 1783712 h 6636357"/>
                <a:gd name="connsiteX46" fmla="*/ 2938975 w 3059222"/>
                <a:gd name="connsiteY46" fmla="*/ 2134694 h 6636357"/>
                <a:gd name="connsiteX47" fmla="*/ 2892793 w 3059222"/>
                <a:gd name="connsiteY47" fmla="*/ 2513385 h 6636357"/>
                <a:gd name="connsiteX48" fmla="*/ 2818902 w 3059222"/>
                <a:gd name="connsiteY48" fmla="*/ 2716585 h 6636357"/>
                <a:gd name="connsiteX49" fmla="*/ 2772720 w 3059222"/>
                <a:gd name="connsiteY49" fmla="*/ 2753530 h 6636357"/>
                <a:gd name="connsiteX50" fmla="*/ 2800429 w 3059222"/>
                <a:gd name="connsiteY50" fmla="*/ 2901312 h 6636357"/>
                <a:gd name="connsiteX51" fmla="*/ 2708065 w 3059222"/>
                <a:gd name="connsiteY51" fmla="*/ 3252294 h 6636357"/>
                <a:gd name="connsiteX52" fmla="*/ 2578756 w 3059222"/>
                <a:gd name="connsiteY52" fmla="*/ 3594040 h 6636357"/>
                <a:gd name="connsiteX53" fmla="*/ 2430975 w 3059222"/>
                <a:gd name="connsiteY53" fmla="*/ 4009676 h 6636357"/>
                <a:gd name="connsiteX54" fmla="*/ 2384793 w 3059222"/>
                <a:gd name="connsiteY54" fmla="*/ 4369894 h 6636357"/>
                <a:gd name="connsiteX55" fmla="*/ 2477156 w 3059222"/>
                <a:gd name="connsiteY55" fmla="*/ 4517676 h 6636357"/>
                <a:gd name="connsiteX56" fmla="*/ 2726538 w 3059222"/>
                <a:gd name="connsiteY56" fmla="*/ 4933312 h 6636357"/>
                <a:gd name="connsiteX57" fmla="*/ 2892793 w 3059222"/>
                <a:gd name="connsiteY57" fmla="*/ 5339712 h 6636357"/>
                <a:gd name="connsiteX58" fmla="*/ 3003629 w 3059222"/>
                <a:gd name="connsiteY58" fmla="*/ 5644512 h 6636357"/>
                <a:gd name="connsiteX59" fmla="*/ 3059047 w 3059222"/>
                <a:gd name="connsiteY59" fmla="*/ 5977021 h 6636357"/>
                <a:gd name="connsiteX60" fmla="*/ 3022102 w 3059222"/>
                <a:gd name="connsiteY60" fmla="*/ 6124803 h 6636357"/>
                <a:gd name="connsiteX61" fmla="*/ 3049811 w 3059222"/>
                <a:gd name="connsiteY61" fmla="*/ 6180221 h 6636357"/>
                <a:gd name="connsiteX62" fmla="*/ 2938975 w 3059222"/>
                <a:gd name="connsiteY62" fmla="*/ 6235640 h 6636357"/>
                <a:gd name="connsiteX63" fmla="*/ 2892793 w 3059222"/>
                <a:gd name="connsiteY63" fmla="*/ 6318767 h 6636357"/>
                <a:gd name="connsiteX64" fmla="*/ 2846611 w 3059222"/>
                <a:gd name="connsiteY64" fmla="*/ 6466549 h 6636357"/>
                <a:gd name="connsiteX65" fmla="*/ 2846611 w 3059222"/>
                <a:gd name="connsiteY65" fmla="*/ 6577385 h 6636357"/>
                <a:gd name="connsiteX66" fmla="*/ 2624938 w 3059222"/>
                <a:gd name="connsiteY66" fmla="*/ 6632803 h 6636357"/>
                <a:gd name="connsiteX67" fmla="*/ 2421738 w 3059222"/>
                <a:gd name="connsiteY67" fmla="*/ 6614330 h 6636357"/>
                <a:gd name="connsiteX68" fmla="*/ 2412502 w 3059222"/>
                <a:gd name="connsiteY68" fmla="*/ 6558912 h 6636357"/>
                <a:gd name="connsiteX69" fmla="*/ 2338611 w 3059222"/>
                <a:gd name="connsiteY69" fmla="*/ 6614330 h 6636357"/>
                <a:gd name="connsiteX70" fmla="*/ 2190829 w 3059222"/>
                <a:gd name="connsiteY70" fmla="*/ 6632803 h 6636357"/>
                <a:gd name="connsiteX71" fmla="*/ 1738247 w 3059222"/>
                <a:gd name="connsiteY71" fmla="*/ 6632803 h 6636357"/>
                <a:gd name="connsiteX72" fmla="*/ 1673593 w 3059222"/>
                <a:gd name="connsiteY72" fmla="*/ 6595858 h 6636357"/>
                <a:gd name="connsiteX73" fmla="*/ 1747484 w 3059222"/>
                <a:gd name="connsiteY73" fmla="*/ 6438840 h 6636357"/>
                <a:gd name="connsiteX74" fmla="*/ 1904502 w 3059222"/>
                <a:gd name="connsiteY74" fmla="*/ 6401894 h 6636357"/>
                <a:gd name="connsiteX75" fmla="*/ 1996865 w 3059222"/>
                <a:gd name="connsiteY75" fmla="*/ 6337240 h 6636357"/>
                <a:gd name="connsiteX76" fmla="*/ 1922397 w 3059222"/>
                <a:gd name="connsiteY76" fmla="*/ 6233042 h 6636357"/>
                <a:gd name="connsiteX0" fmla="*/ 1935097 w 3059222"/>
                <a:gd name="connsiteY0" fmla="*/ 6223517 h 6636357"/>
                <a:gd name="connsiteX1" fmla="*/ 2012163 w 3059222"/>
                <a:gd name="connsiteY1" fmla="*/ 6110949 h 6636357"/>
                <a:gd name="connsiteX2" fmla="*/ 2172356 w 3059222"/>
                <a:gd name="connsiteY2" fmla="*/ 6087858 h 6636357"/>
                <a:gd name="connsiteX3" fmla="*/ 2052284 w 3059222"/>
                <a:gd name="connsiteY3" fmla="*/ 5746112 h 6636357"/>
                <a:gd name="connsiteX4" fmla="*/ 1867556 w 3059222"/>
                <a:gd name="connsiteY4" fmla="*/ 5173458 h 6636357"/>
                <a:gd name="connsiteX5" fmla="*/ 1581229 w 3059222"/>
                <a:gd name="connsiteY5" fmla="*/ 4563858 h 6636357"/>
                <a:gd name="connsiteX6" fmla="*/ 1544284 w 3059222"/>
                <a:gd name="connsiteY6" fmla="*/ 4342185 h 6636357"/>
                <a:gd name="connsiteX7" fmla="*/ 1608938 w 3059222"/>
                <a:gd name="connsiteY7" fmla="*/ 3889603 h 6636357"/>
                <a:gd name="connsiteX8" fmla="*/ 1747484 w 3059222"/>
                <a:gd name="connsiteY8" fmla="*/ 3058330 h 6636357"/>
                <a:gd name="connsiteX9" fmla="*/ 1729011 w 3059222"/>
                <a:gd name="connsiteY9" fmla="*/ 2421021 h 6636357"/>
                <a:gd name="connsiteX10" fmla="*/ 1553520 w 3059222"/>
                <a:gd name="connsiteY10" fmla="*/ 2033094 h 6636357"/>
                <a:gd name="connsiteX11" fmla="*/ 1424211 w 3059222"/>
                <a:gd name="connsiteY11" fmla="*/ 1756003 h 6636357"/>
                <a:gd name="connsiteX12" fmla="*/ 1239484 w 3059222"/>
                <a:gd name="connsiteY12" fmla="*/ 1876076 h 6636357"/>
                <a:gd name="connsiteX13" fmla="*/ 916211 w 3059222"/>
                <a:gd name="connsiteY13" fmla="*/ 2088512 h 6636357"/>
                <a:gd name="connsiteX14" fmla="*/ 574465 w 3059222"/>
                <a:gd name="connsiteY14" fmla="*/ 2356367 h 6636357"/>
                <a:gd name="connsiteX15" fmla="*/ 315847 w 3059222"/>
                <a:gd name="connsiteY15" fmla="*/ 2531858 h 6636357"/>
                <a:gd name="connsiteX16" fmla="*/ 241956 w 3059222"/>
                <a:gd name="connsiteY16" fmla="*/ 2642694 h 6636357"/>
                <a:gd name="connsiteX17" fmla="*/ 149593 w 3059222"/>
                <a:gd name="connsiteY17" fmla="*/ 2725821 h 6636357"/>
                <a:gd name="connsiteX18" fmla="*/ 103411 w 3059222"/>
                <a:gd name="connsiteY18" fmla="*/ 2651930 h 6636357"/>
                <a:gd name="connsiteX19" fmla="*/ 1811 w 3059222"/>
                <a:gd name="connsiteY19" fmla="*/ 2642694 h 6636357"/>
                <a:gd name="connsiteX20" fmla="*/ 47993 w 3059222"/>
                <a:gd name="connsiteY20" fmla="*/ 2559567 h 6636357"/>
                <a:gd name="connsiteX21" fmla="*/ 168065 w 3059222"/>
                <a:gd name="connsiteY21" fmla="*/ 2393312 h 6636357"/>
                <a:gd name="connsiteX22" fmla="*/ 315847 w 3059222"/>
                <a:gd name="connsiteY22" fmla="*/ 2310185 h 6636357"/>
                <a:gd name="connsiteX23" fmla="*/ 482102 w 3059222"/>
                <a:gd name="connsiteY23" fmla="*/ 2180876 h 6636357"/>
                <a:gd name="connsiteX24" fmla="*/ 731484 w 3059222"/>
                <a:gd name="connsiteY24" fmla="*/ 1922258 h 6636357"/>
                <a:gd name="connsiteX25" fmla="*/ 1073229 w 3059222"/>
                <a:gd name="connsiteY25" fmla="*/ 1534330 h 6636357"/>
                <a:gd name="connsiteX26" fmla="*/ 1211775 w 3059222"/>
                <a:gd name="connsiteY26" fmla="*/ 1275712 h 6636357"/>
                <a:gd name="connsiteX27" fmla="*/ 1341084 w 3059222"/>
                <a:gd name="connsiteY27" fmla="*/ 1017094 h 6636357"/>
                <a:gd name="connsiteX28" fmla="*/ 1387265 w 3059222"/>
                <a:gd name="connsiteY28" fmla="*/ 943203 h 6636357"/>
                <a:gd name="connsiteX29" fmla="*/ 1313375 w 3059222"/>
                <a:gd name="connsiteY29" fmla="*/ 869312 h 6636357"/>
                <a:gd name="connsiteX30" fmla="*/ 1230247 w 3059222"/>
                <a:gd name="connsiteY30" fmla="*/ 878549 h 6636357"/>
                <a:gd name="connsiteX31" fmla="*/ 1128647 w 3059222"/>
                <a:gd name="connsiteY31" fmla="*/ 684585 h 6636357"/>
                <a:gd name="connsiteX32" fmla="*/ 1008575 w 3059222"/>
                <a:gd name="connsiteY32" fmla="*/ 444440 h 6636357"/>
                <a:gd name="connsiteX33" fmla="*/ 1045520 w 3059222"/>
                <a:gd name="connsiteY33" fmla="*/ 232003 h 6636357"/>
                <a:gd name="connsiteX34" fmla="*/ 1110175 w 3059222"/>
                <a:gd name="connsiteY34" fmla="*/ 93458 h 6636357"/>
                <a:gd name="connsiteX35" fmla="*/ 1387265 w 3059222"/>
                <a:gd name="connsiteY35" fmla="*/ 1094 h 6636357"/>
                <a:gd name="connsiteX36" fmla="*/ 1618175 w 3059222"/>
                <a:gd name="connsiteY36" fmla="*/ 56512 h 6636357"/>
                <a:gd name="connsiteX37" fmla="*/ 1710538 w 3059222"/>
                <a:gd name="connsiteY37" fmla="*/ 250476 h 6636357"/>
                <a:gd name="connsiteX38" fmla="*/ 1738247 w 3059222"/>
                <a:gd name="connsiteY38" fmla="*/ 472149 h 6636357"/>
                <a:gd name="connsiteX39" fmla="*/ 1867556 w 3059222"/>
                <a:gd name="connsiteY39" fmla="*/ 638403 h 6636357"/>
                <a:gd name="connsiteX40" fmla="*/ 1913738 w 3059222"/>
                <a:gd name="connsiteY40" fmla="*/ 684585 h 6636357"/>
                <a:gd name="connsiteX41" fmla="*/ 2153884 w 3059222"/>
                <a:gd name="connsiteY41" fmla="*/ 740003 h 6636357"/>
                <a:gd name="connsiteX42" fmla="*/ 2320138 w 3059222"/>
                <a:gd name="connsiteY42" fmla="*/ 850840 h 6636357"/>
                <a:gd name="connsiteX43" fmla="*/ 2569520 w 3059222"/>
                <a:gd name="connsiteY43" fmla="*/ 1183349 h 6636357"/>
                <a:gd name="connsiteX44" fmla="*/ 2855847 w 3059222"/>
                <a:gd name="connsiteY44" fmla="*/ 1617458 h 6636357"/>
                <a:gd name="connsiteX45" fmla="*/ 2938975 w 3059222"/>
                <a:gd name="connsiteY45" fmla="*/ 1783712 h 6636357"/>
                <a:gd name="connsiteX46" fmla="*/ 2938975 w 3059222"/>
                <a:gd name="connsiteY46" fmla="*/ 2134694 h 6636357"/>
                <a:gd name="connsiteX47" fmla="*/ 2892793 w 3059222"/>
                <a:gd name="connsiteY47" fmla="*/ 2513385 h 6636357"/>
                <a:gd name="connsiteX48" fmla="*/ 2818902 w 3059222"/>
                <a:gd name="connsiteY48" fmla="*/ 2716585 h 6636357"/>
                <a:gd name="connsiteX49" fmla="*/ 2772720 w 3059222"/>
                <a:gd name="connsiteY49" fmla="*/ 2753530 h 6636357"/>
                <a:gd name="connsiteX50" fmla="*/ 2800429 w 3059222"/>
                <a:gd name="connsiteY50" fmla="*/ 2901312 h 6636357"/>
                <a:gd name="connsiteX51" fmla="*/ 2708065 w 3059222"/>
                <a:gd name="connsiteY51" fmla="*/ 3252294 h 6636357"/>
                <a:gd name="connsiteX52" fmla="*/ 2578756 w 3059222"/>
                <a:gd name="connsiteY52" fmla="*/ 3594040 h 6636357"/>
                <a:gd name="connsiteX53" fmla="*/ 2430975 w 3059222"/>
                <a:gd name="connsiteY53" fmla="*/ 4009676 h 6636357"/>
                <a:gd name="connsiteX54" fmla="*/ 2384793 w 3059222"/>
                <a:gd name="connsiteY54" fmla="*/ 4369894 h 6636357"/>
                <a:gd name="connsiteX55" fmla="*/ 2477156 w 3059222"/>
                <a:gd name="connsiteY55" fmla="*/ 4517676 h 6636357"/>
                <a:gd name="connsiteX56" fmla="*/ 2726538 w 3059222"/>
                <a:gd name="connsiteY56" fmla="*/ 4933312 h 6636357"/>
                <a:gd name="connsiteX57" fmla="*/ 2892793 w 3059222"/>
                <a:gd name="connsiteY57" fmla="*/ 5339712 h 6636357"/>
                <a:gd name="connsiteX58" fmla="*/ 3003629 w 3059222"/>
                <a:gd name="connsiteY58" fmla="*/ 5644512 h 6636357"/>
                <a:gd name="connsiteX59" fmla="*/ 3059047 w 3059222"/>
                <a:gd name="connsiteY59" fmla="*/ 5977021 h 6636357"/>
                <a:gd name="connsiteX60" fmla="*/ 3022102 w 3059222"/>
                <a:gd name="connsiteY60" fmla="*/ 6124803 h 6636357"/>
                <a:gd name="connsiteX61" fmla="*/ 3049811 w 3059222"/>
                <a:gd name="connsiteY61" fmla="*/ 6180221 h 6636357"/>
                <a:gd name="connsiteX62" fmla="*/ 2938975 w 3059222"/>
                <a:gd name="connsiteY62" fmla="*/ 6235640 h 6636357"/>
                <a:gd name="connsiteX63" fmla="*/ 2892793 w 3059222"/>
                <a:gd name="connsiteY63" fmla="*/ 6318767 h 6636357"/>
                <a:gd name="connsiteX64" fmla="*/ 2846611 w 3059222"/>
                <a:gd name="connsiteY64" fmla="*/ 6466549 h 6636357"/>
                <a:gd name="connsiteX65" fmla="*/ 2846611 w 3059222"/>
                <a:gd name="connsiteY65" fmla="*/ 6577385 h 6636357"/>
                <a:gd name="connsiteX66" fmla="*/ 2624938 w 3059222"/>
                <a:gd name="connsiteY66" fmla="*/ 6632803 h 6636357"/>
                <a:gd name="connsiteX67" fmla="*/ 2421738 w 3059222"/>
                <a:gd name="connsiteY67" fmla="*/ 6614330 h 6636357"/>
                <a:gd name="connsiteX68" fmla="*/ 2412502 w 3059222"/>
                <a:gd name="connsiteY68" fmla="*/ 6558912 h 6636357"/>
                <a:gd name="connsiteX69" fmla="*/ 2338611 w 3059222"/>
                <a:gd name="connsiteY69" fmla="*/ 6614330 h 6636357"/>
                <a:gd name="connsiteX70" fmla="*/ 2190829 w 3059222"/>
                <a:gd name="connsiteY70" fmla="*/ 6632803 h 6636357"/>
                <a:gd name="connsiteX71" fmla="*/ 1738247 w 3059222"/>
                <a:gd name="connsiteY71" fmla="*/ 6632803 h 6636357"/>
                <a:gd name="connsiteX72" fmla="*/ 1673593 w 3059222"/>
                <a:gd name="connsiteY72" fmla="*/ 6595858 h 6636357"/>
                <a:gd name="connsiteX73" fmla="*/ 1747484 w 3059222"/>
                <a:gd name="connsiteY73" fmla="*/ 6438840 h 6636357"/>
                <a:gd name="connsiteX74" fmla="*/ 1904502 w 3059222"/>
                <a:gd name="connsiteY74" fmla="*/ 6401894 h 6636357"/>
                <a:gd name="connsiteX75" fmla="*/ 1996865 w 3059222"/>
                <a:gd name="connsiteY75" fmla="*/ 6337240 h 6636357"/>
                <a:gd name="connsiteX76" fmla="*/ 1935097 w 3059222"/>
                <a:gd name="connsiteY76" fmla="*/ 6223517 h 6636357"/>
                <a:gd name="connsiteX0" fmla="*/ 1935097 w 3059222"/>
                <a:gd name="connsiteY0" fmla="*/ 6223517 h 6636357"/>
                <a:gd name="connsiteX1" fmla="*/ 2012163 w 3059222"/>
                <a:gd name="connsiteY1" fmla="*/ 6110949 h 6636357"/>
                <a:gd name="connsiteX2" fmla="*/ 2185056 w 3059222"/>
                <a:gd name="connsiteY2" fmla="*/ 6059283 h 6636357"/>
                <a:gd name="connsiteX3" fmla="*/ 2052284 w 3059222"/>
                <a:gd name="connsiteY3" fmla="*/ 5746112 h 6636357"/>
                <a:gd name="connsiteX4" fmla="*/ 1867556 w 3059222"/>
                <a:gd name="connsiteY4" fmla="*/ 5173458 h 6636357"/>
                <a:gd name="connsiteX5" fmla="*/ 1581229 w 3059222"/>
                <a:gd name="connsiteY5" fmla="*/ 4563858 h 6636357"/>
                <a:gd name="connsiteX6" fmla="*/ 1544284 w 3059222"/>
                <a:gd name="connsiteY6" fmla="*/ 4342185 h 6636357"/>
                <a:gd name="connsiteX7" fmla="*/ 1608938 w 3059222"/>
                <a:gd name="connsiteY7" fmla="*/ 3889603 h 6636357"/>
                <a:gd name="connsiteX8" fmla="*/ 1747484 w 3059222"/>
                <a:gd name="connsiteY8" fmla="*/ 3058330 h 6636357"/>
                <a:gd name="connsiteX9" fmla="*/ 1729011 w 3059222"/>
                <a:gd name="connsiteY9" fmla="*/ 2421021 h 6636357"/>
                <a:gd name="connsiteX10" fmla="*/ 1553520 w 3059222"/>
                <a:gd name="connsiteY10" fmla="*/ 2033094 h 6636357"/>
                <a:gd name="connsiteX11" fmla="*/ 1424211 w 3059222"/>
                <a:gd name="connsiteY11" fmla="*/ 1756003 h 6636357"/>
                <a:gd name="connsiteX12" fmla="*/ 1239484 w 3059222"/>
                <a:gd name="connsiteY12" fmla="*/ 1876076 h 6636357"/>
                <a:gd name="connsiteX13" fmla="*/ 916211 w 3059222"/>
                <a:gd name="connsiteY13" fmla="*/ 2088512 h 6636357"/>
                <a:gd name="connsiteX14" fmla="*/ 574465 w 3059222"/>
                <a:gd name="connsiteY14" fmla="*/ 2356367 h 6636357"/>
                <a:gd name="connsiteX15" fmla="*/ 315847 w 3059222"/>
                <a:gd name="connsiteY15" fmla="*/ 2531858 h 6636357"/>
                <a:gd name="connsiteX16" fmla="*/ 241956 w 3059222"/>
                <a:gd name="connsiteY16" fmla="*/ 2642694 h 6636357"/>
                <a:gd name="connsiteX17" fmla="*/ 149593 w 3059222"/>
                <a:gd name="connsiteY17" fmla="*/ 2725821 h 6636357"/>
                <a:gd name="connsiteX18" fmla="*/ 103411 w 3059222"/>
                <a:gd name="connsiteY18" fmla="*/ 2651930 h 6636357"/>
                <a:gd name="connsiteX19" fmla="*/ 1811 w 3059222"/>
                <a:gd name="connsiteY19" fmla="*/ 2642694 h 6636357"/>
                <a:gd name="connsiteX20" fmla="*/ 47993 w 3059222"/>
                <a:gd name="connsiteY20" fmla="*/ 2559567 h 6636357"/>
                <a:gd name="connsiteX21" fmla="*/ 168065 w 3059222"/>
                <a:gd name="connsiteY21" fmla="*/ 2393312 h 6636357"/>
                <a:gd name="connsiteX22" fmla="*/ 315847 w 3059222"/>
                <a:gd name="connsiteY22" fmla="*/ 2310185 h 6636357"/>
                <a:gd name="connsiteX23" fmla="*/ 482102 w 3059222"/>
                <a:gd name="connsiteY23" fmla="*/ 2180876 h 6636357"/>
                <a:gd name="connsiteX24" fmla="*/ 731484 w 3059222"/>
                <a:gd name="connsiteY24" fmla="*/ 1922258 h 6636357"/>
                <a:gd name="connsiteX25" fmla="*/ 1073229 w 3059222"/>
                <a:gd name="connsiteY25" fmla="*/ 1534330 h 6636357"/>
                <a:gd name="connsiteX26" fmla="*/ 1211775 w 3059222"/>
                <a:gd name="connsiteY26" fmla="*/ 1275712 h 6636357"/>
                <a:gd name="connsiteX27" fmla="*/ 1341084 w 3059222"/>
                <a:gd name="connsiteY27" fmla="*/ 1017094 h 6636357"/>
                <a:gd name="connsiteX28" fmla="*/ 1387265 w 3059222"/>
                <a:gd name="connsiteY28" fmla="*/ 943203 h 6636357"/>
                <a:gd name="connsiteX29" fmla="*/ 1313375 w 3059222"/>
                <a:gd name="connsiteY29" fmla="*/ 869312 h 6636357"/>
                <a:gd name="connsiteX30" fmla="*/ 1230247 w 3059222"/>
                <a:gd name="connsiteY30" fmla="*/ 878549 h 6636357"/>
                <a:gd name="connsiteX31" fmla="*/ 1128647 w 3059222"/>
                <a:gd name="connsiteY31" fmla="*/ 684585 h 6636357"/>
                <a:gd name="connsiteX32" fmla="*/ 1008575 w 3059222"/>
                <a:gd name="connsiteY32" fmla="*/ 444440 h 6636357"/>
                <a:gd name="connsiteX33" fmla="*/ 1045520 w 3059222"/>
                <a:gd name="connsiteY33" fmla="*/ 232003 h 6636357"/>
                <a:gd name="connsiteX34" fmla="*/ 1110175 w 3059222"/>
                <a:gd name="connsiteY34" fmla="*/ 93458 h 6636357"/>
                <a:gd name="connsiteX35" fmla="*/ 1387265 w 3059222"/>
                <a:gd name="connsiteY35" fmla="*/ 1094 h 6636357"/>
                <a:gd name="connsiteX36" fmla="*/ 1618175 w 3059222"/>
                <a:gd name="connsiteY36" fmla="*/ 56512 h 6636357"/>
                <a:gd name="connsiteX37" fmla="*/ 1710538 w 3059222"/>
                <a:gd name="connsiteY37" fmla="*/ 250476 h 6636357"/>
                <a:gd name="connsiteX38" fmla="*/ 1738247 w 3059222"/>
                <a:gd name="connsiteY38" fmla="*/ 472149 h 6636357"/>
                <a:gd name="connsiteX39" fmla="*/ 1867556 w 3059222"/>
                <a:gd name="connsiteY39" fmla="*/ 638403 h 6636357"/>
                <a:gd name="connsiteX40" fmla="*/ 1913738 w 3059222"/>
                <a:gd name="connsiteY40" fmla="*/ 684585 h 6636357"/>
                <a:gd name="connsiteX41" fmla="*/ 2153884 w 3059222"/>
                <a:gd name="connsiteY41" fmla="*/ 740003 h 6636357"/>
                <a:gd name="connsiteX42" fmla="*/ 2320138 w 3059222"/>
                <a:gd name="connsiteY42" fmla="*/ 850840 h 6636357"/>
                <a:gd name="connsiteX43" fmla="*/ 2569520 w 3059222"/>
                <a:gd name="connsiteY43" fmla="*/ 1183349 h 6636357"/>
                <a:gd name="connsiteX44" fmla="*/ 2855847 w 3059222"/>
                <a:gd name="connsiteY44" fmla="*/ 1617458 h 6636357"/>
                <a:gd name="connsiteX45" fmla="*/ 2938975 w 3059222"/>
                <a:gd name="connsiteY45" fmla="*/ 1783712 h 6636357"/>
                <a:gd name="connsiteX46" fmla="*/ 2938975 w 3059222"/>
                <a:gd name="connsiteY46" fmla="*/ 2134694 h 6636357"/>
                <a:gd name="connsiteX47" fmla="*/ 2892793 w 3059222"/>
                <a:gd name="connsiteY47" fmla="*/ 2513385 h 6636357"/>
                <a:gd name="connsiteX48" fmla="*/ 2818902 w 3059222"/>
                <a:gd name="connsiteY48" fmla="*/ 2716585 h 6636357"/>
                <a:gd name="connsiteX49" fmla="*/ 2772720 w 3059222"/>
                <a:gd name="connsiteY49" fmla="*/ 2753530 h 6636357"/>
                <a:gd name="connsiteX50" fmla="*/ 2800429 w 3059222"/>
                <a:gd name="connsiteY50" fmla="*/ 2901312 h 6636357"/>
                <a:gd name="connsiteX51" fmla="*/ 2708065 w 3059222"/>
                <a:gd name="connsiteY51" fmla="*/ 3252294 h 6636357"/>
                <a:gd name="connsiteX52" fmla="*/ 2578756 w 3059222"/>
                <a:gd name="connsiteY52" fmla="*/ 3594040 h 6636357"/>
                <a:gd name="connsiteX53" fmla="*/ 2430975 w 3059222"/>
                <a:gd name="connsiteY53" fmla="*/ 4009676 h 6636357"/>
                <a:gd name="connsiteX54" fmla="*/ 2384793 w 3059222"/>
                <a:gd name="connsiteY54" fmla="*/ 4369894 h 6636357"/>
                <a:gd name="connsiteX55" fmla="*/ 2477156 w 3059222"/>
                <a:gd name="connsiteY55" fmla="*/ 4517676 h 6636357"/>
                <a:gd name="connsiteX56" fmla="*/ 2726538 w 3059222"/>
                <a:gd name="connsiteY56" fmla="*/ 4933312 h 6636357"/>
                <a:gd name="connsiteX57" fmla="*/ 2892793 w 3059222"/>
                <a:gd name="connsiteY57" fmla="*/ 5339712 h 6636357"/>
                <a:gd name="connsiteX58" fmla="*/ 3003629 w 3059222"/>
                <a:gd name="connsiteY58" fmla="*/ 5644512 h 6636357"/>
                <a:gd name="connsiteX59" fmla="*/ 3059047 w 3059222"/>
                <a:gd name="connsiteY59" fmla="*/ 5977021 h 6636357"/>
                <a:gd name="connsiteX60" fmla="*/ 3022102 w 3059222"/>
                <a:gd name="connsiteY60" fmla="*/ 6124803 h 6636357"/>
                <a:gd name="connsiteX61" fmla="*/ 3049811 w 3059222"/>
                <a:gd name="connsiteY61" fmla="*/ 6180221 h 6636357"/>
                <a:gd name="connsiteX62" fmla="*/ 2938975 w 3059222"/>
                <a:gd name="connsiteY62" fmla="*/ 6235640 h 6636357"/>
                <a:gd name="connsiteX63" fmla="*/ 2892793 w 3059222"/>
                <a:gd name="connsiteY63" fmla="*/ 6318767 h 6636357"/>
                <a:gd name="connsiteX64" fmla="*/ 2846611 w 3059222"/>
                <a:gd name="connsiteY64" fmla="*/ 6466549 h 6636357"/>
                <a:gd name="connsiteX65" fmla="*/ 2846611 w 3059222"/>
                <a:gd name="connsiteY65" fmla="*/ 6577385 h 6636357"/>
                <a:gd name="connsiteX66" fmla="*/ 2624938 w 3059222"/>
                <a:gd name="connsiteY66" fmla="*/ 6632803 h 6636357"/>
                <a:gd name="connsiteX67" fmla="*/ 2421738 w 3059222"/>
                <a:gd name="connsiteY67" fmla="*/ 6614330 h 6636357"/>
                <a:gd name="connsiteX68" fmla="*/ 2412502 w 3059222"/>
                <a:gd name="connsiteY68" fmla="*/ 6558912 h 6636357"/>
                <a:gd name="connsiteX69" fmla="*/ 2338611 w 3059222"/>
                <a:gd name="connsiteY69" fmla="*/ 6614330 h 6636357"/>
                <a:gd name="connsiteX70" fmla="*/ 2190829 w 3059222"/>
                <a:gd name="connsiteY70" fmla="*/ 6632803 h 6636357"/>
                <a:gd name="connsiteX71" fmla="*/ 1738247 w 3059222"/>
                <a:gd name="connsiteY71" fmla="*/ 6632803 h 6636357"/>
                <a:gd name="connsiteX72" fmla="*/ 1673593 w 3059222"/>
                <a:gd name="connsiteY72" fmla="*/ 6595858 h 6636357"/>
                <a:gd name="connsiteX73" fmla="*/ 1747484 w 3059222"/>
                <a:gd name="connsiteY73" fmla="*/ 6438840 h 6636357"/>
                <a:gd name="connsiteX74" fmla="*/ 1904502 w 3059222"/>
                <a:gd name="connsiteY74" fmla="*/ 6401894 h 6636357"/>
                <a:gd name="connsiteX75" fmla="*/ 1996865 w 3059222"/>
                <a:gd name="connsiteY75" fmla="*/ 6337240 h 6636357"/>
                <a:gd name="connsiteX76" fmla="*/ 1935097 w 3059222"/>
                <a:gd name="connsiteY76" fmla="*/ 6223517 h 6636357"/>
                <a:gd name="connsiteX0" fmla="*/ 1935097 w 3059222"/>
                <a:gd name="connsiteY0" fmla="*/ 6223517 h 6636357"/>
                <a:gd name="connsiteX1" fmla="*/ 2012163 w 3059222"/>
                <a:gd name="connsiteY1" fmla="*/ 6110949 h 6636357"/>
                <a:gd name="connsiteX2" fmla="*/ 2166006 w 3059222"/>
                <a:gd name="connsiteY2" fmla="*/ 6056108 h 6636357"/>
                <a:gd name="connsiteX3" fmla="*/ 2052284 w 3059222"/>
                <a:gd name="connsiteY3" fmla="*/ 5746112 h 6636357"/>
                <a:gd name="connsiteX4" fmla="*/ 1867556 w 3059222"/>
                <a:gd name="connsiteY4" fmla="*/ 5173458 h 6636357"/>
                <a:gd name="connsiteX5" fmla="*/ 1581229 w 3059222"/>
                <a:gd name="connsiteY5" fmla="*/ 4563858 h 6636357"/>
                <a:gd name="connsiteX6" fmla="*/ 1544284 w 3059222"/>
                <a:gd name="connsiteY6" fmla="*/ 4342185 h 6636357"/>
                <a:gd name="connsiteX7" fmla="*/ 1608938 w 3059222"/>
                <a:gd name="connsiteY7" fmla="*/ 3889603 h 6636357"/>
                <a:gd name="connsiteX8" fmla="*/ 1747484 w 3059222"/>
                <a:gd name="connsiteY8" fmla="*/ 3058330 h 6636357"/>
                <a:gd name="connsiteX9" fmla="*/ 1729011 w 3059222"/>
                <a:gd name="connsiteY9" fmla="*/ 2421021 h 6636357"/>
                <a:gd name="connsiteX10" fmla="*/ 1553520 w 3059222"/>
                <a:gd name="connsiteY10" fmla="*/ 2033094 h 6636357"/>
                <a:gd name="connsiteX11" fmla="*/ 1424211 w 3059222"/>
                <a:gd name="connsiteY11" fmla="*/ 1756003 h 6636357"/>
                <a:gd name="connsiteX12" fmla="*/ 1239484 w 3059222"/>
                <a:gd name="connsiteY12" fmla="*/ 1876076 h 6636357"/>
                <a:gd name="connsiteX13" fmla="*/ 916211 w 3059222"/>
                <a:gd name="connsiteY13" fmla="*/ 2088512 h 6636357"/>
                <a:gd name="connsiteX14" fmla="*/ 574465 w 3059222"/>
                <a:gd name="connsiteY14" fmla="*/ 2356367 h 6636357"/>
                <a:gd name="connsiteX15" fmla="*/ 315847 w 3059222"/>
                <a:gd name="connsiteY15" fmla="*/ 2531858 h 6636357"/>
                <a:gd name="connsiteX16" fmla="*/ 241956 w 3059222"/>
                <a:gd name="connsiteY16" fmla="*/ 2642694 h 6636357"/>
                <a:gd name="connsiteX17" fmla="*/ 149593 w 3059222"/>
                <a:gd name="connsiteY17" fmla="*/ 2725821 h 6636357"/>
                <a:gd name="connsiteX18" fmla="*/ 103411 w 3059222"/>
                <a:gd name="connsiteY18" fmla="*/ 2651930 h 6636357"/>
                <a:gd name="connsiteX19" fmla="*/ 1811 w 3059222"/>
                <a:gd name="connsiteY19" fmla="*/ 2642694 h 6636357"/>
                <a:gd name="connsiteX20" fmla="*/ 47993 w 3059222"/>
                <a:gd name="connsiteY20" fmla="*/ 2559567 h 6636357"/>
                <a:gd name="connsiteX21" fmla="*/ 168065 w 3059222"/>
                <a:gd name="connsiteY21" fmla="*/ 2393312 h 6636357"/>
                <a:gd name="connsiteX22" fmla="*/ 315847 w 3059222"/>
                <a:gd name="connsiteY22" fmla="*/ 2310185 h 6636357"/>
                <a:gd name="connsiteX23" fmla="*/ 482102 w 3059222"/>
                <a:gd name="connsiteY23" fmla="*/ 2180876 h 6636357"/>
                <a:gd name="connsiteX24" fmla="*/ 731484 w 3059222"/>
                <a:gd name="connsiteY24" fmla="*/ 1922258 h 6636357"/>
                <a:gd name="connsiteX25" fmla="*/ 1073229 w 3059222"/>
                <a:gd name="connsiteY25" fmla="*/ 1534330 h 6636357"/>
                <a:gd name="connsiteX26" fmla="*/ 1211775 w 3059222"/>
                <a:gd name="connsiteY26" fmla="*/ 1275712 h 6636357"/>
                <a:gd name="connsiteX27" fmla="*/ 1341084 w 3059222"/>
                <a:gd name="connsiteY27" fmla="*/ 1017094 h 6636357"/>
                <a:gd name="connsiteX28" fmla="*/ 1387265 w 3059222"/>
                <a:gd name="connsiteY28" fmla="*/ 943203 h 6636357"/>
                <a:gd name="connsiteX29" fmla="*/ 1313375 w 3059222"/>
                <a:gd name="connsiteY29" fmla="*/ 869312 h 6636357"/>
                <a:gd name="connsiteX30" fmla="*/ 1230247 w 3059222"/>
                <a:gd name="connsiteY30" fmla="*/ 878549 h 6636357"/>
                <a:gd name="connsiteX31" fmla="*/ 1128647 w 3059222"/>
                <a:gd name="connsiteY31" fmla="*/ 684585 h 6636357"/>
                <a:gd name="connsiteX32" fmla="*/ 1008575 w 3059222"/>
                <a:gd name="connsiteY32" fmla="*/ 444440 h 6636357"/>
                <a:gd name="connsiteX33" fmla="*/ 1045520 w 3059222"/>
                <a:gd name="connsiteY33" fmla="*/ 232003 h 6636357"/>
                <a:gd name="connsiteX34" fmla="*/ 1110175 w 3059222"/>
                <a:gd name="connsiteY34" fmla="*/ 93458 h 6636357"/>
                <a:gd name="connsiteX35" fmla="*/ 1387265 w 3059222"/>
                <a:gd name="connsiteY35" fmla="*/ 1094 h 6636357"/>
                <a:gd name="connsiteX36" fmla="*/ 1618175 w 3059222"/>
                <a:gd name="connsiteY36" fmla="*/ 56512 h 6636357"/>
                <a:gd name="connsiteX37" fmla="*/ 1710538 w 3059222"/>
                <a:gd name="connsiteY37" fmla="*/ 250476 h 6636357"/>
                <a:gd name="connsiteX38" fmla="*/ 1738247 w 3059222"/>
                <a:gd name="connsiteY38" fmla="*/ 472149 h 6636357"/>
                <a:gd name="connsiteX39" fmla="*/ 1867556 w 3059222"/>
                <a:gd name="connsiteY39" fmla="*/ 638403 h 6636357"/>
                <a:gd name="connsiteX40" fmla="*/ 1913738 w 3059222"/>
                <a:gd name="connsiteY40" fmla="*/ 684585 h 6636357"/>
                <a:gd name="connsiteX41" fmla="*/ 2153884 w 3059222"/>
                <a:gd name="connsiteY41" fmla="*/ 740003 h 6636357"/>
                <a:gd name="connsiteX42" fmla="*/ 2320138 w 3059222"/>
                <a:gd name="connsiteY42" fmla="*/ 850840 h 6636357"/>
                <a:gd name="connsiteX43" fmla="*/ 2569520 w 3059222"/>
                <a:gd name="connsiteY43" fmla="*/ 1183349 h 6636357"/>
                <a:gd name="connsiteX44" fmla="*/ 2855847 w 3059222"/>
                <a:gd name="connsiteY44" fmla="*/ 1617458 h 6636357"/>
                <a:gd name="connsiteX45" fmla="*/ 2938975 w 3059222"/>
                <a:gd name="connsiteY45" fmla="*/ 1783712 h 6636357"/>
                <a:gd name="connsiteX46" fmla="*/ 2938975 w 3059222"/>
                <a:gd name="connsiteY46" fmla="*/ 2134694 h 6636357"/>
                <a:gd name="connsiteX47" fmla="*/ 2892793 w 3059222"/>
                <a:gd name="connsiteY47" fmla="*/ 2513385 h 6636357"/>
                <a:gd name="connsiteX48" fmla="*/ 2818902 w 3059222"/>
                <a:gd name="connsiteY48" fmla="*/ 2716585 h 6636357"/>
                <a:gd name="connsiteX49" fmla="*/ 2772720 w 3059222"/>
                <a:gd name="connsiteY49" fmla="*/ 2753530 h 6636357"/>
                <a:gd name="connsiteX50" fmla="*/ 2800429 w 3059222"/>
                <a:gd name="connsiteY50" fmla="*/ 2901312 h 6636357"/>
                <a:gd name="connsiteX51" fmla="*/ 2708065 w 3059222"/>
                <a:gd name="connsiteY51" fmla="*/ 3252294 h 6636357"/>
                <a:gd name="connsiteX52" fmla="*/ 2578756 w 3059222"/>
                <a:gd name="connsiteY52" fmla="*/ 3594040 h 6636357"/>
                <a:gd name="connsiteX53" fmla="*/ 2430975 w 3059222"/>
                <a:gd name="connsiteY53" fmla="*/ 4009676 h 6636357"/>
                <a:gd name="connsiteX54" fmla="*/ 2384793 w 3059222"/>
                <a:gd name="connsiteY54" fmla="*/ 4369894 h 6636357"/>
                <a:gd name="connsiteX55" fmla="*/ 2477156 w 3059222"/>
                <a:gd name="connsiteY55" fmla="*/ 4517676 h 6636357"/>
                <a:gd name="connsiteX56" fmla="*/ 2726538 w 3059222"/>
                <a:gd name="connsiteY56" fmla="*/ 4933312 h 6636357"/>
                <a:gd name="connsiteX57" fmla="*/ 2892793 w 3059222"/>
                <a:gd name="connsiteY57" fmla="*/ 5339712 h 6636357"/>
                <a:gd name="connsiteX58" fmla="*/ 3003629 w 3059222"/>
                <a:gd name="connsiteY58" fmla="*/ 5644512 h 6636357"/>
                <a:gd name="connsiteX59" fmla="*/ 3059047 w 3059222"/>
                <a:gd name="connsiteY59" fmla="*/ 5977021 h 6636357"/>
                <a:gd name="connsiteX60" fmla="*/ 3022102 w 3059222"/>
                <a:gd name="connsiteY60" fmla="*/ 6124803 h 6636357"/>
                <a:gd name="connsiteX61" fmla="*/ 3049811 w 3059222"/>
                <a:gd name="connsiteY61" fmla="*/ 6180221 h 6636357"/>
                <a:gd name="connsiteX62" fmla="*/ 2938975 w 3059222"/>
                <a:gd name="connsiteY62" fmla="*/ 6235640 h 6636357"/>
                <a:gd name="connsiteX63" fmla="*/ 2892793 w 3059222"/>
                <a:gd name="connsiteY63" fmla="*/ 6318767 h 6636357"/>
                <a:gd name="connsiteX64" fmla="*/ 2846611 w 3059222"/>
                <a:gd name="connsiteY64" fmla="*/ 6466549 h 6636357"/>
                <a:gd name="connsiteX65" fmla="*/ 2846611 w 3059222"/>
                <a:gd name="connsiteY65" fmla="*/ 6577385 h 6636357"/>
                <a:gd name="connsiteX66" fmla="*/ 2624938 w 3059222"/>
                <a:gd name="connsiteY66" fmla="*/ 6632803 h 6636357"/>
                <a:gd name="connsiteX67" fmla="*/ 2421738 w 3059222"/>
                <a:gd name="connsiteY67" fmla="*/ 6614330 h 6636357"/>
                <a:gd name="connsiteX68" fmla="*/ 2412502 w 3059222"/>
                <a:gd name="connsiteY68" fmla="*/ 6558912 h 6636357"/>
                <a:gd name="connsiteX69" fmla="*/ 2338611 w 3059222"/>
                <a:gd name="connsiteY69" fmla="*/ 6614330 h 6636357"/>
                <a:gd name="connsiteX70" fmla="*/ 2190829 w 3059222"/>
                <a:gd name="connsiteY70" fmla="*/ 6632803 h 6636357"/>
                <a:gd name="connsiteX71" fmla="*/ 1738247 w 3059222"/>
                <a:gd name="connsiteY71" fmla="*/ 6632803 h 6636357"/>
                <a:gd name="connsiteX72" fmla="*/ 1673593 w 3059222"/>
                <a:gd name="connsiteY72" fmla="*/ 6595858 h 6636357"/>
                <a:gd name="connsiteX73" fmla="*/ 1747484 w 3059222"/>
                <a:gd name="connsiteY73" fmla="*/ 6438840 h 6636357"/>
                <a:gd name="connsiteX74" fmla="*/ 1904502 w 3059222"/>
                <a:gd name="connsiteY74" fmla="*/ 6401894 h 6636357"/>
                <a:gd name="connsiteX75" fmla="*/ 1996865 w 3059222"/>
                <a:gd name="connsiteY75" fmla="*/ 6337240 h 6636357"/>
                <a:gd name="connsiteX76" fmla="*/ 1935097 w 3059222"/>
                <a:gd name="connsiteY76" fmla="*/ 6223517 h 6636357"/>
                <a:gd name="connsiteX0" fmla="*/ 1935097 w 3059236"/>
                <a:gd name="connsiteY0" fmla="*/ 6223517 h 6636357"/>
                <a:gd name="connsiteX1" fmla="*/ 2012163 w 3059236"/>
                <a:gd name="connsiteY1" fmla="*/ 6110949 h 6636357"/>
                <a:gd name="connsiteX2" fmla="*/ 2166006 w 3059236"/>
                <a:gd name="connsiteY2" fmla="*/ 6056108 h 6636357"/>
                <a:gd name="connsiteX3" fmla="*/ 2052284 w 3059236"/>
                <a:gd name="connsiteY3" fmla="*/ 5746112 h 6636357"/>
                <a:gd name="connsiteX4" fmla="*/ 1867556 w 3059236"/>
                <a:gd name="connsiteY4" fmla="*/ 5173458 h 6636357"/>
                <a:gd name="connsiteX5" fmla="*/ 1581229 w 3059236"/>
                <a:gd name="connsiteY5" fmla="*/ 4563858 h 6636357"/>
                <a:gd name="connsiteX6" fmla="*/ 1544284 w 3059236"/>
                <a:gd name="connsiteY6" fmla="*/ 4342185 h 6636357"/>
                <a:gd name="connsiteX7" fmla="*/ 1608938 w 3059236"/>
                <a:gd name="connsiteY7" fmla="*/ 3889603 h 6636357"/>
                <a:gd name="connsiteX8" fmla="*/ 1747484 w 3059236"/>
                <a:gd name="connsiteY8" fmla="*/ 3058330 h 6636357"/>
                <a:gd name="connsiteX9" fmla="*/ 1729011 w 3059236"/>
                <a:gd name="connsiteY9" fmla="*/ 2421021 h 6636357"/>
                <a:gd name="connsiteX10" fmla="*/ 1553520 w 3059236"/>
                <a:gd name="connsiteY10" fmla="*/ 2033094 h 6636357"/>
                <a:gd name="connsiteX11" fmla="*/ 1424211 w 3059236"/>
                <a:gd name="connsiteY11" fmla="*/ 1756003 h 6636357"/>
                <a:gd name="connsiteX12" fmla="*/ 1239484 w 3059236"/>
                <a:gd name="connsiteY12" fmla="*/ 1876076 h 6636357"/>
                <a:gd name="connsiteX13" fmla="*/ 916211 w 3059236"/>
                <a:gd name="connsiteY13" fmla="*/ 2088512 h 6636357"/>
                <a:gd name="connsiteX14" fmla="*/ 574465 w 3059236"/>
                <a:gd name="connsiteY14" fmla="*/ 2356367 h 6636357"/>
                <a:gd name="connsiteX15" fmla="*/ 315847 w 3059236"/>
                <a:gd name="connsiteY15" fmla="*/ 2531858 h 6636357"/>
                <a:gd name="connsiteX16" fmla="*/ 241956 w 3059236"/>
                <a:gd name="connsiteY16" fmla="*/ 2642694 h 6636357"/>
                <a:gd name="connsiteX17" fmla="*/ 149593 w 3059236"/>
                <a:gd name="connsiteY17" fmla="*/ 2725821 h 6636357"/>
                <a:gd name="connsiteX18" fmla="*/ 103411 w 3059236"/>
                <a:gd name="connsiteY18" fmla="*/ 2651930 h 6636357"/>
                <a:gd name="connsiteX19" fmla="*/ 1811 w 3059236"/>
                <a:gd name="connsiteY19" fmla="*/ 2642694 h 6636357"/>
                <a:gd name="connsiteX20" fmla="*/ 47993 w 3059236"/>
                <a:gd name="connsiteY20" fmla="*/ 2559567 h 6636357"/>
                <a:gd name="connsiteX21" fmla="*/ 168065 w 3059236"/>
                <a:gd name="connsiteY21" fmla="*/ 2393312 h 6636357"/>
                <a:gd name="connsiteX22" fmla="*/ 315847 w 3059236"/>
                <a:gd name="connsiteY22" fmla="*/ 2310185 h 6636357"/>
                <a:gd name="connsiteX23" fmla="*/ 482102 w 3059236"/>
                <a:gd name="connsiteY23" fmla="*/ 2180876 h 6636357"/>
                <a:gd name="connsiteX24" fmla="*/ 731484 w 3059236"/>
                <a:gd name="connsiteY24" fmla="*/ 1922258 h 6636357"/>
                <a:gd name="connsiteX25" fmla="*/ 1073229 w 3059236"/>
                <a:gd name="connsiteY25" fmla="*/ 1534330 h 6636357"/>
                <a:gd name="connsiteX26" fmla="*/ 1211775 w 3059236"/>
                <a:gd name="connsiteY26" fmla="*/ 1275712 h 6636357"/>
                <a:gd name="connsiteX27" fmla="*/ 1341084 w 3059236"/>
                <a:gd name="connsiteY27" fmla="*/ 1017094 h 6636357"/>
                <a:gd name="connsiteX28" fmla="*/ 1387265 w 3059236"/>
                <a:gd name="connsiteY28" fmla="*/ 943203 h 6636357"/>
                <a:gd name="connsiteX29" fmla="*/ 1313375 w 3059236"/>
                <a:gd name="connsiteY29" fmla="*/ 869312 h 6636357"/>
                <a:gd name="connsiteX30" fmla="*/ 1230247 w 3059236"/>
                <a:gd name="connsiteY30" fmla="*/ 878549 h 6636357"/>
                <a:gd name="connsiteX31" fmla="*/ 1128647 w 3059236"/>
                <a:gd name="connsiteY31" fmla="*/ 684585 h 6636357"/>
                <a:gd name="connsiteX32" fmla="*/ 1008575 w 3059236"/>
                <a:gd name="connsiteY32" fmla="*/ 444440 h 6636357"/>
                <a:gd name="connsiteX33" fmla="*/ 1045520 w 3059236"/>
                <a:gd name="connsiteY33" fmla="*/ 232003 h 6636357"/>
                <a:gd name="connsiteX34" fmla="*/ 1110175 w 3059236"/>
                <a:gd name="connsiteY34" fmla="*/ 93458 h 6636357"/>
                <a:gd name="connsiteX35" fmla="*/ 1387265 w 3059236"/>
                <a:gd name="connsiteY35" fmla="*/ 1094 h 6636357"/>
                <a:gd name="connsiteX36" fmla="*/ 1618175 w 3059236"/>
                <a:gd name="connsiteY36" fmla="*/ 56512 h 6636357"/>
                <a:gd name="connsiteX37" fmla="*/ 1710538 w 3059236"/>
                <a:gd name="connsiteY37" fmla="*/ 250476 h 6636357"/>
                <a:gd name="connsiteX38" fmla="*/ 1738247 w 3059236"/>
                <a:gd name="connsiteY38" fmla="*/ 472149 h 6636357"/>
                <a:gd name="connsiteX39" fmla="*/ 1867556 w 3059236"/>
                <a:gd name="connsiteY39" fmla="*/ 638403 h 6636357"/>
                <a:gd name="connsiteX40" fmla="*/ 1913738 w 3059236"/>
                <a:gd name="connsiteY40" fmla="*/ 684585 h 6636357"/>
                <a:gd name="connsiteX41" fmla="*/ 2153884 w 3059236"/>
                <a:gd name="connsiteY41" fmla="*/ 740003 h 6636357"/>
                <a:gd name="connsiteX42" fmla="*/ 2320138 w 3059236"/>
                <a:gd name="connsiteY42" fmla="*/ 850840 h 6636357"/>
                <a:gd name="connsiteX43" fmla="*/ 2569520 w 3059236"/>
                <a:gd name="connsiteY43" fmla="*/ 1183349 h 6636357"/>
                <a:gd name="connsiteX44" fmla="*/ 2855847 w 3059236"/>
                <a:gd name="connsiteY44" fmla="*/ 1617458 h 6636357"/>
                <a:gd name="connsiteX45" fmla="*/ 2938975 w 3059236"/>
                <a:gd name="connsiteY45" fmla="*/ 1783712 h 6636357"/>
                <a:gd name="connsiteX46" fmla="*/ 2938975 w 3059236"/>
                <a:gd name="connsiteY46" fmla="*/ 2134694 h 6636357"/>
                <a:gd name="connsiteX47" fmla="*/ 2892793 w 3059236"/>
                <a:gd name="connsiteY47" fmla="*/ 2513385 h 6636357"/>
                <a:gd name="connsiteX48" fmla="*/ 2818902 w 3059236"/>
                <a:gd name="connsiteY48" fmla="*/ 2716585 h 6636357"/>
                <a:gd name="connsiteX49" fmla="*/ 2772720 w 3059236"/>
                <a:gd name="connsiteY49" fmla="*/ 2753530 h 6636357"/>
                <a:gd name="connsiteX50" fmla="*/ 2800429 w 3059236"/>
                <a:gd name="connsiteY50" fmla="*/ 2901312 h 6636357"/>
                <a:gd name="connsiteX51" fmla="*/ 2708065 w 3059236"/>
                <a:gd name="connsiteY51" fmla="*/ 3252294 h 6636357"/>
                <a:gd name="connsiteX52" fmla="*/ 2578756 w 3059236"/>
                <a:gd name="connsiteY52" fmla="*/ 3594040 h 6636357"/>
                <a:gd name="connsiteX53" fmla="*/ 2430975 w 3059236"/>
                <a:gd name="connsiteY53" fmla="*/ 4009676 h 6636357"/>
                <a:gd name="connsiteX54" fmla="*/ 2384793 w 3059236"/>
                <a:gd name="connsiteY54" fmla="*/ 4369894 h 6636357"/>
                <a:gd name="connsiteX55" fmla="*/ 2477156 w 3059236"/>
                <a:gd name="connsiteY55" fmla="*/ 4517676 h 6636357"/>
                <a:gd name="connsiteX56" fmla="*/ 2726538 w 3059236"/>
                <a:gd name="connsiteY56" fmla="*/ 4933312 h 6636357"/>
                <a:gd name="connsiteX57" fmla="*/ 2892793 w 3059236"/>
                <a:gd name="connsiteY57" fmla="*/ 5339712 h 6636357"/>
                <a:gd name="connsiteX58" fmla="*/ 3003629 w 3059236"/>
                <a:gd name="connsiteY58" fmla="*/ 5644512 h 6636357"/>
                <a:gd name="connsiteX59" fmla="*/ 3059047 w 3059236"/>
                <a:gd name="connsiteY59" fmla="*/ 5977021 h 6636357"/>
                <a:gd name="connsiteX60" fmla="*/ 3022102 w 3059236"/>
                <a:gd name="connsiteY60" fmla="*/ 6124803 h 6636357"/>
                <a:gd name="connsiteX61" fmla="*/ 3030761 w 3059236"/>
                <a:gd name="connsiteY61" fmla="*/ 6205621 h 6636357"/>
                <a:gd name="connsiteX62" fmla="*/ 2938975 w 3059236"/>
                <a:gd name="connsiteY62" fmla="*/ 6235640 h 6636357"/>
                <a:gd name="connsiteX63" fmla="*/ 2892793 w 3059236"/>
                <a:gd name="connsiteY63" fmla="*/ 6318767 h 6636357"/>
                <a:gd name="connsiteX64" fmla="*/ 2846611 w 3059236"/>
                <a:gd name="connsiteY64" fmla="*/ 6466549 h 6636357"/>
                <a:gd name="connsiteX65" fmla="*/ 2846611 w 3059236"/>
                <a:gd name="connsiteY65" fmla="*/ 6577385 h 6636357"/>
                <a:gd name="connsiteX66" fmla="*/ 2624938 w 3059236"/>
                <a:gd name="connsiteY66" fmla="*/ 6632803 h 6636357"/>
                <a:gd name="connsiteX67" fmla="*/ 2421738 w 3059236"/>
                <a:gd name="connsiteY67" fmla="*/ 6614330 h 6636357"/>
                <a:gd name="connsiteX68" fmla="*/ 2412502 w 3059236"/>
                <a:gd name="connsiteY68" fmla="*/ 6558912 h 6636357"/>
                <a:gd name="connsiteX69" fmla="*/ 2338611 w 3059236"/>
                <a:gd name="connsiteY69" fmla="*/ 6614330 h 6636357"/>
                <a:gd name="connsiteX70" fmla="*/ 2190829 w 3059236"/>
                <a:gd name="connsiteY70" fmla="*/ 6632803 h 6636357"/>
                <a:gd name="connsiteX71" fmla="*/ 1738247 w 3059236"/>
                <a:gd name="connsiteY71" fmla="*/ 6632803 h 6636357"/>
                <a:gd name="connsiteX72" fmla="*/ 1673593 w 3059236"/>
                <a:gd name="connsiteY72" fmla="*/ 6595858 h 6636357"/>
                <a:gd name="connsiteX73" fmla="*/ 1747484 w 3059236"/>
                <a:gd name="connsiteY73" fmla="*/ 6438840 h 6636357"/>
                <a:gd name="connsiteX74" fmla="*/ 1904502 w 3059236"/>
                <a:gd name="connsiteY74" fmla="*/ 6401894 h 6636357"/>
                <a:gd name="connsiteX75" fmla="*/ 1996865 w 3059236"/>
                <a:gd name="connsiteY75" fmla="*/ 6337240 h 6636357"/>
                <a:gd name="connsiteX76" fmla="*/ 1935097 w 3059236"/>
                <a:gd name="connsiteY76" fmla="*/ 6223517 h 6636357"/>
                <a:gd name="connsiteX0" fmla="*/ 1935097 w 3059236"/>
                <a:gd name="connsiteY0" fmla="*/ 6223517 h 6636357"/>
                <a:gd name="connsiteX1" fmla="*/ 2012163 w 3059236"/>
                <a:gd name="connsiteY1" fmla="*/ 6110949 h 6636357"/>
                <a:gd name="connsiteX2" fmla="*/ 2166006 w 3059236"/>
                <a:gd name="connsiteY2" fmla="*/ 6056108 h 6636357"/>
                <a:gd name="connsiteX3" fmla="*/ 2052284 w 3059236"/>
                <a:gd name="connsiteY3" fmla="*/ 5746112 h 6636357"/>
                <a:gd name="connsiteX4" fmla="*/ 1867556 w 3059236"/>
                <a:gd name="connsiteY4" fmla="*/ 5173458 h 6636357"/>
                <a:gd name="connsiteX5" fmla="*/ 1581229 w 3059236"/>
                <a:gd name="connsiteY5" fmla="*/ 4563858 h 6636357"/>
                <a:gd name="connsiteX6" fmla="*/ 1544284 w 3059236"/>
                <a:gd name="connsiteY6" fmla="*/ 4342185 h 6636357"/>
                <a:gd name="connsiteX7" fmla="*/ 1608938 w 3059236"/>
                <a:gd name="connsiteY7" fmla="*/ 3889603 h 6636357"/>
                <a:gd name="connsiteX8" fmla="*/ 1747484 w 3059236"/>
                <a:gd name="connsiteY8" fmla="*/ 3058330 h 6636357"/>
                <a:gd name="connsiteX9" fmla="*/ 1729011 w 3059236"/>
                <a:gd name="connsiteY9" fmla="*/ 2421021 h 6636357"/>
                <a:gd name="connsiteX10" fmla="*/ 1553520 w 3059236"/>
                <a:gd name="connsiteY10" fmla="*/ 2033094 h 6636357"/>
                <a:gd name="connsiteX11" fmla="*/ 1424211 w 3059236"/>
                <a:gd name="connsiteY11" fmla="*/ 1756003 h 6636357"/>
                <a:gd name="connsiteX12" fmla="*/ 1239484 w 3059236"/>
                <a:gd name="connsiteY12" fmla="*/ 1876076 h 6636357"/>
                <a:gd name="connsiteX13" fmla="*/ 916211 w 3059236"/>
                <a:gd name="connsiteY13" fmla="*/ 2088512 h 6636357"/>
                <a:gd name="connsiteX14" fmla="*/ 574465 w 3059236"/>
                <a:gd name="connsiteY14" fmla="*/ 2356367 h 6636357"/>
                <a:gd name="connsiteX15" fmla="*/ 315847 w 3059236"/>
                <a:gd name="connsiteY15" fmla="*/ 2531858 h 6636357"/>
                <a:gd name="connsiteX16" fmla="*/ 241956 w 3059236"/>
                <a:gd name="connsiteY16" fmla="*/ 2642694 h 6636357"/>
                <a:gd name="connsiteX17" fmla="*/ 165468 w 3059236"/>
                <a:gd name="connsiteY17" fmla="*/ 2690896 h 6636357"/>
                <a:gd name="connsiteX18" fmla="*/ 103411 w 3059236"/>
                <a:gd name="connsiteY18" fmla="*/ 2651930 h 6636357"/>
                <a:gd name="connsiteX19" fmla="*/ 1811 w 3059236"/>
                <a:gd name="connsiteY19" fmla="*/ 2642694 h 6636357"/>
                <a:gd name="connsiteX20" fmla="*/ 47993 w 3059236"/>
                <a:gd name="connsiteY20" fmla="*/ 2559567 h 6636357"/>
                <a:gd name="connsiteX21" fmla="*/ 168065 w 3059236"/>
                <a:gd name="connsiteY21" fmla="*/ 2393312 h 6636357"/>
                <a:gd name="connsiteX22" fmla="*/ 315847 w 3059236"/>
                <a:gd name="connsiteY22" fmla="*/ 2310185 h 6636357"/>
                <a:gd name="connsiteX23" fmla="*/ 482102 w 3059236"/>
                <a:gd name="connsiteY23" fmla="*/ 2180876 h 6636357"/>
                <a:gd name="connsiteX24" fmla="*/ 731484 w 3059236"/>
                <a:gd name="connsiteY24" fmla="*/ 1922258 h 6636357"/>
                <a:gd name="connsiteX25" fmla="*/ 1073229 w 3059236"/>
                <a:gd name="connsiteY25" fmla="*/ 1534330 h 6636357"/>
                <a:gd name="connsiteX26" fmla="*/ 1211775 w 3059236"/>
                <a:gd name="connsiteY26" fmla="*/ 1275712 h 6636357"/>
                <a:gd name="connsiteX27" fmla="*/ 1341084 w 3059236"/>
                <a:gd name="connsiteY27" fmla="*/ 1017094 h 6636357"/>
                <a:gd name="connsiteX28" fmla="*/ 1387265 w 3059236"/>
                <a:gd name="connsiteY28" fmla="*/ 943203 h 6636357"/>
                <a:gd name="connsiteX29" fmla="*/ 1313375 w 3059236"/>
                <a:gd name="connsiteY29" fmla="*/ 869312 h 6636357"/>
                <a:gd name="connsiteX30" fmla="*/ 1230247 w 3059236"/>
                <a:gd name="connsiteY30" fmla="*/ 878549 h 6636357"/>
                <a:gd name="connsiteX31" fmla="*/ 1128647 w 3059236"/>
                <a:gd name="connsiteY31" fmla="*/ 684585 h 6636357"/>
                <a:gd name="connsiteX32" fmla="*/ 1008575 w 3059236"/>
                <a:gd name="connsiteY32" fmla="*/ 444440 h 6636357"/>
                <a:gd name="connsiteX33" fmla="*/ 1045520 w 3059236"/>
                <a:gd name="connsiteY33" fmla="*/ 232003 h 6636357"/>
                <a:gd name="connsiteX34" fmla="*/ 1110175 w 3059236"/>
                <a:gd name="connsiteY34" fmla="*/ 93458 h 6636357"/>
                <a:gd name="connsiteX35" fmla="*/ 1387265 w 3059236"/>
                <a:gd name="connsiteY35" fmla="*/ 1094 h 6636357"/>
                <a:gd name="connsiteX36" fmla="*/ 1618175 w 3059236"/>
                <a:gd name="connsiteY36" fmla="*/ 56512 h 6636357"/>
                <a:gd name="connsiteX37" fmla="*/ 1710538 w 3059236"/>
                <a:gd name="connsiteY37" fmla="*/ 250476 h 6636357"/>
                <a:gd name="connsiteX38" fmla="*/ 1738247 w 3059236"/>
                <a:gd name="connsiteY38" fmla="*/ 472149 h 6636357"/>
                <a:gd name="connsiteX39" fmla="*/ 1867556 w 3059236"/>
                <a:gd name="connsiteY39" fmla="*/ 638403 h 6636357"/>
                <a:gd name="connsiteX40" fmla="*/ 1913738 w 3059236"/>
                <a:gd name="connsiteY40" fmla="*/ 684585 h 6636357"/>
                <a:gd name="connsiteX41" fmla="*/ 2153884 w 3059236"/>
                <a:gd name="connsiteY41" fmla="*/ 740003 h 6636357"/>
                <a:gd name="connsiteX42" fmla="*/ 2320138 w 3059236"/>
                <a:gd name="connsiteY42" fmla="*/ 850840 h 6636357"/>
                <a:gd name="connsiteX43" fmla="*/ 2569520 w 3059236"/>
                <a:gd name="connsiteY43" fmla="*/ 1183349 h 6636357"/>
                <a:gd name="connsiteX44" fmla="*/ 2855847 w 3059236"/>
                <a:gd name="connsiteY44" fmla="*/ 1617458 h 6636357"/>
                <a:gd name="connsiteX45" fmla="*/ 2938975 w 3059236"/>
                <a:gd name="connsiteY45" fmla="*/ 1783712 h 6636357"/>
                <a:gd name="connsiteX46" fmla="*/ 2938975 w 3059236"/>
                <a:gd name="connsiteY46" fmla="*/ 2134694 h 6636357"/>
                <a:gd name="connsiteX47" fmla="*/ 2892793 w 3059236"/>
                <a:gd name="connsiteY47" fmla="*/ 2513385 h 6636357"/>
                <a:gd name="connsiteX48" fmla="*/ 2818902 w 3059236"/>
                <a:gd name="connsiteY48" fmla="*/ 2716585 h 6636357"/>
                <a:gd name="connsiteX49" fmla="*/ 2772720 w 3059236"/>
                <a:gd name="connsiteY49" fmla="*/ 2753530 h 6636357"/>
                <a:gd name="connsiteX50" fmla="*/ 2800429 w 3059236"/>
                <a:gd name="connsiteY50" fmla="*/ 2901312 h 6636357"/>
                <a:gd name="connsiteX51" fmla="*/ 2708065 w 3059236"/>
                <a:gd name="connsiteY51" fmla="*/ 3252294 h 6636357"/>
                <a:gd name="connsiteX52" fmla="*/ 2578756 w 3059236"/>
                <a:gd name="connsiteY52" fmla="*/ 3594040 h 6636357"/>
                <a:gd name="connsiteX53" fmla="*/ 2430975 w 3059236"/>
                <a:gd name="connsiteY53" fmla="*/ 4009676 h 6636357"/>
                <a:gd name="connsiteX54" fmla="*/ 2384793 w 3059236"/>
                <a:gd name="connsiteY54" fmla="*/ 4369894 h 6636357"/>
                <a:gd name="connsiteX55" fmla="*/ 2477156 w 3059236"/>
                <a:gd name="connsiteY55" fmla="*/ 4517676 h 6636357"/>
                <a:gd name="connsiteX56" fmla="*/ 2726538 w 3059236"/>
                <a:gd name="connsiteY56" fmla="*/ 4933312 h 6636357"/>
                <a:gd name="connsiteX57" fmla="*/ 2892793 w 3059236"/>
                <a:gd name="connsiteY57" fmla="*/ 5339712 h 6636357"/>
                <a:gd name="connsiteX58" fmla="*/ 3003629 w 3059236"/>
                <a:gd name="connsiteY58" fmla="*/ 5644512 h 6636357"/>
                <a:gd name="connsiteX59" fmla="*/ 3059047 w 3059236"/>
                <a:gd name="connsiteY59" fmla="*/ 5977021 h 6636357"/>
                <a:gd name="connsiteX60" fmla="*/ 3022102 w 3059236"/>
                <a:gd name="connsiteY60" fmla="*/ 6124803 h 6636357"/>
                <a:gd name="connsiteX61" fmla="*/ 3030761 w 3059236"/>
                <a:gd name="connsiteY61" fmla="*/ 6205621 h 6636357"/>
                <a:gd name="connsiteX62" fmla="*/ 2938975 w 3059236"/>
                <a:gd name="connsiteY62" fmla="*/ 6235640 h 6636357"/>
                <a:gd name="connsiteX63" fmla="*/ 2892793 w 3059236"/>
                <a:gd name="connsiteY63" fmla="*/ 6318767 h 6636357"/>
                <a:gd name="connsiteX64" fmla="*/ 2846611 w 3059236"/>
                <a:gd name="connsiteY64" fmla="*/ 6466549 h 6636357"/>
                <a:gd name="connsiteX65" fmla="*/ 2846611 w 3059236"/>
                <a:gd name="connsiteY65" fmla="*/ 6577385 h 6636357"/>
                <a:gd name="connsiteX66" fmla="*/ 2624938 w 3059236"/>
                <a:gd name="connsiteY66" fmla="*/ 6632803 h 6636357"/>
                <a:gd name="connsiteX67" fmla="*/ 2421738 w 3059236"/>
                <a:gd name="connsiteY67" fmla="*/ 6614330 h 6636357"/>
                <a:gd name="connsiteX68" fmla="*/ 2412502 w 3059236"/>
                <a:gd name="connsiteY68" fmla="*/ 6558912 h 6636357"/>
                <a:gd name="connsiteX69" fmla="*/ 2338611 w 3059236"/>
                <a:gd name="connsiteY69" fmla="*/ 6614330 h 6636357"/>
                <a:gd name="connsiteX70" fmla="*/ 2190829 w 3059236"/>
                <a:gd name="connsiteY70" fmla="*/ 6632803 h 6636357"/>
                <a:gd name="connsiteX71" fmla="*/ 1738247 w 3059236"/>
                <a:gd name="connsiteY71" fmla="*/ 6632803 h 6636357"/>
                <a:gd name="connsiteX72" fmla="*/ 1673593 w 3059236"/>
                <a:gd name="connsiteY72" fmla="*/ 6595858 h 6636357"/>
                <a:gd name="connsiteX73" fmla="*/ 1747484 w 3059236"/>
                <a:gd name="connsiteY73" fmla="*/ 6438840 h 6636357"/>
                <a:gd name="connsiteX74" fmla="*/ 1904502 w 3059236"/>
                <a:gd name="connsiteY74" fmla="*/ 6401894 h 6636357"/>
                <a:gd name="connsiteX75" fmla="*/ 1996865 w 3059236"/>
                <a:gd name="connsiteY75" fmla="*/ 6337240 h 6636357"/>
                <a:gd name="connsiteX76" fmla="*/ 1935097 w 3059236"/>
                <a:gd name="connsiteY76" fmla="*/ 6223517 h 6636357"/>
                <a:gd name="connsiteX0" fmla="*/ 1935097 w 3059236"/>
                <a:gd name="connsiteY0" fmla="*/ 6223517 h 6636357"/>
                <a:gd name="connsiteX1" fmla="*/ 2012163 w 3059236"/>
                <a:gd name="connsiteY1" fmla="*/ 6110949 h 6636357"/>
                <a:gd name="connsiteX2" fmla="*/ 2166006 w 3059236"/>
                <a:gd name="connsiteY2" fmla="*/ 6056108 h 6636357"/>
                <a:gd name="connsiteX3" fmla="*/ 2052284 w 3059236"/>
                <a:gd name="connsiteY3" fmla="*/ 5746112 h 6636357"/>
                <a:gd name="connsiteX4" fmla="*/ 1867556 w 3059236"/>
                <a:gd name="connsiteY4" fmla="*/ 5173458 h 6636357"/>
                <a:gd name="connsiteX5" fmla="*/ 1581229 w 3059236"/>
                <a:gd name="connsiteY5" fmla="*/ 4563858 h 6636357"/>
                <a:gd name="connsiteX6" fmla="*/ 1544284 w 3059236"/>
                <a:gd name="connsiteY6" fmla="*/ 4342185 h 6636357"/>
                <a:gd name="connsiteX7" fmla="*/ 1608938 w 3059236"/>
                <a:gd name="connsiteY7" fmla="*/ 3889603 h 6636357"/>
                <a:gd name="connsiteX8" fmla="*/ 1747484 w 3059236"/>
                <a:gd name="connsiteY8" fmla="*/ 3058330 h 6636357"/>
                <a:gd name="connsiteX9" fmla="*/ 1729011 w 3059236"/>
                <a:gd name="connsiteY9" fmla="*/ 2421021 h 6636357"/>
                <a:gd name="connsiteX10" fmla="*/ 1553520 w 3059236"/>
                <a:gd name="connsiteY10" fmla="*/ 2033094 h 6636357"/>
                <a:gd name="connsiteX11" fmla="*/ 1424211 w 3059236"/>
                <a:gd name="connsiteY11" fmla="*/ 1756003 h 6636357"/>
                <a:gd name="connsiteX12" fmla="*/ 1239484 w 3059236"/>
                <a:gd name="connsiteY12" fmla="*/ 1876076 h 6636357"/>
                <a:gd name="connsiteX13" fmla="*/ 916211 w 3059236"/>
                <a:gd name="connsiteY13" fmla="*/ 2088512 h 6636357"/>
                <a:gd name="connsiteX14" fmla="*/ 574465 w 3059236"/>
                <a:gd name="connsiteY14" fmla="*/ 2356367 h 6636357"/>
                <a:gd name="connsiteX15" fmla="*/ 315847 w 3059236"/>
                <a:gd name="connsiteY15" fmla="*/ 2531858 h 6636357"/>
                <a:gd name="connsiteX16" fmla="*/ 241956 w 3059236"/>
                <a:gd name="connsiteY16" fmla="*/ 2642694 h 6636357"/>
                <a:gd name="connsiteX17" fmla="*/ 168643 w 3059236"/>
                <a:gd name="connsiteY17" fmla="*/ 2655971 h 6636357"/>
                <a:gd name="connsiteX18" fmla="*/ 103411 w 3059236"/>
                <a:gd name="connsiteY18" fmla="*/ 2651930 h 6636357"/>
                <a:gd name="connsiteX19" fmla="*/ 1811 w 3059236"/>
                <a:gd name="connsiteY19" fmla="*/ 2642694 h 6636357"/>
                <a:gd name="connsiteX20" fmla="*/ 47993 w 3059236"/>
                <a:gd name="connsiteY20" fmla="*/ 2559567 h 6636357"/>
                <a:gd name="connsiteX21" fmla="*/ 168065 w 3059236"/>
                <a:gd name="connsiteY21" fmla="*/ 2393312 h 6636357"/>
                <a:gd name="connsiteX22" fmla="*/ 315847 w 3059236"/>
                <a:gd name="connsiteY22" fmla="*/ 2310185 h 6636357"/>
                <a:gd name="connsiteX23" fmla="*/ 482102 w 3059236"/>
                <a:gd name="connsiteY23" fmla="*/ 2180876 h 6636357"/>
                <a:gd name="connsiteX24" fmla="*/ 731484 w 3059236"/>
                <a:gd name="connsiteY24" fmla="*/ 1922258 h 6636357"/>
                <a:gd name="connsiteX25" fmla="*/ 1073229 w 3059236"/>
                <a:gd name="connsiteY25" fmla="*/ 1534330 h 6636357"/>
                <a:gd name="connsiteX26" fmla="*/ 1211775 w 3059236"/>
                <a:gd name="connsiteY26" fmla="*/ 1275712 h 6636357"/>
                <a:gd name="connsiteX27" fmla="*/ 1341084 w 3059236"/>
                <a:gd name="connsiteY27" fmla="*/ 1017094 h 6636357"/>
                <a:gd name="connsiteX28" fmla="*/ 1387265 w 3059236"/>
                <a:gd name="connsiteY28" fmla="*/ 943203 h 6636357"/>
                <a:gd name="connsiteX29" fmla="*/ 1313375 w 3059236"/>
                <a:gd name="connsiteY29" fmla="*/ 869312 h 6636357"/>
                <a:gd name="connsiteX30" fmla="*/ 1230247 w 3059236"/>
                <a:gd name="connsiteY30" fmla="*/ 878549 h 6636357"/>
                <a:gd name="connsiteX31" fmla="*/ 1128647 w 3059236"/>
                <a:gd name="connsiteY31" fmla="*/ 684585 h 6636357"/>
                <a:gd name="connsiteX32" fmla="*/ 1008575 w 3059236"/>
                <a:gd name="connsiteY32" fmla="*/ 444440 h 6636357"/>
                <a:gd name="connsiteX33" fmla="*/ 1045520 w 3059236"/>
                <a:gd name="connsiteY33" fmla="*/ 232003 h 6636357"/>
                <a:gd name="connsiteX34" fmla="*/ 1110175 w 3059236"/>
                <a:gd name="connsiteY34" fmla="*/ 93458 h 6636357"/>
                <a:gd name="connsiteX35" fmla="*/ 1387265 w 3059236"/>
                <a:gd name="connsiteY35" fmla="*/ 1094 h 6636357"/>
                <a:gd name="connsiteX36" fmla="*/ 1618175 w 3059236"/>
                <a:gd name="connsiteY36" fmla="*/ 56512 h 6636357"/>
                <a:gd name="connsiteX37" fmla="*/ 1710538 w 3059236"/>
                <a:gd name="connsiteY37" fmla="*/ 250476 h 6636357"/>
                <a:gd name="connsiteX38" fmla="*/ 1738247 w 3059236"/>
                <a:gd name="connsiteY38" fmla="*/ 472149 h 6636357"/>
                <a:gd name="connsiteX39" fmla="*/ 1867556 w 3059236"/>
                <a:gd name="connsiteY39" fmla="*/ 638403 h 6636357"/>
                <a:gd name="connsiteX40" fmla="*/ 1913738 w 3059236"/>
                <a:gd name="connsiteY40" fmla="*/ 684585 h 6636357"/>
                <a:gd name="connsiteX41" fmla="*/ 2153884 w 3059236"/>
                <a:gd name="connsiteY41" fmla="*/ 740003 h 6636357"/>
                <a:gd name="connsiteX42" fmla="*/ 2320138 w 3059236"/>
                <a:gd name="connsiteY42" fmla="*/ 850840 h 6636357"/>
                <a:gd name="connsiteX43" fmla="*/ 2569520 w 3059236"/>
                <a:gd name="connsiteY43" fmla="*/ 1183349 h 6636357"/>
                <a:gd name="connsiteX44" fmla="*/ 2855847 w 3059236"/>
                <a:gd name="connsiteY44" fmla="*/ 1617458 h 6636357"/>
                <a:gd name="connsiteX45" fmla="*/ 2938975 w 3059236"/>
                <a:gd name="connsiteY45" fmla="*/ 1783712 h 6636357"/>
                <a:gd name="connsiteX46" fmla="*/ 2938975 w 3059236"/>
                <a:gd name="connsiteY46" fmla="*/ 2134694 h 6636357"/>
                <a:gd name="connsiteX47" fmla="*/ 2892793 w 3059236"/>
                <a:gd name="connsiteY47" fmla="*/ 2513385 h 6636357"/>
                <a:gd name="connsiteX48" fmla="*/ 2818902 w 3059236"/>
                <a:gd name="connsiteY48" fmla="*/ 2716585 h 6636357"/>
                <a:gd name="connsiteX49" fmla="*/ 2772720 w 3059236"/>
                <a:gd name="connsiteY49" fmla="*/ 2753530 h 6636357"/>
                <a:gd name="connsiteX50" fmla="*/ 2800429 w 3059236"/>
                <a:gd name="connsiteY50" fmla="*/ 2901312 h 6636357"/>
                <a:gd name="connsiteX51" fmla="*/ 2708065 w 3059236"/>
                <a:gd name="connsiteY51" fmla="*/ 3252294 h 6636357"/>
                <a:gd name="connsiteX52" fmla="*/ 2578756 w 3059236"/>
                <a:gd name="connsiteY52" fmla="*/ 3594040 h 6636357"/>
                <a:gd name="connsiteX53" fmla="*/ 2430975 w 3059236"/>
                <a:gd name="connsiteY53" fmla="*/ 4009676 h 6636357"/>
                <a:gd name="connsiteX54" fmla="*/ 2384793 w 3059236"/>
                <a:gd name="connsiteY54" fmla="*/ 4369894 h 6636357"/>
                <a:gd name="connsiteX55" fmla="*/ 2477156 w 3059236"/>
                <a:gd name="connsiteY55" fmla="*/ 4517676 h 6636357"/>
                <a:gd name="connsiteX56" fmla="*/ 2726538 w 3059236"/>
                <a:gd name="connsiteY56" fmla="*/ 4933312 h 6636357"/>
                <a:gd name="connsiteX57" fmla="*/ 2892793 w 3059236"/>
                <a:gd name="connsiteY57" fmla="*/ 5339712 h 6636357"/>
                <a:gd name="connsiteX58" fmla="*/ 3003629 w 3059236"/>
                <a:gd name="connsiteY58" fmla="*/ 5644512 h 6636357"/>
                <a:gd name="connsiteX59" fmla="*/ 3059047 w 3059236"/>
                <a:gd name="connsiteY59" fmla="*/ 5977021 h 6636357"/>
                <a:gd name="connsiteX60" fmla="*/ 3022102 w 3059236"/>
                <a:gd name="connsiteY60" fmla="*/ 6124803 h 6636357"/>
                <a:gd name="connsiteX61" fmla="*/ 3030761 w 3059236"/>
                <a:gd name="connsiteY61" fmla="*/ 6205621 h 6636357"/>
                <a:gd name="connsiteX62" fmla="*/ 2938975 w 3059236"/>
                <a:gd name="connsiteY62" fmla="*/ 6235640 h 6636357"/>
                <a:gd name="connsiteX63" fmla="*/ 2892793 w 3059236"/>
                <a:gd name="connsiteY63" fmla="*/ 6318767 h 6636357"/>
                <a:gd name="connsiteX64" fmla="*/ 2846611 w 3059236"/>
                <a:gd name="connsiteY64" fmla="*/ 6466549 h 6636357"/>
                <a:gd name="connsiteX65" fmla="*/ 2846611 w 3059236"/>
                <a:gd name="connsiteY65" fmla="*/ 6577385 h 6636357"/>
                <a:gd name="connsiteX66" fmla="*/ 2624938 w 3059236"/>
                <a:gd name="connsiteY66" fmla="*/ 6632803 h 6636357"/>
                <a:gd name="connsiteX67" fmla="*/ 2421738 w 3059236"/>
                <a:gd name="connsiteY67" fmla="*/ 6614330 h 6636357"/>
                <a:gd name="connsiteX68" fmla="*/ 2412502 w 3059236"/>
                <a:gd name="connsiteY68" fmla="*/ 6558912 h 6636357"/>
                <a:gd name="connsiteX69" fmla="*/ 2338611 w 3059236"/>
                <a:gd name="connsiteY69" fmla="*/ 6614330 h 6636357"/>
                <a:gd name="connsiteX70" fmla="*/ 2190829 w 3059236"/>
                <a:gd name="connsiteY70" fmla="*/ 6632803 h 6636357"/>
                <a:gd name="connsiteX71" fmla="*/ 1738247 w 3059236"/>
                <a:gd name="connsiteY71" fmla="*/ 6632803 h 6636357"/>
                <a:gd name="connsiteX72" fmla="*/ 1673593 w 3059236"/>
                <a:gd name="connsiteY72" fmla="*/ 6595858 h 6636357"/>
                <a:gd name="connsiteX73" fmla="*/ 1747484 w 3059236"/>
                <a:gd name="connsiteY73" fmla="*/ 6438840 h 6636357"/>
                <a:gd name="connsiteX74" fmla="*/ 1904502 w 3059236"/>
                <a:gd name="connsiteY74" fmla="*/ 6401894 h 6636357"/>
                <a:gd name="connsiteX75" fmla="*/ 1996865 w 3059236"/>
                <a:gd name="connsiteY75" fmla="*/ 6337240 h 6636357"/>
                <a:gd name="connsiteX76" fmla="*/ 1935097 w 3059236"/>
                <a:gd name="connsiteY76" fmla="*/ 6223517 h 6636357"/>
                <a:gd name="connsiteX0" fmla="*/ 1935097 w 3059236"/>
                <a:gd name="connsiteY0" fmla="*/ 6223517 h 6636357"/>
                <a:gd name="connsiteX1" fmla="*/ 2012163 w 3059236"/>
                <a:gd name="connsiteY1" fmla="*/ 6110949 h 6636357"/>
                <a:gd name="connsiteX2" fmla="*/ 2166006 w 3059236"/>
                <a:gd name="connsiteY2" fmla="*/ 6056108 h 6636357"/>
                <a:gd name="connsiteX3" fmla="*/ 2052284 w 3059236"/>
                <a:gd name="connsiteY3" fmla="*/ 5746112 h 6636357"/>
                <a:gd name="connsiteX4" fmla="*/ 1867556 w 3059236"/>
                <a:gd name="connsiteY4" fmla="*/ 5173458 h 6636357"/>
                <a:gd name="connsiteX5" fmla="*/ 1581229 w 3059236"/>
                <a:gd name="connsiteY5" fmla="*/ 4563858 h 6636357"/>
                <a:gd name="connsiteX6" fmla="*/ 1544284 w 3059236"/>
                <a:gd name="connsiteY6" fmla="*/ 4342185 h 6636357"/>
                <a:gd name="connsiteX7" fmla="*/ 1608938 w 3059236"/>
                <a:gd name="connsiteY7" fmla="*/ 3889603 h 6636357"/>
                <a:gd name="connsiteX8" fmla="*/ 1747484 w 3059236"/>
                <a:gd name="connsiteY8" fmla="*/ 3058330 h 6636357"/>
                <a:gd name="connsiteX9" fmla="*/ 1729011 w 3059236"/>
                <a:gd name="connsiteY9" fmla="*/ 2421021 h 6636357"/>
                <a:gd name="connsiteX10" fmla="*/ 1553520 w 3059236"/>
                <a:gd name="connsiteY10" fmla="*/ 2033094 h 6636357"/>
                <a:gd name="connsiteX11" fmla="*/ 1424211 w 3059236"/>
                <a:gd name="connsiteY11" fmla="*/ 1756003 h 6636357"/>
                <a:gd name="connsiteX12" fmla="*/ 1239484 w 3059236"/>
                <a:gd name="connsiteY12" fmla="*/ 1876076 h 6636357"/>
                <a:gd name="connsiteX13" fmla="*/ 916211 w 3059236"/>
                <a:gd name="connsiteY13" fmla="*/ 2088512 h 6636357"/>
                <a:gd name="connsiteX14" fmla="*/ 574465 w 3059236"/>
                <a:gd name="connsiteY14" fmla="*/ 2356367 h 6636357"/>
                <a:gd name="connsiteX15" fmla="*/ 315847 w 3059236"/>
                <a:gd name="connsiteY15" fmla="*/ 2531858 h 6636357"/>
                <a:gd name="connsiteX16" fmla="*/ 213381 w 3059236"/>
                <a:gd name="connsiteY16" fmla="*/ 2595069 h 6636357"/>
                <a:gd name="connsiteX17" fmla="*/ 168643 w 3059236"/>
                <a:gd name="connsiteY17" fmla="*/ 2655971 h 6636357"/>
                <a:gd name="connsiteX18" fmla="*/ 103411 w 3059236"/>
                <a:gd name="connsiteY18" fmla="*/ 2651930 h 6636357"/>
                <a:gd name="connsiteX19" fmla="*/ 1811 w 3059236"/>
                <a:gd name="connsiteY19" fmla="*/ 2642694 h 6636357"/>
                <a:gd name="connsiteX20" fmla="*/ 47993 w 3059236"/>
                <a:gd name="connsiteY20" fmla="*/ 2559567 h 6636357"/>
                <a:gd name="connsiteX21" fmla="*/ 168065 w 3059236"/>
                <a:gd name="connsiteY21" fmla="*/ 2393312 h 6636357"/>
                <a:gd name="connsiteX22" fmla="*/ 315847 w 3059236"/>
                <a:gd name="connsiteY22" fmla="*/ 2310185 h 6636357"/>
                <a:gd name="connsiteX23" fmla="*/ 482102 w 3059236"/>
                <a:gd name="connsiteY23" fmla="*/ 2180876 h 6636357"/>
                <a:gd name="connsiteX24" fmla="*/ 731484 w 3059236"/>
                <a:gd name="connsiteY24" fmla="*/ 1922258 h 6636357"/>
                <a:gd name="connsiteX25" fmla="*/ 1073229 w 3059236"/>
                <a:gd name="connsiteY25" fmla="*/ 1534330 h 6636357"/>
                <a:gd name="connsiteX26" fmla="*/ 1211775 w 3059236"/>
                <a:gd name="connsiteY26" fmla="*/ 1275712 h 6636357"/>
                <a:gd name="connsiteX27" fmla="*/ 1341084 w 3059236"/>
                <a:gd name="connsiteY27" fmla="*/ 1017094 h 6636357"/>
                <a:gd name="connsiteX28" fmla="*/ 1387265 w 3059236"/>
                <a:gd name="connsiteY28" fmla="*/ 943203 h 6636357"/>
                <a:gd name="connsiteX29" fmla="*/ 1313375 w 3059236"/>
                <a:gd name="connsiteY29" fmla="*/ 869312 h 6636357"/>
                <a:gd name="connsiteX30" fmla="*/ 1230247 w 3059236"/>
                <a:gd name="connsiteY30" fmla="*/ 878549 h 6636357"/>
                <a:gd name="connsiteX31" fmla="*/ 1128647 w 3059236"/>
                <a:gd name="connsiteY31" fmla="*/ 684585 h 6636357"/>
                <a:gd name="connsiteX32" fmla="*/ 1008575 w 3059236"/>
                <a:gd name="connsiteY32" fmla="*/ 444440 h 6636357"/>
                <a:gd name="connsiteX33" fmla="*/ 1045520 w 3059236"/>
                <a:gd name="connsiteY33" fmla="*/ 232003 h 6636357"/>
                <a:gd name="connsiteX34" fmla="*/ 1110175 w 3059236"/>
                <a:gd name="connsiteY34" fmla="*/ 93458 h 6636357"/>
                <a:gd name="connsiteX35" fmla="*/ 1387265 w 3059236"/>
                <a:gd name="connsiteY35" fmla="*/ 1094 h 6636357"/>
                <a:gd name="connsiteX36" fmla="*/ 1618175 w 3059236"/>
                <a:gd name="connsiteY36" fmla="*/ 56512 h 6636357"/>
                <a:gd name="connsiteX37" fmla="*/ 1710538 w 3059236"/>
                <a:gd name="connsiteY37" fmla="*/ 250476 h 6636357"/>
                <a:gd name="connsiteX38" fmla="*/ 1738247 w 3059236"/>
                <a:gd name="connsiteY38" fmla="*/ 472149 h 6636357"/>
                <a:gd name="connsiteX39" fmla="*/ 1867556 w 3059236"/>
                <a:gd name="connsiteY39" fmla="*/ 638403 h 6636357"/>
                <a:gd name="connsiteX40" fmla="*/ 1913738 w 3059236"/>
                <a:gd name="connsiteY40" fmla="*/ 684585 h 6636357"/>
                <a:gd name="connsiteX41" fmla="*/ 2153884 w 3059236"/>
                <a:gd name="connsiteY41" fmla="*/ 740003 h 6636357"/>
                <a:gd name="connsiteX42" fmla="*/ 2320138 w 3059236"/>
                <a:gd name="connsiteY42" fmla="*/ 850840 h 6636357"/>
                <a:gd name="connsiteX43" fmla="*/ 2569520 w 3059236"/>
                <a:gd name="connsiteY43" fmla="*/ 1183349 h 6636357"/>
                <a:gd name="connsiteX44" fmla="*/ 2855847 w 3059236"/>
                <a:gd name="connsiteY44" fmla="*/ 1617458 h 6636357"/>
                <a:gd name="connsiteX45" fmla="*/ 2938975 w 3059236"/>
                <a:gd name="connsiteY45" fmla="*/ 1783712 h 6636357"/>
                <a:gd name="connsiteX46" fmla="*/ 2938975 w 3059236"/>
                <a:gd name="connsiteY46" fmla="*/ 2134694 h 6636357"/>
                <a:gd name="connsiteX47" fmla="*/ 2892793 w 3059236"/>
                <a:gd name="connsiteY47" fmla="*/ 2513385 h 6636357"/>
                <a:gd name="connsiteX48" fmla="*/ 2818902 w 3059236"/>
                <a:gd name="connsiteY48" fmla="*/ 2716585 h 6636357"/>
                <a:gd name="connsiteX49" fmla="*/ 2772720 w 3059236"/>
                <a:gd name="connsiteY49" fmla="*/ 2753530 h 6636357"/>
                <a:gd name="connsiteX50" fmla="*/ 2800429 w 3059236"/>
                <a:gd name="connsiteY50" fmla="*/ 2901312 h 6636357"/>
                <a:gd name="connsiteX51" fmla="*/ 2708065 w 3059236"/>
                <a:gd name="connsiteY51" fmla="*/ 3252294 h 6636357"/>
                <a:gd name="connsiteX52" fmla="*/ 2578756 w 3059236"/>
                <a:gd name="connsiteY52" fmla="*/ 3594040 h 6636357"/>
                <a:gd name="connsiteX53" fmla="*/ 2430975 w 3059236"/>
                <a:gd name="connsiteY53" fmla="*/ 4009676 h 6636357"/>
                <a:gd name="connsiteX54" fmla="*/ 2384793 w 3059236"/>
                <a:gd name="connsiteY54" fmla="*/ 4369894 h 6636357"/>
                <a:gd name="connsiteX55" fmla="*/ 2477156 w 3059236"/>
                <a:gd name="connsiteY55" fmla="*/ 4517676 h 6636357"/>
                <a:gd name="connsiteX56" fmla="*/ 2726538 w 3059236"/>
                <a:gd name="connsiteY56" fmla="*/ 4933312 h 6636357"/>
                <a:gd name="connsiteX57" fmla="*/ 2892793 w 3059236"/>
                <a:gd name="connsiteY57" fmla="*/ 5339712 h 6636357"/>
                <a:gd name="connsiteX58" fmla="*/ 3003629 w 3059236"/>
                <a:gd name="connsiteY58" fmla="*/ 5644512 h 6636357"/>
                <a:gd name="connsiteX59" fmla="*/ 3059047 w 3059236"/>
                <a:gd name="connsiteY59" fmla="*/ 5977021 h 6636357"/>
                <a:gd name="connsiteX60" fmla="*/ 3022102 w 3059236"/>
                <a:gd name="connsiteY60" fmla="*/ 6124803 h 6636357"/>
                <a:gd name="connsiteX61" fmla="*/ 3030761 w 3059236"/>
                <a:gd name="connsiteY61" fmla="*/ 6205621 h 6636357"/>
                <a:gd name="connsiteX62" fmla="*/ 2938975 w 3059236"/>
                <a:gd name="connsiteY62" fmla="*/ 6235640 h 6636357"/>
                <a:gd name="connsiteX63" fmla="*/ 2892793 w 3059236"/>
                <a:gd name="connsiteY63" fmla="*/ 6318767 h 6636357"/>
                <a:gd name="connsiteX64" fmla="*/ 2846611 w 3059236"/>
                <a:gd name="connsiteY64" fmla="*/ 6466549 h 6636357"/>
                <a:gd name="connsiteX65" fmla="*/ 2846611 w 3059236"/>
                <a:gd name="connsiteY65" fmla="*/ 6577385 h 6636357"/>
                <a:gd name="connsiteX66" fmla="*/ 2624938 w 3059236"/>
                <a:gd name="connsiteY66" fmla="*/ 6632803 h 6636357"/>
                <a:gd name="connsiteX67" fmla="*/ 2421738 w 3059236"/>
                <a:gd name="connsiteY67" fmla="*/ 6614330 h 6636357"/>
                <a:gd name="connsiteX68" fmla="*/ 2412502 w 3059236"/>
                <a:gd name="connsiteY68" fmla="*/ 6558912 h 6636357"/>
                <a:gd name="connsiteX69" fmla="*/ 2338611 w 3059236"/>
                <a:gd name="connsiteY69" fmla="*/ 6614330 h 6636357"/>
                <a:gd name="connsiteX70" fmla="*/ 2190829 w 3059236"/>
                <a:gd name="connsiteY70" fmla="*/ 6632803 h 6636357"/>
                <a:gd name="connsiteX71" fmla="*/ 1738247 w 3059236"/>
                <a:gd name="connsiteY71" fmla="*/ 6632803 h 6636357"/>
                <a:gd name="connsiteX72" fmla="*/ 1673593 w 3059236"/>
                <a:gd name="connsiteY72" fmla="*/ 6595858 h 6636357"/>
                <a:gd name="connsiteX73" fmla="*/ 1747484 w 3059236"/>
                <a:gd name="connsiteY73" fmla="*/ 6438840 h 6636357"/>
                <a:gd name="connsiteX74" fmla="*/ 1904502 w 3059236"/>
                <a:gd name="connsiteY74" fmla="*/ 6401894 h 6636357"/>
                <a:gd name="connsiteX75" fmla="*/ 1996865 w 3059236"/>
                <a:gd name="connsiteY75" fmla="*/ 6337240 h 6636357"/>
                <a:gd name="connsiteX76" fmla="*/ 1935097 w 3059236"/>
                <a:gd name="connsiteY76" fmla="*/ 6223517 h 6636357"/>
                <a:gd name="connsiteX0" fmla="*/ 1935097 w 3059236"/>
                <a:gd name="connsiteY0" fmla="*/ 6223517 h 6636357"/>
                <a:gd name="connsiteX1" fmla="*/ 2012163 w 3059236"/>
                <a:gd name="connsiteY1" fmla="*/ 6110949 h 6636357"/>
                <a:gd name="connsiteX2" fmla="*/ 2166006 w 3059236"/>
                <a:gd name="connsiteY2" fmla="*/ 6056108 h 6636357"/>
                <a:gd name="connsiteX3" fmla="*/ 2052284 w 3059236"/>
                <a:gd name="connsiteY3" fmla="*/ 5746112 h 6636357"/>
                <a:gd name="connsiteX4" fmla="*/ 1867556 w 3059236"/>
                <a:gd name="connsiteY4" fmla="*/ 5173458 h 6636357"/>
                <a:gd name="connsiteX5" fmla="*/ 1581229 w 3059236"/>
                <a:gd name="connsiteY5" fmla="*/ 4563858 h 6636357"/>
                <a:gd name="connsiteX6" fmla="*/ 1544284 w 3059236"/>
                <a:gd name="connsiteY6" fmla="*/ 4342185 h 6636357"/>
                <a:gd name="connsiteX7" fmla="*/ 1608938 w 3059236"/>
                <a:gd name="connsiteY7" fmla="*/ 3889603 h 6636357"/>
                <a:gd name="connsiteX8" fmla="*/ 1747484 w 3059236"/>
                <a:gd name="connsiteY8" fmla="*/ 3058330 h 6636357"/>
                <a:gd name="connsiteX9" fmla="*/ 1729011 w 3059236"/>
                <a:gd name="connsiteY9" fmla="*/ 2421021 h 6636357"/>
                <a:gd name="connsiteX10" fmla="*/ 1553520 w 3059236"/>
                <a:gd name="connsiteY10" fmla="*/ 2033094 h 6636357"/>
                <a:gd name="connsiteX11" fmla="*/ 1424211 w 3059236"/>
                <a:gd name="connsiteY11" fmla="*/ 1756003 h 6636357"/>
                <a:gd name="connsiteX12" fmla="*/ 1239484 w 3059236"/>
                <a:gd name="connsiteY12" fmla="*/ 1876076 h 6636357"/>
                <a:gd name="connsiteX13" fmla="*/ 916211 w 3059236"/>
                <a:gd name="connsiteY13" fmla="*/ 2088512 h 6636357"/>
                <a:gd name="connsiteX14" fmla="*/ 574465 w 3059236"/>
                <a:gd name="connsiteY14" fmla="*/ 2356367 h 6636357"/>
                <a:gd name="connsiteX15" fmla="*/ 315847 w 3059236"/>
                <a:gd name="connsiteY15" fmla="*/ 2531858 h 6636357"/>
                <a:gd name="connsiteX16" fmla="*/ 213381 w 3059236"/>
                <a:gd name="connsiteY16" fmla="*/ 2595069 h 6636357"/>
                <a:gd name="connsiteX17" fmla="*/ 162293 w 3059236"/>
                <a:gd name="connsiteY17" fmla="*/ 2630571 h 6636357"/>
                <a:gd name="connsiteX18" fmla="*/ 103411 w 3059236"/>
                <a:gd name="connsiteY18" fmla="*/ 2651930 h 6636357"/>
                <a:gd name="connsiteX19" fmla="*/ 1811 w 3059236"/>
                <a:gd name="connsiteY19" fmla="*/ 2642694 h 6636357"/>
                <a:gd name="connsiteX20" fmla="*/ 47993 w 3059236"/>
                <a:gd name="connsiteY20" fmla="*/ 2559567 h 6636357"/>
                <a:gd name="connsiteX21" fmla="*/ 168065 w 3059236"/>
                <a:gd name="connsiteY21" fmla="*/ 2393312 h 6636357"/>
                <a:gd name="connsiteX22" fmla="*/ 315847 w 3059236"/>
                <a:gd name="connsiteY22" fmla="*/ 2310185 h 6636357"/>
                <a:gd name="connsiteX23" fmla="*/ 482102 w 3059236"/>
                <a:gd name="connsiteY23" fmla="*/ 2180876 h 6636357"/>
                <a:gd name="connsiteX24" fmla="*/ 731484 w 3059236"/>
                <a:gd name="connsiteY24" fmla="*/ 1922258 h 6636357"/>
                <a:gd name="connsiteX25" fmla="*/ 1073229 w 3059236"/>
                <a:gd name="connsiteY25" fmla="*/ 1534330 h 6636357"/>
                <a:gd name="connsiteX26" fmla="*/ 1211775 w 3059236"/>
                <a:gd name="connsiteY26" fmla="*/ 1275712 h 6636357"/>
                <a:gd name="connsiteX27" fmla="*/ 1341084 w 3059236"/>
                <a:gd name="connsiteY27" fmla="*/ 1017094 h 6636357"/>
                <a:gd name="connsiteX28" fmla="*/ 1387265 w 3059236"/>
                <a:gd name="connsiteY28" fmla="*/ 943203 h 6636357"/>
                <a:gd name="connsiteX29" fmla="*/ 1313375 w 3059236"/>
                <a:gd name="connsiteY29" fmla="*/ 869312 h 6636357"/>
                <a:gd name="connsiteX30" fmla="*/ 1230247 w 3059236"/>
                <a:gd name="connsiteY30" fmla="*/ 878549 h 6636357"/>
                <a:gd name="connsiteX31" fmla="*/ 1128647 w 3059236"/>
                <a:gd name="connsiteY31" fmla="*/ 684585 h 6636357"/>
                <a:gd name="connsiteX32" fmla="*/ 1008575 w 3059236"/>
                <a:gd name="connsiteY32" fmla="*/ 444440 h 6636357"/>
                <a:gd name="connsiteX33" fmla="*/ 1045520 w 3059236"/>
                <a:gd name="connsiteY33" fmla="*/ 232003 h 6636357"/>
                <a:gd name="connsiteX34" fmla="*/ 1110175 w 3059236"/>
                <a:gd name="connsiteY34" fmla="*/ 93458 h 6636357"/>
                <a:gd name="connsiteX35" fmla="*/ 1387265 w 3059236"/>
                <a:gd name="connsiteY35" fmla="*/ 1094 h 6636357"/>
                <a:gd name="connsiteX36" fmla="*/ 1618175 w 3059236"/>
                <a:gd name="connsiteY36" fmla="*/ 56512 h 6636357"/>
                <a:gd name="connsiteX37" fmla="*/ 1710538 w 3059236"/>
                <a:gd name="connsiteY37" fmla="*/ 250476 h 6636357"/>
                <a:gd name="connsiteX38" fmla="*/ 1738247 w 3059236"/>
                <a:gd name="connsiteY38" fmla="*/ 472149 h 6636357"/>
                <a:gd name="connsiteX39" fmla="*/ 1867556 w 3059236"/>
                <a:gd name="connsiteY39" fmla="*/ 638403 h 6636357"/>
                <a:gd name="connsiteX40" fmla="*/ 1913738 w 3059236"/>
                <a:gd name="connsiteY40" fmla="*/ 684585 h 6636357"/>
                <a:gd name="connsiteX41" fmla="*/ 2153884 w 3059236"/>
                <a:gd name="connsiteY41" fmla="*/ 740003 h 6636357"/>
                <a:gd name="connsiteX42" fmla="*/ 2320138 w 3059236"/>
                <a:gd name="connsiteY42" fmla="*/ 850840 h 6636357"/>
                <a:gd name="connsiteX43" fmla="*/ 2569520 w 3059236"/>
                <a:gd name="connsiteY43" fmla="*/ 1183349 h 6636357"/>
                <a:gd name="connsiteX44" fmla="*/ 2855847 w 3059236"/>
                <a:gd name="connsiteY44" fmla="*/ 1617458 h 6636357"/>
                <a:gd name="connsiteX45" fmla="*/ 2938975 w 3059236"/>
                <a:gd name="connsiteY45" fmla="*/ 1783712 h 6636357"/>
                <a:gd name="connsiteX46" fmla="*/ 2938975 w 3059236"/>
                <a:gd name="connsiteY46" fmla="*/ 2134694 h 6636357"/>
                <a:gd name="connsiteX47" fmla="*/ 2892793 w 3059236"/>
                <a:gd name="connsiteY47" fmla="*/ 2513385 h 6636357"/>
                <a:gd name="connsiteX48" fmla="*/ 2818902 w 3059236"/>
                <a:gd name="connsiteY48" fmla="*/ 2716585 h 6636357"/>
                <a:gd name="connsiteX49" fmla="*/ 2772720 w 3059236"/>
                <a:gd name="connsiteY49" fmla="*/ 2753530 h 6636357"/>
                <a:gd name="connsiteX50" fmla="*/ 2800429 w 3059236"/>
                <a:gd name="connsiteY50" fmla="*/ 2901312 h 6636357"/>
                <a:gd name="connsiteX51" fmla="*/ 2708065 w 3059236"/>
                <a:gd name="connsiteY51" fmla="*/ 3252294 h 6636357"/>
                <a:gd name="connsiteX52" fmla="*/ 2578756 w 3059236"/>
                <a:gd name="connsiteY52" fmla="*/ 3594040 h 6636357"/>
                <a:gd name="connsiteX53" fmla="*/ 2430975 w 3059236"/>
                <a:gd name="connsiteY53" fmla="*/ 4009676 h 6636357"/>
                <a:gd name="connsiteX54" fmla="*/ 2384793 w 3059236"/>
                <a:gd name="connsiteY54" fmla="*/ 4369894 h 6636357"/>
                <a:gd name="connsiteX55" fmla="*/ 2477156 w 3059236"/>
                <a:gd name="connsiteY55" fmla="*/ 4517676 h 6636357"/>
                <a:gd name="connsiteX56" fmla="*/ 2726538 w 3059236"/>
                <a:gd name="connsiteY56" fmla="*/ 4933312 h 6636357"/>
                <a:gd name="connsiteX57" fmla="*/ 2892793 w 3059236"/>
                <a:gd name="connsiteY57" fmla="*/ 5339712 h 6636357"/>
                <a:gd name="connsiteX58" fmla="*/ 3003629 w 3059236"/>
                <a:gd name="connsiteY58" fmla="*/ 5644512 h 6636357"/>
                <a:gd name="connsiteX59" fmla="*/ 3059047 w 3059236"/>
                <a:gd name="connsiteY59" fmla="*/ 5977021 h 6636357"/>
                <a:gd name="connsiteX60" fmla="*/ 3022102 w 3059236"/>
                <a:gd name="connsiteY60" fmla="*/ 6124803 h 6636357"/>
                <a:gd name="connsiteX61" fmla="*/ 3030761 w 3059236"/>
                <a:gd name="connsiteY61" fmla="*/ 6205621 h 6636357"/>
                <a:gd name="connsiteX62" fmla="*/ 2938975 w 3059236"/>
                <a:gd name="connsiteY62" fmla="*/ 6235640 h 6636357"/>
                <a:gd name="connsiteX63" fmla="*/ 2892793 w 3059236"/>
                <a:gd name="connsiteY63" fmla="*/ 6318767 h 6636357"/>
                <a:gd name="connsiteX64" fmla="*/ 2846611 w 3059236"/>
                <a:gd name="connsiteY64" fmla="*/ 6466549 h 6636357"/>
                <a:gd name="connsiteX65" fmla="*/ 2846611 w 3059236"/>
                <a:gd name="connsiteY65" fmla="*/ 6577385 h 6636357"/>
                <a:gd name="connsiteX66" fmla="*/ 2624938 w 3059236"/>
                <a:gd name="connsiteY66" fmla="*/ 6632803 h 6636357"/>
                <a:gd name="connsiteX67" fmla="*/ 2421738 w 3059236"/>
                <a:gd name="connsiteY67" fmla="*/ 6614330 h 6636357"/>
                <a:gd name="connsiteX68" fmla="*/ 2412502 w 3059236"/>
                <a:gd name="connsiteY68" fmla="*/ 6558912 h 6636357"/>
                <a:gd name="connsiteX69" fmla="*/ 2338611 w 3059236"/>
                <a:gd name="connsiteY69" fmla="*/ 6614330 h 6636357"/>
                <a:gd name="connsiteX70" fmla="*/ 2190829 w 3059236"/>
                <a:gd name="connsiteY70" fmla="*/ 6632803 h 6636357"/>
                <a:gd name="connsiteX71" fmla="*/ 1738247 w 3059236"/>
                <a:gd name="connsiteY71" fmla="*/ 6632803 h 6636357"/>
                <a:gd name="connsiteX72" fmla="*/ 1673593 w 3059236"/>
                <a:gd name="connsiteY72" fmla="*/ 6595858 h 6636357"/>
                <a:gd name="connsiteX73" fmla="*/ 1747484 w 3059236"/>
                <a:gd name="connsiteY73" fmla="*/ 6438840 h 6636357"/>
                <a:gd name="connsiteX74" fmla="*/ 1904502 w 3059236"/>
                <a:gd name="connsiteY74" fmla="*/ 6401894 h 6636357"/>
                <a:gd name="connsiteX75" fmla="*/ 1996865 w 3059236"/>
                <a:gd name="connsiteY75" fmla="*/ 6337240 h 6636357"/>
                <a:gd name="connsiteX76" fmla="*/ 1935097 w 3059236"/>
                <a:gd name="connsiteY76" fmla="*/ 6223517 h 6636357"/>
                <a:gd name="connsiteX0" fmla="*/ 1933347 w 3057486"/>
                <a:gd name="connsiteY0" fmla="*/ 6223517 h 6636357"/>
                <a:gd name="connsiteX1" fmla="*/ 2010413 w 3057486"/>
                <a:gd name="connsiteY1" fmla="*/ 6110949 h 6636357"/>
                <a:gd name="connsiteX2" fmla="*/ 2164256 w 3057486"/>
                <a:gd name="connsiteY2" fmla="*/ 6056108 h 6636357"/>
                <a:gd name="connsiteX3" fmla="*/ 2050534 w 3057486"/>
                <a:gd name="connsiteY3" fmla="*/ 5746112 h 6636357"/>
                <a:gd name="connsiteX4" fmla="*/ 1865806 w 3057486"/>
                <a:gd name="connsiteY4" fmla="*/ 5173458 h 6636357"/>
                <a:gd name="connsiteX5" fmla="*/ 1579479 w 3057486"/>
                <a:gd name="connsiteY5" fmla="*/ 4563858 h 6636357"/>
                <a:gd name="connsiteX6" fmla="*/ 1542534 w 3057486"/>
                <a:gd name="connsiteY6" fmla="*/ 4342185 h 6636357"/>
                <a:gd name="connsiteX7" fmla="*/ 1607188 w 3057486"/>
                <a:gd name="connsiteY7" fmla="*/ 3889603 h 6636357"/>
                <a:gd name="connsiteX8" fmla="*/ 1745734 w 3057486"/>
                <a:gd name="connsiteY8" fmla="*/ 3058330 h 6636357"/>
                <a:gd name="connsiteX9" fmla="*/ 1727261 w 3057486"/>
                <a:gd name="connsiteY9" fmla="*/ 2421021 h 6636357"/>
                <a:gd name="connsiteX10" fmla="*/ 1551770 w 3057486"/>
                <a:gd name="connsiteY10" fmla="*/ 2033094 h 6636357"/>
                <a:gd name="connsiteX11" fmla="*/ 1422461 w 3057486"/>
                <a:gd name="connsiteY11" fmla="*/ 1756003 h 6636357"/>
                <a:gd name="connsiteX12" fmla="*/ 1237734 w 3057486"/>
                <a:gd name="connsiteY12" fmla="*/ 1876076 h 6636357"/>
                <a:gd name="connsiteX13" fmla="*/ 914461 w 3057486"/>
                <a:gd name="connsiteY13" fmla="*/ 2088512 h 6636357"/>
                <a:gd name="connsiteX14" fmla="*/ 572715 w 3057486"/>
                <a:gd name="connsiteY14" fmla="*/ 2356367 h 6636357"/>
                <a:gd name="connsiteX15" fmla="*/ 314097 w 3057486"/>
                <a:gd name="connsiteY15" fmla="*/ 2531858 h 6636357"/>
                <a:gd name="connsiteX16" fmla="*/ 211631 w 3057486"/>
                <a:gd name="connsiteY16" fmla="*/ 2595069 h 6636357"/>
                <a:gd name="connsiteX17" fmla="*/ 160543 w 3057486"/>
                <a:gd name="connsiteY17" fmla="*/ 2630571 h 6636357"/>
                <a:gd name="connsiteX18" fmla="*/ 54036 w 3057486"/>
                <a:gd name="connsiteY18" fmla="*/ 2648755 h 6636357"/>
                <a:gd name="connsiteX19" fmla="*/ 61 w 3057486"/>
                <a:gd name="connsiteY19" fmla="*/ 2642694 h 6636357"/>
                <a:gd name="connsiteX20" fmla="*/ 46243 w 3057486"/>
                <a:gd name="connsiteY20" fmla="*/ 2559567 h 6636357"/>
                <a:gd name="connsiteX21" fmla="*/ 166315 w 3057486"/>
                <a:gd name="connsiteY21" fmla="*/ 2393312 h 6636357"/>
                <a:gd name="connsiteX22" fmla="*/ 314097 w 3057486"/>
                <a:gd name="connsiteY22" fmla="*/ 2310185 h 6636357"/>
                <a:gd name="connsiteX23" fmla="*/ 480352 w 3057486"/>
                <a:gd name="connsiteY23" fmla="*/ 2180876 h 6636357"/>
                <a:gd name="connsiteX24" fmla="*/ 729734 w 3057486"/>
                <a:gd name="connsiteY24" fmla="*/ 1922258 h 6636357"/>
                <a:gd name="connsiteX25" fmla="*/ 1071479 w 3057486"/>
                <a:gd name="connsiteY25" fmla="*/ 1534330 h 6636357"/>
                <a:gd name="connsiteX26" fmla="*/ 1210025 w 3057486"/>
                <a:gd name="connsiteY26" fmla="*/ 1275712 h 6636357"/>
                <a:gd name="connsiteX27" fmla="*/ 1339334 w 3057486"/>
                <a:gd name="connsiteY27" fmla="*/ 1017094 h 6636357"/>
                <a:gd name="connsiteX28" fmla="*/ 1385515 w 3057486"/>
                <a:gd name="connsiteY28" fmla="*/ 943203 h 6636357"/>
                <a:gd name="connsiteX29" fmla="*/ 1311625 w 3057486"/>
                <a:gd name="connsiteY29" fmla="*/ 869312 h 6636357"/>
                <a:gd name="connsiteX30" fmla="*/ 1228497 w 3057486"/>
                <a:gd name="connsiteY30" fmla="*/ 878549 h 6636357"/>
                <a:gd name="connsiteX31" fmla="*/ 1126897 w 3057486"/>
                <a:gd name="connsiteY31" fmla="*/ 684585 h 6636357"/>
                <a:gd name="connsiteX32" fmla="*/ 1006825 w 3057486"/>
                <a:gd name="connsiteY32" fmla="*/ 444440 h 6636357"/>
                <a:gd name="connsiteX33" fmla="*/ 1043770 w 3057486"/>
                <a:gd name="connsiteY33" fmla="*/ 232003 h 6636357"/>
                <a:gd name="connsiteX34" fmla="*/ 1108425 w 3057486"/>
                <a:gd name="connsiteY34" fmla="*/ 93458 h 6636357"/>
                <a:gd name="connsiteX35" fmla="*/ 1385515 w 3057486"/>
                <a:gd name="connsiteY35" fmla="*/ 1094 h 6636357"/>
                <a:gd name="connsiteX36" fmla="*/ 1616425 w 3057486"/>
                <a:gd name="connsiteY36" fmla="*/ 56512 h 6636357"/>
                <a:gd name="connsiteX37" fmla="*/ 1708788 w 3057486"/>
                <a:gd name="connsiteY37" fmla="*/ 250476 h 6636357"/>
                <a:gd name="connsiteX38" fmla="*/ 1736497 w 3057486"/>
                <a:gd name="connsiteY38" fmla="*/ 472149 h 6636357"/>
                <a:gd name="connsiteX39" fmla="*/ 1865806 w 3057486"/>
                <a:gd name="connsiteY39" fmla="*/ 638403 h 6636357"/>
                <a:gd name="connsiteX40" fmla="*/ 1911988 w 3057486"/>
                <a:gd name="connsiteY40" fmla="*/ 684585 h 6636357"/>
                <a:gd name="connsiteX41" fmla="*/ 2152134 w 3057486"/>
                <a:gd name="connsiteY41" fmla="*/ 740003 h 6636357"/>
                <a:gd name="connsiteX42" fmla="*/ 2318388 w 3057486"/>
                <a:gd name="connsiteY42" fmla="*/ 850840 h 6636357"/>
                <a:gd name="connsiteX43" fmla="*/ 2567770 w 3057486"/>
                <a:gd name="connsiteY43" fmla="*/ 1183349 h 6636357"/>
                <a:gd name="connsiteX44" fmla="*/ 2854097 w 3057486"/>
                <a:gd name="connsiteY44" fmla="*/ 1617458 h 6636357"/>
                <a:gd name="connsiteX45" fmla="*/ 2937225 w 3057486"/>
                <a:gd name="connsiteY45" fmla="*/ 1783712 h 6636357"/>
                <a:gd name="connsiteX46" fmla="*/ 2937225 w 3057486"/>
                <a:gd name="connsiteY46" fmla="*/ 2134694 h 6636357"/>
                <a:gd name="connsiteX47" fmla="*/ 2891043 w 3057486"/>
                <a:gd name="connsiteY47" fmla="*/ 2513385 h 6636357"/>
                <a:gd name="connsiteX48" fmla="*/ 2817152 w 3057486"/>
                <a:gd name="connsiteY48" fmla="*/ 2716585 h 6636357"/>
                <a:gd name="connsiteX49" fmla="*/ 2770970 w 3057486"/>
                <a:gd name="connsiteY49" fmla="*/ 2753530 h 6636357"/>
                <a:gd name="connsiteX50" fmla="*/ 2798679 w 3057486"/>
                <a:gd name="connsiteY50" fmla="*/ 2901312 h 6636357"/>
                <a:gd name="connsiteX51" fmla="*/ 2706315 w 3057486"/>
                <a:gd name="connsiteY51" fmla="*/ 3252294 h 6636357"/>
                <a:gd name="connsiteX52" fmla="*/ 2577006 w 3057486"/>
                <a:gd name="connsiteY52" fmla="*/ 3594040 h 6636357"/>
                <a:gd name="connsiteX53" fmla="*/ 2429225 w 3057486"/>
                <a:gd name="connsiteY53" fmla="*/ 4009676 h 6636357"/>
                <a:gd name="connsiteX54" fmla="*/ 2383043 w 3057486"/>
                <a:gd name="connsiteY54" fmla="*/ 4369894 h 6636357"/>
                <a:gd name="connsiteX55" fmla="*/ 2475406 w 3057486"/>
                <a:gd name="connsiteY55" fmla="*/ 4517676 h 6636357"/>
                <a:gd name="connsiteX56" fmla="*/ 2724788 w 3057486"/>
                <a:gd name="connsiteY56" fmla="*/ 4933312 h 6636357"/>
                <a:gd name="connsiteX57" fmla="*/ 2891043 w 3057486"/>
                <a:gd name="connsiteY57" fmla="*/ 5339712 h 6636357"/>
                <a:gd name="connsiteX58" fmla="*/ 3001879 w 3057486"/>
                <a:gd name="connsiteY58" fmla="*/ 5644512 h 6636357"/>
                <a:gd name="connsiteX59" fmla="*/ 3057297 w 3057486"/>
                <a:gd name="connsiteY59" fmla="*/ 5977021 h 6636357"/>
                <a:gd name="connsiteX60" fmla="*/ 3020352 w 3057486"/>
                <a:gd name="connsiteY60" fmla="*/ 6124803 h 6636357"/>
                <a:gd name="connsiteX61" fmla="*/ 3029011 w 3057486"/>
                <a:gd name="connsiteY61" fmla="*/ 6205621 h 6636357"/>
                <a:gd name="connsiteX62" fmla="*/ 2937225 w 3057486"/>
                <a:gd name="connsiteY62" fmla="*/ 6235640 h 6636357"/>
                <a:gd name="connsiteX63" fmla="*/ 2891043 w 3057486"/>
                <a:gd name="connsiteY63" fmla="*/ 6318767 h 6636357"/>
                <a:gd name="connsiteX64" fmla="*/ 2844861 w 3057486"/>
                <a:gd name="connsiteY64" fmla="*/ 6466549 h 6636357"/>
                <a:gd name="connsiteX65" fmla="*/ 2844861 w 3057486"/>
                <a:gd name="connsiteY65" fmla="*/ 6577385 h 6636357"/>
                <a:gd name="connsiteX66" fmla="*/ 2623188 w 3057486"/>
                <a:gd name="connsiteY66" fmla="*/ 6632803 h 6636357"/>
                <a:gd name="connsiteX67" fmla="*/ 2419988 w 3057486"/>
                <a:gd name="connsiteY67" fmla="*/ 6614330 h 6636357"/>
                <a:gd name="connsiteX68" fmla="*/ 2410752 w 3057486"/>
                <a:gd name="connsiteY68" fmla="*/ 6558912 h 6636357"/>
                <a:gd name="connsiteX69" fmla="*/ 2336861 w 3057486"/>
                <a:gd name="connsiteY69" fmla="*/ 6614330 h 6636357"/>
                <a:gd name="connsiteX70" fmla="*/ 2189079 w 3057486"/>
                <a:gd name="connsiteY70" fmla="*/ 6632803 h 6636357"/>
                <a:gd name="connsiteX71" fmla="*/ 1736497 w 3057486"/>
                <a:gd name="connsiteY71" fmla="*/ 6632803 h 6636357"/>
                <a:gd name="connsiteX72" fmla="*/ 1671843 w 3057486"/>
                <a:gd name="connsiteY72" fmla="*/ 6595858 h 6636357"/>
                <a:gd name="connsiteX73" fmla="*/ 1745734 w 3057486"/>
                <a:gd name="connsiteY73" fmla="*/ 6438840 h 6636357"/>
                <a:gd name="connsiteX74" fmla="*/ 1902752 w 3057486"/>
                <a:gd name="connsiteY74" fmla="*/ 6401894 h 6636357"/>
                <a:gd name="connsiteX75" fmla="*/ 1995115 w 3057486"/>
                <a:gd name="connsiteY75" fmla="*/ 6337240 h 6636357"/>
                <a:gd name="connsiteX76" fmla="*/ 1933347 w 3057486"/>
                <a:gd name="connsiteY76" fmla="*/ 6223517 h 6636357"/>
                <a:gd name="connsiteX0" fmla="*/ 1933347 w 3057486"/>
                <a:gd name="connsiteY0" fmla="*/ 6223517 h 6636357"/>
                <a:gd name="connsiteX1" fmla="*/ 2010413 w 3057486"/>
                <a:gd name="connsiteY1" fmla="*/ 6110949 h 6636357"/>
                <a:gd name="connsiteX2" fmla="*/ 2164256 w 3057486"/>
                <a:gd name="connsiteY2" fmla="*/ 6056108 h 6636357"/>
                <a:gd name="connsiteX3" fmla="*/ 2050534 w 3057486"/>
                <a:gd name="connsiteY3" fmla="*/ 5746112 h 6636357"/>
                <a:gd name="connsiteX4" fmla="*/ 1865806 w 3057486"/>
                <a:gd name="connsiteY4" fmla="*/ 5173458 h 6636357"/>
                <a:gd name="connsiteX5" fmla="*/ 1579479 w 3057486"/>
                <a:gd name="connsiteY5" fmla="*/ 4563858 h 6636357"/>
                <a:gd name="connsiteX6" fmla="*/ 1542534 w 3057486"/>
                <a:gd name="connsiteY6" fmla="*/ 4342185 h 6636357"/>
                <a:gd name="connsiteX7" fmla="*/ 1607188 w 3057486"/>
                <a:gd name="connsiteY7" fmla="*/ 3889603 h 6636357"/>
                <a:gd name="connsiteX8" fmla="*/ 1745734 w 3057486"/>
                <a:gd name="connsiteY8" fmla="*/ 3058330 h 6636357"/>
                <a:gd name="connsiteX9" fmla="*/ 1727261 w 3057486"/>
                <a:gd name="connsiteY9" fmla="*/ 2421021 h 6636357"/>
                <a:gd name="connsiteX10" fmla="*/ 1551770 w 3057486"/>
                <a:gd name="connsiteY10" fmla="*/ 2033094 h 6636357"/>
                <a:gd name="connsiteX11" fmla="*/ 1422461 w 3057486"/>
                <a:gd name="connsiteY11" fmla="*/ 1756003 h 6636357"/>
                <a:gd name="connsiteX12" fmla="*/ 1237734 w 3057486"/>
                <a:gd name="connsiteY12" fmla="*/ 1876076 h 6636357"/>
                <a:gd name="connsiteX13" fmla="*/ 914461 w 3057486"/>
                <a:gd name="connsiteY13" fmla="*/ 2088512 h 6636357"/>
                <a:gd name="connsiteX14" fmla="*/ 572715 w 3057486"/>
                <a:gd name="connsiteY14" fmla="*/ 2356367 h 6636357"/>
                <a:gd name="connsiteX15" fmla="*/ 314097 w 3057486"/>
                <a:gd name="connsiteY15" fmla="*/ 2531858 h 6636357"/>
                <a:gd name="connsiteX16" fmla="*/ 211631 w 3057486"/>
                <a:gd name="connsiteY16" fmla="*/ 2595069 h 6636357"/>
                <a:gd name="connsiteX17" fmla="*/ 135143 w 3057486"/>
                <a:gd name="connsiteY17" fmla="*/ 2614696 h 6636357"/>
                <a:gd name="connsiteX18" fmla="*/ 54036 w 3057486"/>
                <a:gd name="connsiteY18" fmla="*/ 2648755 h 6636357"/>
                <a:gd name="connsiteX19" fmla="*/ 61 w 3057486"/>
                <a:gd name="connsiteY19" fmla="*/ 2642694 h 6636357"/>
                <a:gd name="connsiteX20" fmla="*/ 46243 w 3057486"/>
                <a:gd name="connsiteY20" fmla="*/ 2559567 h 6636357"/>
                <a:gd name="connsiteX21" fmla="*/ 166315 w 3057486"/>
                <a:gd name="connsiteY21" fmla="*/ 2393312 h 6636357"/>
                <a:gd name="connsiteX22" fmla="*/ 314097 w 3057486"/>
                <a:gd name="connsiteY22" fmla="*/ 2310185 h 6636357"/>
                <a:gd name="connsiteX23" fmla="*/ 480352 w 3057486"/>
                <a:gd name="connsiteY23" fmla="*/ 2180876 h 6636357"/>
                <a:gd name="connsiteX24" fmla="*/ 729734 w 3057486"/>
                <a:gd name="connsiteY24" fmla="*/ 1922258 h 6636357"/>
                <a:gd name="connsiteX25" fmla="*/ 1071479 w 3057486"/>
                <a:gd name="connsiteY25" fmla="*/ 1534330 h 6636357"/>
                <a:gd name="connsiteX26" fmla="*/ 1210025 w 3057486"/>
                <a:gd name="connsiteY26" fmla="*/ 1275712 h 6636357"/>
                <a:gd name="connsiteX27" fmla="*/ 1339334 w 3057486"/>
                <a:gd name="connsiteY27" fmla="*/ 1017094 h 6636357"/>
                <a:gd name="connsiteX28" fmla="*/ 1385515 w 3057486"/>
                <a:gd name="connsiteY28" fmla="*/ 943203 h 6636357"/>
                <a:gd name="connsiteX29" fmla="*/ 1311625 w 3057486"/>
                <a:gd name="connsiteY29" fmla="*/ 869312 h 6636357"/>
                <a:gd name="connsiteX30" fmla="*/ 1228497 w 3057486"/>
                <a:gd name="connsiteY30" fmla="*/ 878549 h 6636357"/>
                <a:gd name="connsiteX31" fmla="*/ 1126897 w 3057486"/>
                <a:gd name="connsiteY31" fmla="*/ 684585 h 6636357"/>
                <a:gd name="connsiteX32" fmla="*/ 1006825 w 3057486"/>
                <a:gd name="connsiteY32" fmla="*/ 444440 h 6636357"/>
                <a:gd name="connsiteX33" fmla="*/ 1043770 w 3057486"/>
                <a:gd name="connsiteY33" fmla="*/ 232003 h 6636357"/>
                <a:gd name="connsiteX34" fmla="*/ 1108425 w 3057486"/>
                <a:gd name="connsiteY34" fmla="*/ 93458 h 6636357"/>
                <a:gd name="connsiteX35" fmla="*/ 1385515 w 3057486"/>
                <a:gd name="connsiteY35" fmla="*/ 1094 h 6636357"/>
                <a:gd name="connsiteX36" fmla="*/ 1616425 w 3057486"/>
                <a:gd name="connsiteY36" fmla="*/ 56512 h 6636357"/>
                <a:gd name="connsiteX37" fmla="*/ 1708788 w 3057486"/>
                <a:gd name="connsiteY37" fmla="*/ 250476 h 6636357"/>
                <a:gd name="connsiteX38" fmla="*/ 1736497 w 3057486"/>
                <a:gd name="connsiteY38" fmla="*/ 472149 h 6636357"/>
                <a:gd name="connsiteX39" fmla="*/ 1865806 w 3057486"/>
                <a:gd name="connsiteY39" fmla="*/ 638403 h 6636357"/>
                <a:gd name="connsiteX40" fmla="*/ 1911988 w 3057486"/>
                <a:gd name="connsiteY40" fmla="*/ 684585 h 6636357"/>
                <a:gd name="connsiteX41" fmla="*/ 2152134 w 3057486"/>
                <a:gd name="connsiteY41" fmla="*/ 740003 h 6636357"/>
                <a:gd name="connsiteX42" fmla="*/ 2318388 w 3057486"/>
                <a:gd name="connsiteY42" fmla="*/ 850840 h 6636357"/>
                <a:gd name="connsiteX43" fmla="*/ 2567770 w 3057486"/>
                <a:gd name="connsiteY43" fmla="*/ 1183349 h 6636357"/>
                <a:gd name="connsiteX44" fmla="*/ 2854097 w 3057486"/>
                <a:gd name="connsiteY44" fmla="*/ 1617458 h 6636357"/>
                <a:gd name="connsiteX45" fmla="*/ 2937225 w 3057486"/>
                <a:gd name="connsiteY45" fmla="*/ 1783712 h 6636357"/>
                <a:gd name="connsiteX46" fmla="*/ 2937225 w 3057486"/>
                <a:gd name="connsiteY46" fmla="*/ 2134694 h 6636357"/>
                <a:gd name="connsiteX47" fmla="*/ 2891043 w 3057486"/>
                <a:gd name="connsiteY47" fmla="*/ 2513385 h 6636357"/>
                <a:gd name="connsiteX48" fmla="*/ 2817152 w 3057486"/>
                <a:gd name="connsiteY48" fmla="*/ 2716585 h 6636357"/>
                <a:gd name="connsiteX49" fmla="*/ 2770970 w 3057486"/>
                <a:gd name="connsiteY49" fmla="*/ 2753530 h 6636357"/>
                <a:gd name="connsiteX50" fmla="*/ 2798679 w 3057486"/>
                <a:gd name="connsiteY50" fmla="*/ 2901312 h 6636357"/>
                <a:gd name="connsiteX51" fmla="*/ 2706315 w 3057486"/>
                <a:gd name="connsiteY51" fmla="*/ 3252294 h 6636357"/>
                <a:gd name="connsiteX52" fmla="*/ 2577006 w 3057486"/>
                <a:gd name="connsiteY52" fmla="*/ 3594040 h 6636357"/>
                <a:gd name="connsiteX53" fmla="*/ 2429225 w 3057486"/>
                <a:gd name="connsiteY53" fmla="*/ 4009676 h 6636357"/>
                <a:gd name="connsiteX54" fmla="*/ 2383043 w 3057486"/>
                <a:gd name="connsiteY54" fmla="*/ 4369894 h 6636357"/>
                <a:gd name="connsiteX55" fmla="*/ 2475406 w 3057486"/>
                <a:gd name="connsiteY55" fmla="*/ 4517676 h 6636357"/>
                <a:gd name="connsiteX56" fmla="*/ 2724788 w 3057486"/>
                <a:gd name="connsiteY56" fmla="*/ 4933312 h 6636357"/>
                <a:gd name="connsiteX57" fmla="*/ 2891043 w 3057486"/>
                <a:gd name="connsiteY57" fmla="*/ 5339712 h 6636357"/>
                <a:gd name="connsiteX58" fmla="*/ 3001879 w 3057486"/>
                <a:gd name="connsiteY58" fmla="*/ 5644512 h 6636357"/>
                <a:gd name="connsiteX59" fmla="*/ 3057297 w 3057486"/>
                <a:gd name="connsiteY59" fmla="*/ 5977021 h 6636357"/>
                <a:gd name="connsiteX60" fmla="*/ 3020352 w 3057486"/>
                <a:gd name="connsiteY60" fmla="*/ 6124803 h 6636357"/>
                <a:gd name="connsiteX61" fmla="*/ 3029011 w 3057486"/>
                <a:gd name="connsiteY61" fmla="*/ 6205621 h 6636357"/>
                <a:gd name="connsiteX62" fmla="*/ 2937225 w 3057486"/>
                <a:gd name="connsiteY62" fmla="*/ 6235640 h 6636357"/>
                <a:gd name="connsiteX63" fmla="*/ 2891043 w 3057486"/>
                <a:gd name="connsiteY63" fmla="*/ 6318767 h 6636357"/>
                <a:gd name="connsiteX64" fmla="*/ 2844861 w 3057486"/>
                <a:gd name="connsiteY64" fmla="*/ 6466549 h 6636357"/>
                <a:gd name="connsiteX65" fmla="*/ 2844861 w 3057486"/>
                <a:gd name="connsiteY65" fmla="*/ 6577385 h 6636357"/>
                <a:gd name="connsiteX66" fmla="*/ 2623188 w 3057486"/>
                <a:gd name="connsiteY66" fmla="*/ 6632803 h 6636357"/>
                <a:gd name="connsiteX67" fmla="*/ 2419988 w 3057486"/>
                <a:gd name="connsiteY67" fmla="*/ 6614330 h 6636357"/>
                <a:gd name="connsiteX68" fmla="*/ 2410752 w 3057486"/>
                <a:gd name="connsiteY68" fmla="*/ 6558912 h 6636357"/>
                <a:gd name="connsiteX69" fmla="*/ 2336861 w 3057486"/>
                <a:gd name="connsiteY69" fmla="*/ 6614330 h 6636357"/>
                <a:gd name="connsiteX70" fmla="*/ 2189079 w 3057486"/>
                <a:gd name="connsiteY70" fmla="*/ 6632803 h 6636357"/>
                <a:gd name="connsiteX71" fmla="*/ 1736497 w 3057486"/>
                <a:gd name="connsiteY71" fmla="*/ 6632803 h 6636357"/>
                <a:gd name="connsiteX72" fmla="*/ 1671843 w 3057486"/>
                <a:gd name="connsiteY72" fmla="*/ 6595858 h 6636357"/>
                <a:gd name="connsiteX73" fmla="*/ 1745734 w 3057486"/>
                <a:gd name="connsiteY73" fmla="*/ 6438840 h 6636357"/>
                <a:gd name="connsiteX74" fmla="*/ 1902752 w 3057486"/>
                <a:gd name="connsiteY74" fmla="*/ 6401894 h 6636357"/>
                <a:gd name="connsiteX75" fmla="*/ 1995115 w 3057486"/>
                <a:gd name="connsiteY75" fmla="*/ 6337240 h 6636357"/>
                <a:gd name="connsiteX76" fmla="*/ 1933347 w 3057486"/>
                <a:gd name="connsiteY76" fmla="*/ 6223517 h 6636357"/>
                <a:gd name="connsiteX0" fmla="*/ 1933347 w 3057486"/>
                <a:gd name="connsiteY0" fmla="*/ 6223517 h 6636357"/>
                <a:gd name="connsiteX1" fmla="*/ 2010413 w 3057486"/>
                <a:gd name="connsiteY1" fmla="*/ 6110949 h 6636357"/>
                <a:gd name="connsiteX2" fmla="*/ 2164256 w 3057486"/>
                <a:gd name="connsiteY2" fmla="*/ 6056108 h 6636357"/>
                <a:gd name="connsiteX3" fmla="*/ 2050534 w 3057486"/>
                <a:gd name="connsiteY3" fmla="*/ 5746112 h 6636357"/>
                <a:gd name="connsiteX4" fmla="*/ 1865806 w 3057486"/>
                <a:gd name="connsiteY4" fmla="*/ 5173458 h 6636357"/>
                <a:gd name="connsiteX5" fmla="*/ 1579479 w 3057486"/>
                <a:gd name="connsiteY5" fmla="*/ 4563858 h 6636357"/>
                <a:gd name="connsiteX6" fmla="*/ 1542534 w 3057486"/>
                <a:gd name="connsiteY6" fmla="*/ 4342185 h 6636357"/>
                <a:gd name="connsiteX7" fmla="*/ 1607188 w 3057486"/>
                <a:gd name="connsiteY7" fmla="*/ 3889603 h 6636357"/>
                <a:gd name="connsiteX8" fmla="*/ 1745734 w 3057486"/>
                <a:gd name="connsiteY8" fmla="*/ 3058330 h 6636357"/>
                <a:gd name="connsiteX9" fmla="*/ 1727261 w 3057486"/>
                <a:gd name="connsiteY9" fmla="*/ 2421021 h 6636357"/>
                <a:gd name="connsiteX10" fmla="*/ 1551770 w 3057486"/>
                <a:gd name="connsiteY10" fmla="*/ 2033094 h 6636357"/>
                <a:gd name="connsiteX11" fmla="*/ 1422461 w 3057486"/>
                <a:gd name="connsiteY11" fmla="*/ 1756003 h 6636357"/>
                <a:gd name="connsiteX12" fmla="*/ 1237734 w 3057486"/>
                <a:gd name="connsiteY12" fmla="*/ 1876076 h 6636357"/>
                <a:gd name="connsiteX13" fmla="*/ 914461 w 3057486"/>
                <a:gd name="connsiteY13" fmla="*/ 2088512 h 6636357"/>
                <a:gd name="connsiteX14" fmla="*/ 572715 w 3057486"/>
                <a:gd name="connsiteY14" fmla="*/ 2356367 h 6636357"/>
                <a:gd name="connsiteX15" fmla="*/ 314097 w 3057486"/>
                <a:gd name="connsiteY15" fmla="*/ 2531858 h 6636357"/>
                <a:gd name="connsiteX16" fmla="*/ 217981 w 3057486"/>
                <a:gd name="connsiteY16" fmla="*/ 2626819 h 6636357"/>
                <a:gd name="connsiteX17" fmla="*/ 135143 w 3057486"/>
                <a:gd name="connsiteY17" fmla="*/ 2614696 h 6636357"/>
                <a:gd name="connsiteX18" fmla="*/ 54036 w 3057486"/>
                <a:gd name="connsiteY18" fmla="*/ 2648755 h 6636357"/>
                <a:gd name="connsiteX19" fmla="*/ 61 w 3057486"/>
                <a:gd name="connsiteY19" fmla="*/ 2642694 h 6636357"/>
                <a:gd name="connsiteX20" fmla="*/ 46243 w 3057486"/>
                <a:gd name="connsiteY20" fmla="*/ 2559567 h 6636357"/>
                <a:gd name="connsiteX21" fmla="*/ 166315 w 3057486"/>
                <a:gd name="connsiteY21" fmla="*/ 2393312 h 6636357"/>
                <a:gd name="connsiteX22" fmla="*/ 314097 w 3057486"/>
                <a:gd name="connsiteY22" fmla="*/ 2310185 h 6636357"/>
                <a:gd name="connsiteX23" fmla="*/ 480352 w 3057486"/>
                <a:gd name="connsiteY23" fmla="*/ 2180876 h 6636357"/>
                <a:gd name="connsiteX24" fmla="*/ 729734 w 3057486"/>
                <a:gd name="connsiteY24" fmla="*/ 1922258 h 6636357"/>
                <a:gd name="connsiteX25" fmla="*/ 1071479 w 3057486"/>
                <a:gd name="connsiteY25" fmla="*/ 1534330 h 6636357"/>
                <a:gd name="connsiteX26" fmla="*/ 1210025 w 3057486"/>
                <a:gd name="connsiteY26" fmla="*/ 1275712 h 6636357"/>
                <a:gd name="connsiteX27" fmla="*/ 1339334 w 3057486"/>
                <a:gd name="connsiteY27" fmla="*/ 1017094 h 6636357"/>
                <a:gd name="connsiteX28" fmla="*/ 1385515 w 3057486"/>
                <a:gd name="connsiteY28" fmla="*/ 943203 h 6636357"/>
                <a:gd name="connsiteX29" fmla="*/ 1311625 w 3057486"/>
                <a:gd name="connsiteY29" fmla="*/ 869312 h 6636357"/>
                <a:gd name="connsiteX30" fmla="*/ 1228497 w 3057486"/>
                <a:gd name="connsiteY30" fmla="*/ 878549 h 6636357"/>
                <a:gd name="connsiteX31" fmla="*/ 1126897 w 3057486"/>
                <a:gd name="connsiteY31" fmla="*/ 684585 h 6636357"/>
                <a:gd name="connsiteX32" fmla="*/ 1006825 w 3057486"/>
                <a:gd name="connsiteY32" fmla="*/ 444440 h 6636357"/>
                <a:gd name="connsiteX33" fmla="*/ 1043770 w 3057486"/>
                <a:gd name="connsiteY33" fmla="*/ 232003 h 6636357"/>
                <a:gd name="connsiteX34" fmla="*/ 1108425 w 3057486"/>
                <a:gd name="connsiteY34" fmla="*/ 93458 h 6636357"/>
                <a:gd name="connsiteX35" fmla="*/ 1385515 w 3057486"/>
                <a:gd name="connsiteY35" fmla="*/ 1094 h 6636357"/>
                <a:gd name="connsiteX36" fmla="*/ 1616425 w 3057486"/>
                <a:gd name="connsiteY36" fmla="*/ 56512 h 6636357"/>
                <a:gd name="connsiteX37" fmla="*/ 1708788 w 3057486"/>
                <a:gd name="connsiteY37" fmla="*/ 250476 h 6636357"/>
                <a:gd name="connsiteX38" fmla="*/ 1736497 w 3057486"/>
                <a:gd name="connsiteY38" fmla="*/ 472149 h 6636357"/>
                <a:gd name="connsiteX39" fmla="*/ 1865806 w 3057486"/>
                <a:gd name="connsiteY39" fmla="*/ 638403 h 6636357"/>
                <a:gd name="connsiteX40" fmla="*/ 1911988 w 3057486"/>
                <a:gd name="connsiteY40" fmla="*/ 684585 h 6636357"/>
                <a:gd name="connsiteX41" fmla="*/ 2152134 w 3057486"/>
                <a:gd name="connsiteY41" fmla="*/ 740003 h 6636357"/>
                <a:gd name="connsiteX42" fmla="*/ 2318388 w 3057486"/>
                <a:gd name="connsiteY42" fmla="*/ 850840 h 6636357"/>
                <a:gd name="connsiteX43" fmla="*/ 2567770 w 3057486"/>
                <a:gd name="connsiteY43" fmla="*/ 1183349 h 6636357"/>
                <a:gd name="connsiteX44" fmla="*/ 2854097 w 3057486"/>
                <a:gd name="connsiteY44" fmla="*/ 1617458 h 6636357"/>
                <a:gd name="connsiteX45" fmla="*/ 2937225 w 3057486"/>
                <a:gd name="connsiteY45" fmla="*/ 1783712 h 6636357"/>
                <a:gd name="connsiteX46" fmla="*/ 2937225 w 3057486"/>
                <a:gd name="connsiteY46" fmla="*/ 2134694 h 6636357"/>
                <a:gd name="connsiteX47" fmla="*/ 2891043 w 3057486"/>
                <a:gd name="connsiteY47" fmla="*/ 2513385 h 6636357"/>
                <a:gd name="connsiteX48" fmla="*/ 2817152 w 3057486"/>
                <a:gd name="connsiteY48" fmla="*/ 2716585 h 6636357"/>
                <a:gd name="connsiteX49" fmla="*/ 2770970 w 3057486"/>
                <a:gd name="connsiteY49" fmla="*/ 2753530 h 6636357"/>
                <a:gd name="connsiteX50" fmla="*/ 2798679 w 3057486"/>
                <a:gd name="connsiteY50" fmla="*/ 2901312 h 6636357"/>
                <a:gd name="connsiteX51" fmla="*/ 2706315 w 3057486"/>
                <a:gd name="connsiteY51" fmla="*/ 3252294 h 6636357"/>
                <a:gd name="connsiteX52" fmla="*/ 2577006 w 3057486"/>
                <a:gd name="connsiteY52" fmla="*/ 3594040 h 6636357"/>
                <a:gd name="connsiteX53" fmla="*/ 2429225 w 3057486"/>
                <a:gd name="connsiteY53" fmla="*/ 4009676 h 6636357"/>
                <a:gd name="connsiteX54" fmla="*/ 2383043 w 3057486"/>
                <a:gd name="connsiteY54" fmla="*/ 4369894 h 6636357"/>
                <a:gd name="connsiteX55" fmla="*/ 2475406 w 3057486"/>
                <a:gd name="connsiteY55" fmla="*/ 4517676 h 6636357"/>
                <a:gd name="connsiteX56" fmla="*/ 2724788 w 3057486"/>
                <a:gd name="connsiteY56" fmla="*/ 4933312 h 6636357"/>
                <a:gd name="connsiteX57" fmla="*/ 2891043 w 3057486"/>
                <a:gd name="connsiteY57" fmla="*/ 5339712 h 6636357"/>
                <a:gd name="connsiteX58" fmla="*/ 3001879 w 3057486"/>
                <a:gd name="connsiteY58" fmla="*/ 5644512 h 6636357"/>
                <a:gd name="connsiteX59" fmla="*/ 3057297 w 3057486"/>
                <a:gd name="connsiteY59" fmla="*/ 5977021 h 6636357"/>
                <a:gd name="connsiteX60" fmla="*/ 3020352 w 3057486"/>
                <a:gd name="connsiteY60" fmla="*/ 6124803 h 6636357"/>
                <a:gd name="connsiteX61" fmla="*/ 3029011 w 3057486"/>
                <a:gd name="connsiteY61" fmla="*/ 6205621 h 6636357"/>
                <a:gd name="connsiteX62" fmla="*/ 2937225 w 3057486"/>
                <a:gd name="connsiteY62" fmla="*/ 6235640 h 6636357"/>
                <a:gd name="connsiteX63" fmla="*/ 2891043 w 3057486"/>
                <a:gd name="connsiteY63" fmla="*/ 6318767 h 6636357"/>
                <a:gd name="connsiteX64" fmla="*/ 2844861 w 3057486"/>
                <a:gd name="connsiteY64" fmla="*/ 6466549 h 6636357"/>
                <a:gd name="connsiteX65" fmla="*/ 2844861 w 3057486"/>
                <a:gd name="connsiteY65" fmla="*/ 6577385 h 6636357"/>
                <a:gd name="connsiteX66" fmla="*/ 2623188 w 3057486"/>
                <a:gd name="connsiteY66" fmla="*/ 6632803 h 6636357"/>
                <a:gd name="connsiteX67" fmla="*/ 2419988 w 3057486"/>
                <a:gd name="connsiteY67" fmla="*/ 6614330 h 6636357"/>
                <a:gd name="connsiteX68" fmla="*/ 2410752 w 3057486"/>
                <a:gd name="connsiteY68" fmla="*/ 6558912 h 6636357"/>
                <a:gd name="connsiteX69" fmla="*/ 2336861 w 3057486"/>
                <a:gd name="connsiteY69" fmla="*/ 6614330 h 6636357"/>
                <a:gd name="connsiteX70" fmla="*/ 2189079 w 3057486"/>
                <a:gd name="connsiteY70" fmla="*/ 6632803 h 6636357"/>
                <a:gd name="connsiteX71" fmla="*/ 1736497 w 3057486"/>
                <a:gd name="connsiteY71" fmla="*/ 6632803 h 6636357"/>
                <a:gd name="connsiteX72" fmla="*/ 1671843 w 3057486"/>
                <a:gd name="connsiteY72" fmla="*/ 6595858 h 6636357"/>
                <a:gd name="connsiteX73" fmla="*/ 1745734 w 3057486"/>
                <a:gd name="connsiteY73" fmla="*/ 6438840 h 6636357"/>
                <a:gd name="connsiteX74" fmla="*/ 1902752 w 3057486"/>
                <a:gd name="connsiteY74" fmla="*/ 6401894 h 6636357"/>
                <a:gd name="connsiteX75" fmla="*/ 1995115 w 3057486"/>
                <a:gd name="connsiteY75" fmla="*/ 6337240 h 6636357"/>
                <a:gd name="connsiteX76" fmla="*/ 1933347 w 3057486"/>
                <a:gd name="connsiteY76" fmla="*/ 6223517 h 6636357"/>
                <a:gd name="connsiteX0" fmla="*/ 1933347 w 3057486"/>
                <a:gd name="connsiteY0" fmla="*/ 6223517 h 6636357"/>
                <a:gd name="connsiteX1" fmla="*/ 2010413 w 3057486"/>
                <a:gd name="connsiteY1" fmla="*/ 6110949 h 6636357"/>
                <a:gd name="connsiteX2" fmla="*/ 2164256 w 3057486"/>
                <a:gd name="connsiteY2" fmla="*/ 6056108 h 6636357"/>
                <a:gd name="connsiteX3" fmla="*/ 2050534 w 3057486"/>
                <a:gd name="connsiteY3" fmla="*/ 5746112 h 6636357"/>
                <a:gd name="connsiteX4" fmla="*/ 1865806 w 3057486"/>
                <a:gd name="connsiteY4" fmla="*/ 5173458 h 6636357"/>
                <a:gd name="connsiteX5" fmla="*/ 1579479 w 3057486"/>
                <a:gd name="connsiteY5" fmla="*/ 4563858 h 6636357"/>
                <a:gd name="connsiteX6" fmla="*/ 1542534 w 3057486"/>
                <a:gd name="connsiteY6" fmla="*/ 4342185 h 6636357"/>
                <a:gd name="connsiteX7" fmla="*/ 1607188 w 3057486"/>
                <a:gd name="connsiteY7" fmla="*/ 3889603 h 6636357"/>
                <a:gd name="connsiteX8" fmla="*/ 1745734 w 3057486"/>
                <a:gd name="connsiteY8" fmla="*/ 3058330 h 6636357"/>
                <a:gd name="connsiteX9" fmla="*/ 1727261 w 3057486"/>
                <a:gd name="connsiteY9" fmla="*/ 2421021 h 6636357"/>
                <a:gd name="connsiteX10" fmla="*/ 1551770 w 3057486"/>
                <a:gd name="connsiteY10" fmla="*/ 2033094 h 6636357"/>
                <a:gd name="connsiteX11" fmla="*/ 1422461 w 3057486"/>
                <a:gd name="connsiteY11" fmla="*/ 1756003 h 6636357"/>
                <a:gd name="connsiteX12" fmla="*/ 1230590 w 3057486"/>
                <a:gd name="connsiteY12" fmla="*/ 1852263 h 6636357"/>
                <a:gd name="connsiteX13" fmla="*/ 914461 w 3057486"/>
                <a:gd name="connsiteY13" fmla="*/ 2088512 h 6636357"/>
                <a:gd name="connsiteX14" fmla="*/ 572715 w 3057486"/>
                <a:gd name="connsiteY14" fmla="*/ 2356367 h 6636357"/>
                <a:gd name="connsiteX15" fmla="*/ 314097 w 3057486"/>
                <a:gd name="connsiteY15" fmla="*/ 2531858 h 6636357"/>
                <a:gd name="connsiteX16" fmla="*/ 217981 w 3057486"/>
                <a:gd name="connsiteY16" fmla="*/ 2626819 h 6636357"/>
                <a:gd name="connsiteX17" fmla="*/ 135143 w 3057486"/>
                <a:gd name="connsiteY17" fmla="*/ 2614696 h 6636357"/>
                <a:gd name="connsiteX18" fmla="*/ 54036 w 3057486"/>
                <a:gd name="connsiteY18" fmla="*/ 2648755 h 6636357"/>
                <a:gd name="connsiteX19" fmla="*/ 61 w 3057486"/>
                <a:gd name="connsiteY19" fmla="*/ 2642694 h 6636357"/>
                <a:gd name="connsiteX20" fmla="*/ 46243 w 3057486"/>
                <a:gd name="connsiteY20" fmla="*/ 2559567 h 6636357"/>
                <a:gd name="connsiteX21" fmla="*/ 166315 w 3057486"/>
                <a:gd name="connsiteY21" fmla="*/ 2393312 h 6636357"/>
                <a:gd name="connsiteX22" fmla="*/ 314097 w 3057486"/>
                <a:gd name="connsiteY22" fmla="*/ 2310185 h 6636357"/>
                <a:gd name="connsiteX23" fmla="*/ 480352 w 3057486"/>
                <a:gd name="connsiteY23" fmla="*/ 2180876 h 6636357"/>
                <a:gd name="connsiteX24" fmla="*/ 729734 w 3057486"/>
                <a:gd name="connsiteY24" fmla="*/ 1922258 h 6636357"/>
                <a:gd name="connsiteX25" fmla="*/ 1071479 w 3057486"/>
                <a:gd name="connsiteY25" fmla="*/ 1534330 h 6636357"/>
                <a:gd name="connsiteX26" fmla="*/ 1210025 w 3057486"/>
                <a:gd name="connsiteY26" fmla="*/ 1275712 h 6636357"/>
                <a:gd name="connsiteX27" fmla="*/ 1339334 w 3057486"/>
                <a:gd name="connsiteY27" fmla="*/ 1017094 h 6636357"/>
                <a:gd name="connsiteX28" fmla="*/ 1385515 w 3057486"/>
                <a:gd name="connsiteY28" fmla="*/ 943203 h 6636357"/>
                <a:gd name="connsiteX29" fmla="*/ 1311625 w 3057486"/>
                <a:gd name="connsiteY29" fmla="*/ 869312 h 6636357"/>
                <a:gd name="connsiteX30" fmla="*/ 1228497 w 3057486"/>
                <a:gd name="connsiteY30" fmla="*/ 878549 h 6636357"/>
                <a:gd name="connsiteX31" fmla="*/ 1126897 w 3057486"/>
                <a:gd name="connsiteY31" fmla="*/ 684585 h 6636357"/>
                <a:gd name="connsiteX32" fmla="*/ 1006825 w 3057486"/>
                <a:gd name="connsiteY32" fmla="*/ 444440 h 6636357"/>
                <a:gd name="connsiteX33" fmla="*/ 1043770 w 3057486"/>
                <a:gd name="connsiteY33" fmla="*/ 232003 h 6636357"/>
                <a:gd name="connsiteX34" fmla="*/ 1108425 w 3057486"/>
                <a:gd name="connsiteY34" fmla="*/ 93458 h 6636357"/>
                <a:gd name="connsiteX35" fmla="*/ 1385515 w 3057486"/>
                <a:gd name="connsiteY35" fmla="*/ 1094 h 6636357"/>
                <a:gd name="connsiteX36" fmla="*/ 1616425 w 3057486"/>
                <a:gd name="connsiteY36" fmla="*/ 56512 h 6636357"/>
                <a:gd name="connsiteX37" fmla="*/ 1708788 w 3057486"/>
                <a:gd name="connsiteY37" fmla="*/ 250476 h 6636357"/>
                <a:gd name="connsiteX38" fmla="*/ 1736497 w 3057486"/>
                <a:gd name="connsiteY38" fmla="*/ 472149 h 6636357"/>
                <a:gd name="connsiteX39" fmla="*/ 1865806 w 3057486"/>
                <a:gd name="connsiteY39" fmla="*/ 638403 h 6636357"/>
                <a:gd name="connsiteX40" fmla="*/ 1911988 w 3057486"/>
                <a:gd name="connsiteY40" fmla="*/ 684585 h 6636357"/>
                <a:gd name="connsiteX41" fmla="*/ 2152134 w 3057486"/>
                <a:gd name="connsiteY41" fmla="*/ 740003 h 6636357"/>
                <a:gd name="connsiteX42" fmla="*/ 2318388 w 3057486"/>
                <a:gd name="connsiteY42" fmla="*/ 850840 h 6636357"/>
                <a:gd name="connsiteX43" fmla="*/ 2567770 w 3057486"/>
                <a:gd name="connsiteY43" fmla="*/ 1183349 h 6636357"/>
                <a:gd name="connsiteX44" fmla="*/ 2854097 w 3057486"/>
                <a:gd name="connsiteY44" fmla="*/ 1617458 h 6636357"/>
                <a:gd name="connsiteX45" fmla="*/ 2937225 w 3057486"/>
                <a:gd name="connsiteY45" fmla="*/ 1783712 h 6636357"/>
                <a:gd name="connsiteX46" fmla="*/ 2937225 w 3057486"/>
                <a:gd name="connsiteY46" fmla="*/ 2134694 h 6636357"/>
                <a:gd name="connsiteX47" fmla="*/ 2891043 w 3057486"/>
                <a:gd name="connsiteY47" fmla="*/ 2513385 h 6636357"/>
                <a:gd name="connsiteX48" fmla="*/ 2817152 w 3057486"/>
                <a:gd name="connsiteY48" fmla="*/ 2716585 h 6636357"/>
                <a:gd name="connsiteX49" fmla="*/ 2770970 w 3057486"/>
                <a:gd name="connsiteY49" fmla="*/ 2753530 h 6636357"/>
                <a:gd name="connsiteX50" fmla="*/ 2798679 w 3057486"/>
                <a:gd name="connsiteY50" fmla="*/ 2901312 h 6636357"/>
                <a:gd name="connsiteX51" fmla="*/ 2706315 w 3057486"/>
                <a:gd name="connsiteY51" fmla="*/ 3252294 h 6636357"/>
                <a:gd name="connsiteX52" fmla="*/ 2577006 w 3057486"/>
                <a:gd name="connsiteY52" fmla="*/ 3594040 h 6636357"/>
                <a:gd name="connsiteX53" fmla="*/ 2429225 w 3057486"/>
                <a:gd name="connsiteY53" fmla="*/ 4009676 h 6636357"/>
                <a:gd name="connsiteX54" fmla="*/ 2383043 w 3057486"/>
                <a:gd name="connsiteY54" fmla="*/ 4369894 h 6636357"/>
                <a:gd name="connsiteX55" fmla="*/ 2475406 w 3057486"/>
                <a:gd name="connsiteY55" fmla="*/ 4517676 h 6636357"/>
                <a:gd name="connsiteX56" fmla="*/ 2724788 w 3057486"/>
                <a:gd name="connsiteY56" fmla="*/ 4933312 h 6636357"/>
                <a:gd name="connsiteX57" fmla="*/ 2891043 w 3057486"/>
                <a:gd name="connsiteY57" fmla="*/ 5339712 h 6636357"/>
                <a:gd name="connsiteX58" fmla="*/ 3001879 w 3057486"/>
                <a:gd name="connsiteY58" fmla="*/ 5644512 h 6636357"/>
                <a:gd name="connsiteX59" fmla="*/ 3057297 w 3057486"/>
                <a:gd name="connsiteY59" fmla="*/ 5977021 h 6636357"/>
                <a:gd name="connsiteX60" fmla="*/ 3020352 w 3057486"/>
                <a:gd name="connsiteY60" fmla="*/ 6124803 h 6636357"/>
                <a:gd name="connsiteX61" fmla="*/ 3029011 w 3057486"/>
                <a:gd name="connsiteY61" fmla="*/ 6205621 h 6636357"/>
                <a:gd name="connsiteX62" fmla="*/ 2937225 w 3057486"/>
                <a:gd name="connsiteY62" fmla="*/ 6235640 h 6636357"/>
                <a:gd name="connsiteX63" fmla="*/ 2891043 w 3057486"/>
                <a:gd name="connsiteY63" fmla="*/ 6318767 h 6636357"/>
                <a:gd name="connsiteX64" fmla="*/ 2844861 w 3057486"/>
                <a:gd name="connsiteY64" fmla="*/ 6466549 h 6636357"/>
                <a:gd name="connsiteX65" fmla="*/ 2844861 w 3057486"/>
                <a:gd name="connsiteY65" fmla="*/ 6577385 h 6636357"/>
                <a:gd name="connsiteX66" fmla="*/ 2623188 w 3057486"/>
                <a:gd name="connsiteY66" fmla="*/ 6632803 h 6636357"/>
                <a:gd name="connsiteX67" fmla="*/ 2419988 w 3057486"/>
                <a:gd name="connsiteY67" fmla="*/ 6614330 h 6636357"/>
                <a:gd name="connsiteX68" fmla="*/ 2410752 w 3057486"/>
                <a:gd name="connsiteY68" fmla="*/ 6558912 h 6636357"/>
                <a:gd name="connsiteX69" fmla="*/ 2336861 w 3057486"/>
                <a:gd name="connsiteY69" fmla="*/ 6614330 h 6636357"/>
                <a:gd name="connsiteX70" fmla="*/ 2189079 w 3057486"/>
                <a:gd name="connsiteY70" fmla="*/ 6632803 h 6636357"/>
                <a:gd name="connsiteX71" fmla="*/ 1736497 w 3057486"/>
                <a:gd name="connsiteY71" fmla="*/ 6632803 h 6636357"/>
                <a:gd name="connsiteX72" fmla="*/ 1671843 w 3057486"/>
                <a:gd name="connsiteY72" fmla="*/ 6595858 h 6636357"/>
                <a:gd name="connsiteX73" fmla="*/ 1745734 w 3057486"/>
                <a:gd name="connsiteY73" fmla="*/ 6438840 h 6636357"/>
                <a:gd name="connsiteX74" fmla="*/ 1902752 w 3057486"/>
                <a:gd name="connsiteY74" fmla="*/ 6401894 h 6636357"/>
                <a:gd name="connsiteX75" fmla="*/ 1995115 w 3057486"/>
                <a:gd name="connsiteY75" fmla="*/ 6337240 h 6636357"/>
                <a:gd name="connsiteX76" fmla="*/ 1933347 w 3057486"/>
                <a:gd name="connsiteY76" fmla="*/ 6223517 h 6636357"/>
                <a:gd name="connsiteX0" fmla="*/ 1933347 w 3057486"/>
                <a:gd name="connsiteY0" fmla="*/ 6223517 h 6636357"/>
                <a:gd name="connsiteX1" fmla="*/ 2010413 w 3057486"/>
                <a:gd name="connsiteY1" fmla="*/ 6110949 h 6636357"/>
                <a:gd name="connsiteX2" fmla="*/ 2164256 w 3057486"/>
                <a:gd name="connsiteY2" fmla="*/ 6056108 h 6636357"/>
                <a:gd name="connsiteX3" fmla="*/ 2050534 w 3057486"/>
                <a:gd name="connsiteY3" fmla="*/ 5746112 h 6636357"/>
                <a:gd name="connsiteX4" fmla="*/ 1865806 w 3057486"/>
                <a:gd name="connsiteY4" fmla="*/ 5173458 h 6636357"/>
                <a:gd name="connsiteX5" fmla="*/ 1579479 w 3057486"/>
                <a:gd name="connsiteY5" fmla="*/ 4563858 h 6636357"/>
                <a:gd name="connsiteX6" fmla="*/ 1542534 w 3057486"/>
                <a:gd name="connsiteY6" fmla="*/ 4342185 h 6636357"/>
                <a:gd name="connsiteX7" fmla="*/ 1607188 w 3057486"/>
                <a:gd name="connsiteY7" fmla="*/ 3889603 h 6636357"/>
                <a:gd name="connsiteX8" fmla="*/ 1745734 w 3057486"/>
                <a:gd name="connsiteY8" fmla="*/ 3058330 h 6636357"/>
                <a:gd name="connsiteX9" fmla="*/ 1727261 w 3057486"/>
                <a:gd name="connsiteY9" fmla="*/ 2421021 h 6636357"/>
                <a:gd name="connsiteX10" fmla="*/ 1551770 w 3057486"/>
                <a:gd name="connsiteY10" fmla="*/ 2033094 h 6636357"/>
                <a:gd name="connsiteX11" fmla="*/ 1422461 w 3057486"/>
                <a:gd name="connsiteY11" fmla="*/ 1756003 h 6636357"/>
                <a:gd name="connsiteX12" fmla="*/ 1230590 w 3057486"/>
                <a:gd name="connsiteY12" fmla="*/ 1852263 h 6636357"/>
                <a:gd name="connsiteX13" fmla="*/ 935892 w 3057486"/>
                <a:gd name="connsiteY13" fmla="*/ 2114706 h 6636357"/>
                <a:gd name="connsiteX14" fmla="*/ 572715 w 3057486"/>
                <a:gd name="connsiteY14" fmla="*/ 2356367 h 6636357"/>
                <a:gd name="connsiteX15" fmla="*/ 314097 w 3057486"/>
                <a:gd name="connsiteY15" fmla="*/ 2531858 h 6636357"/>
                <a:gd name="connsiteX16" fmla="*/ 217981 w 3057486"/>
                <a:gd name="connsiteY16" fmla="*/ 2626819 h 6636357"/>
                <a:gd name="connsiteX17" fmla="*/ 135143 w 3057486"/>
                <a:gd name="connsiteY17" fmla="*/ 2614696 h 6636357"/>
                <a:gd name="connsiteX18" fmla="*/ 54036 w 3057486"/>
                <a:gd name="connsiteY18" fmla="*/ 2648755 h 6636357"/>
                <a:gd name="connsiteX19" fmla="*/ 61 w 3057486"/>
                <a:gd name="connsiteY19" fmla="*/ 2642694 h 6636357"/>
                <a:gd name="connsiteX20" fmla="*/ 46243 w 3057486"/>
                <a:gd name="connsiteY20" fmla="*/ 2559567 h 6636357"/>
                <a:gd name="connsiteX21" fmla="*/ 166315 w 3057486"/>
                <a:gd name="connsiteY21" fmla="*/ 2393312 h 6636357"/>
                <a:gd name="connsiteX22" fmla="*/ 314097 w 3057486"/>
                <a:gd name="connsiteY22" fmla="*/ 2310185 h 6636357"/>
                <a:gd name="connsiteX23" fmla="*/ 480352 w 3057486"/>
                <a:gd name="connsiteY23" fmla="*/ 2180876 h 6636357"/>
                <a:gd name="connsiteX24" fmla="*/ 729734 w 3057486"/>
                <a:gd name="connsiteY24" fmla="*/ 1922258 h 6636357"/>
                <a:gd name="connsiteX25" fmla="*/ 1071479 w 3057486"/>
                <a:gd name="connsiteY25" fmla="*/ 1534330 h 6636357"/>
                <a:gd name="connsiteX26" fmla="*/ 1210025 w 3057486"/>
                <a:gd name="connsiteY26" fmla="*/ 1275712 h 6636357"/>
                <a:gd name="connsiteX27" fmla="*/ 1339334 w 3057486"/>
                <a:gd name="connsiteY27" fmla="*/ 1017094 h 6636357"/>
                <a:gd name="connsiteX28" fmla="*/ 1385515 w 3057486"/>
                <a:gd name="connsiteY28" fmla="*/ 943203 h 6636357"/>
                <a:gd name="connsiteX29" fmla="*/ 1311625 w 3057486"/>
                <a:gd name="connsiteY29" fmla="*/ 869312 h 6636357"/>
                <a:gd name="connsiteX30" fmla="*/ 1228497 w 3057486"/>
                <a:gd name="connsiteY30" fmla="*/ 878549 h 6636357"/>
                <a:gd name="connsiteX31" fmla="*/ 1126897 w 3057486"/>
                <a:gd name="connsiteY31" fmla="*/ 684585 h 6636357"/>
                <a:gd name="connsiteX32" fmla="*/ 1006825 w 3057486"/>
                <a:gd name="connsiteY32" fmla="*/ 444440 h 6636357"/>
                <a:gd name="connsiteX33" fmla="*/ 1043770 w 3057486"/>
                <a:gd name="connsiteY33" fmla="*/ 232003 h 6636357"/>
                <a:gd name="connsiteX34" fmla="*/ 1108425 w 3057486"/>
                <a:gd name="connsiteY34" fmla="*/ 93458 h 6636357"/>
                <a:gd name="connsiteX35" fmla="*/ 1385515 w 3057486"/>
                <a:gd name="connsiteY35" fmla="*/ 1094 h 6636357"/>
                <a:gd name="connsiteX36" fmla="*/ 1616425 w 3057486"/>
                <a:gd name="connsiteY36" fmla="*/ 56512 h 6636357"/>
                <a:gd name="connsiteX37" fmla="*/ 1708788 w 3057486"/>
                <a:gd name="connsiteY37" fmla="*/ 250476 h 6636357"/>
                <a:gd name="connsiteX38" fmla="*/ 1736497 w 3057486"/>
                <a:gd name="connsiteY38" fmla="*/ 472149 h 6636357"/>
                <a:gd name="connsiteX39" fmla="*/ 1865806 w 3057486"/>
                <a:gd name="connsiteY39" fmla="*/ 638403 h 6636357"/>
                <a:gd name="connsiteX40" fmla="*/ 1911988 w 3057486"/>
                <a:gd name="connsiteY40" fmla="*/ 684585 h 6636357"/>
                <a:gd name="connsiteX41" fmla="*/ 2152134 w 3057486"/>
                <a:gd name="connsiteY41" fmla="*/ 740003 h 6636357"/>
                <a:gd name="connsiteX42" fmla="*/ 2318388 w 3057486"/>
                <a:gd name="connsiteY42" fmla="*/ 850840 h 6636357"/>
                <a:gd name="connsiteX43" fmla="*/ 2567770 w 3057486"/>
                <a:gd name="connsiteY43" fmla="*/ 1183349 h 6636357"/>
                <a:gd name="connsiteX44" fmla="*/ 2854097 w 3057486"/>
                <a:gd name="connsiteY44" fmla="*/ 1617458 h 6636357"/>
                <a:gd name="connsiteX45" fmla="*/ 2937225 w 3057486"/>
                <a:gd name="connsiteY45" fmla="*/ 1783712 h 6636357"/>
                <a:gd name="connsiteX46" fmla="*/ 2937225 w 3057486"/>
                <a:gd name="connsiteY46" fmla="*/ 2134694 h 6636357"/>
                <a:gd name="connsiteX47" fmla="*/ 2891043 w 3057486"/>
                <a:gd name="connsiteY47" fmla="*/ 2513385 h 6636357"/>
                <a:gd name="connsiteX48" fmla="*/ 2817152 w 3057486"/>
                <a:gd name="connsiteY48" fmla="*/ 2716585 h 6636357"/>
                <a:gd name="connsiteX49" fmla="*/ 2770970 w 3057486"/>
                <a:gd name="connsiteY49" fmla="*/ 2753530 h 6636357"/>
                <a:gd name="connsiteX50" fmla="*/ 2798679 w 3057486"/>
                <a:gd name="connsiteY50" fmla="*/ 2901312 h 6636357"/>
                <a:gd name="connsiteX51" fmla="*/ 2706315 w 3057486"/>
                <a:gd name="connsiteY51" fmla="*/ 3252294 h 6636357"/>
                <a:gd name="connsiteX52" fmla="*/ 2577006 w 3057486"/>
                <a:gd name="connsiteY52" fmla="*/ 3594040 h 6636357"/>
                <a:gd name="connsiteX53" fmla="*/ 2429225 w 3057486"/>
                <a:gd name="connsiteY53" fmla="*/ 4009676 h 6636357"/>
                <a:gd name="connsiteX54" fmla="*/ 2383043 w 3057486"/>
                <a:gd name="connsiteY54" fmla="*/ 4369894 h 6636357"/>
                <a:gd name="connsiteX55" fmla="*/ 2475406 w 3057486"/>
                <a:gd name="connsiteY55" fmla="*/ 4517676 h 6636357"/>
                <a:gd name="connsiteX56" fmla="*/ 2724788 w 3057486"/>
                <a:gd name="connsiteY56" fmla="*/ 4933312 h 6636357"/>
                <a:gd name="connsiteX57" fmla="*/ 2891043 w 3057486"/>
                <a:gd name="connsiteY57" fmla="*/ 5339712 h 6636357"/>
                <a:gd name="connsiteX58" fmla="*/ 3001879 w 3057486"/>
                <a:gd name="connsiteY58" fmla="*/ 5644512 h 6636357"/>
                <a:gd name="connsiteX59" fmla="*/ 3057297 w 3057486"/>
                <a:gd name="connsiteY59" fmla="*/ 5977021 h 6636357"/>
                <a:gd name="connsiteX60" fmla="*/ 3020352 w 3057486"/>
                <a:gd name="connsiteY60" fmla="*/ 6124803 h 6636357"/>
                <a:gd name="connsiteX61" fmla="*/ 3029011 w 3057486"/>
                <a:gd name="connsiteY61" fmla="*/ 6205621 h 6636357"/>
                <a:gd name="connsiteX62" fmla="*/ 2937225 w 3057486"/>
                <a:gd name="connsiteY62" fmla="*/ 6235640 h 6636357"/>
                <a:gd name="connsiteX63" fmla="*/ 2891043 w 3057486"/>
                <a:gd name="connsiteY63" fmla="*/ 6318767 h 6636357"/>
                <a:gd name="connsiteX64" fmla="*/ 2844861 w 3057486"/>
                <a:gd name="connsiteY64" fmla="*/ 6466549 h 6636357"/>
                <a:gd name="connsiteX65" fmla="*/ 2844861 w 3057486"/>
                <a:gd name="connsiteY65" fmla="*/ 6577385 h 6636357"/>
                <a:gd name="connsiteX66" fmla="*/ 2623188 w 3057486"/>
                <a:gd name="connsiteY66" fmla="*/ 6632803 h 6636357"/>
                <a:gd name="connsiteX67" fmla="*/ 2419988 w 3057486"/>
                <a:gd name="connsiteY67" fmla="*/ 6614330 h 6636357"/>
                <a:gd name="connsiteX68" fmla="*/ 2410752 w 3057486"/>
                <a:gd name="connsiteY68" fmla="*/ 6558912 h 6636357"/>
                <a:gd name="connsiteX69" fmla="*/ 2336861 w 3057486"/>
                <a:gd name="connsiteY69" fmla="*/ 6614330 h 6636357"/>
                <a:gd name="connsiteX70" fmla="*/ 2189079 w 3057486"/>
                <a:gd name="connsiteY70" fmla="*/ 6632803 h 6636357"/>
                <a:gd name="connsiteX71" fmla="*/ 1736497 w 3057486"/>
                <a:gd name="connsiteY71" fmla="*/ 6632803 h 6636357"/>
                <a:gd name="connsiteX72" fmla="*/ 1671843 w 3057486"/>
                <a:gd name="connsiteY72" fmla="*/ 6595858 h 6636357"/>
                <a:gd name="connsiteX73" fmla="*/ 1745734 w 3057486"/>
                <a:gd name="connsiteY73" fmla="*/ 6438840 h 6636357"/>
                <a:gd name="connsiteX74" fmla="*/ 1902752 w 3057486"/>
                <a:gd name="connsiteY74" fmla="*/ 6401894 h 6636357"/>
                <a:gd name="connsiteX75" fmla="*/ 1995115 w 3057486"/>
                <a:gd name="connsiteY75" fmla="*/ 6337240 h 6636357"/>
                <a:gd name="connsiteX76" fmla="*/ 1933347 w 3057486"/>
                <a:gd name="connsiteY76" fmla="*/ 6223517 h 6636357"/>
                <a:gd name="connsiteX0" fmla="*/ 1933347 w 3057486"/>
                <a:gd name="connsiteY0" fmla="*/ 6223517 h 6636357"/>
                <a:gd name="connsiteX1" fmla="*/ 2010413 w 3057486"/>
                <a:gd name="connsiteY1" fmla="*/ 6110949 h 6636357"/>
                <a:gd name="connsiteX2" fmla="*/ 2164256 w 3057486"/>
                <a:gd name="connsiteY2" fmla="*/ 6056108 h 6636357"/>
                <a:gd name="connsiteX3" fmla="*/ 2050534 w 3057486"/>
                <a:gd name="connsiteY3" fmla="*/ 5746112 h 6636357"/>
                <a:gd name="connsiteX4" fmla="*/ 1865806 w 3057486"/>
                <a:gd name="connsiteY4" fmla="*/ 5173458 h 6636357"/>
                <a:gd name="connsiteX5" fmla="*/ 1579479 w 3057486"/>
                <a:gd name="connsiteY5" fmla="*/ 4563858 h 6636357"/>
                <a:gd name="connsiteX6" fmla="*/ 1542534 w 3057486"/>
                <a:gd name="connsiteY6" fmla="*/ 4342185 h 6636357"/>
                <a:gd name="connsiteX7" fmla="*/ 1607188 w 3057486"/>
                <a:gd name="connsiteY7" fmla="*/ 3889603 h 6636357"/>
                <a:gd name="connsiteX8" fmla="*/ 1745734 w 3057486"/>
                <a:gd name="connsiteY8" fmla="*/ 3058330 h 6636357"/>
                <a:gd name="connsiteX9" fmla="*/ 1727261 w 3057486"/>
                <a:gd name="connsiteY9" fmla="*/ 2421021 h 6636357"/>
                <a:gd name="connsiteX10" fmla="*/ 1551770 w 3057486"/>
                <a:gd name="connsiteY10" fmla="*/ 2033094 h 6636357"/>
                <a:gd name="connsiteX11" fmla="*/ 1422461 w 3057486"/>
                <a:gd name="connsiteY11" fmla="*/ 1756003 h 6636357"/>
                <a:gd name="connsiteX12" fmla="*/ 1230590 w 3057486"/>
                <a:gd name="connsiteY12" fmla="*/ 1852263 h 6636357"/>
                <a:gd name="connsiteX13" fmla="*/ 935892 w 3057486"/>
                <a:gd name="connsiteY13" fmla="*/ 2114706 h 6636357"/>
                <a:gd name="connsiteX14" fmla="*/ 572715 w 3057486"/>
                <a:gd name="connsiteY14" fmla="*/ 2356367 h 6636357"/>
                <a:gd name="connsiteX15" fmla="*/ 314097 w 3057486"/>
                <a:gd name="connsiteY15" fmla="*/ 2531858 h 6636357"/>
                <a:gd name="connsiteX16" fmla="*/ 217981 w 3057486"/>
                <a:gd name="connsiteY16" fmla="*/ 2626819 h 6636357"/>
                <a:gd name="connsiteX17" fmla="*/ 135143 w 3057486"/>
                <a:gd name="connsiteY17" fmla="*/ 2614696 h 6636357"/>
                <a:gd name="connsiteX18" fmla="*/ 54036 w 3057486"/>
                <a:gd name="connsiteY18" fmla="*/ 2648755 h 6636357"/>
                <a:gd name="connsiteX19" fmla="*/ 61 w 3057486"/>
                <a:gd name="connsiteY19" fmla="*/ 2642694 h 6636357"/>
                <a:gd name="connsiteX20" fmla="*/ 46243 w 3057486"/>
                <a:gd name="connsiteY20" fmla="*/ 2559567 h 6636357"/>
                <a:gd name="connsiteX21" fmla="*/ 166315 w 3057486"/>
                <a:gd name="connsiteY21" fmla="*/ 2393312 h 6636357"/>
                <a:gd name="connsiteX22" fmla="*/ 314097 w 3057486"/>
                <a:gd name="connsiteY22" fmla="*/ 2310185 h 6636357"/>
                <a:gd name="connsiteX23" fmla="*/ 480352 w 3057486"/>
                <a:gd name="connsiteY23" fmla="*/ 2180876 h 6636357"/>
                <a:gd name="connsiteX24" fmla="*/ 729734 w 3057486"/>
                <a:gd name="connsiteY24" fmla="*/ 1922258 h 6636357"/>
                <a:gd name="connsiteX25" fmla="*/ 1071479 w 3057486"/>
                <a:gd name="connsiteY25" fmla="*/ 1534330 h 6636357"/>
                <a:gd name="connsiteX26" fmla="*/ 1210025 w 3057486"/>
                <a:gd name="connsiteY26" fmla="*/ 1275712 h 6636357"/>
                <a:gd name="connsiteX27" fmla="*/ 1339334 w 3057486"/>
                <a:gd name="connsiteY27" fmla="*/ 1017094 h 6636357"/>
                <a:gd name="connsiteX28" fmla="*/ 1385515 w 3057486"/>
                <a:gd name="connsiteY28" fmla="*/ 943203 h 6636357"/>
                <a:gd name="connsiteX29" fmla="*/ 1311625 w 3057486"/>
                <a:gd name="connsiteY29" fmla="*/ 869312 h 6636357"/>
                <a:gd name="connsiteX30" fmla="*/ 1228497 w 3057486"/>
                <a:gd name="connsiteY30" fmla="*/ 878549 h 6636357"/>
                <a:gd name="connsiteX31" fmla="*/ 1126897 w 3057486"/>
                <a:gd name="connsiteY31" fmla="*/ 684585 h 6636357"/>
                <a:gd name="connsiteX32" fmla="*/ 1042544 w 3057486"/>
                <a:gd name="connsiteY32" fmla="*/ 437296 h 6636357"/>
                <a:gd name="connsiteX33" fmla="*/ 1043770 w 3057486"/>
                <a:gd name="connsiteY33" fmla="*/ 232003 h 6636357"/>
                <a:gd name="connsiteX34" fmla="*/ 1108425 w 3057486"/>
                <a:gd name="connsiteY34" fmla="*/ 93458 h 6636357"/>
                <a:gd name="connsiteX35" fmla="*/ 1385515 w 3057486"/>
                <a:gd name="connsiteY35" fmla="*/ 1094 h 6636357"/>
                <a:gd name="connsiteX36" fmla="*/ 1616425 w 3057486"/>
                <a:gd name="connsiteY36" fmla="*/ 56512 h 6636357"/>
                <a:gd name="connsiteX37" fmla="*/ 1708788 w 3057486"/>
                <a:gd name="connsiteY37" fmla="*/ 250476 h 6636357"/>
                <a:gd name="connsiteX38" fmla="*/ 1736497 w 3057486"/>
                <a:gd name="connsiteY38" fmla="*/ 472149 h 6636357"/>
                <a:gd name="connsiteX39" fmla="*/ 1865806 w 3057486"/>
                <a:gd name="connsiteY39" fmla="*/ 638403 h 6636357"/>
                <a:gd name="connsiteX40" fmla="*/ 1911988 w 3057486"/>
                <a:gd name="connsiteY40" fmla="*/ 684585 h 6636357"/>
                <a:gd name="connsiteX41" fmla="*/ 2152134 w 3057486"/>
                <a:gd name="connsiteY41" fmla="*/ 740003 h 6636357"/>
                <a:gd name="connsiteX42" fmla="*/ 2318388 w 3057486"/>
                <a:gd name="connsiteY42" fmla="*/ 850840 h 6636357"/>
                <a:gd name="connsiteX43" fmla="*/ 2567770 w 3057486"/>
                <a:gd name="connsiteY43" fmla="*/ 1183349 h 6636357"/>
                <a:gd name="connsiteX44" fmla="*/ 2854097 w 3057486"/>
                <a:gd name="connsiteY44" fmla="*/ 1617458 h 6636357"/>
                <a:gd name="connsiteX45" fmla="*/ 2937225 w 3057486"/>
                <a:gd name="connsiteY45" fmla="*/ 1783712 h 6636357"/>
                <a:gd name="connsiteX46" fmla="*/ 2937225 w 3057486"/>
                <a:gd name="connsiteY46" fmla="*/ 2134694 h 6636357"/>
                <a:gd name="connsiteX47" fmla="*/ 2891043 w 3057486"/>
                <a:gd name="connsiteY47" fmla="*/ 2513385 h 6636357"/>
                <a:gd name="connsiteX48" fmla="*/ 2817152 w 3057486"/>
                <a:gd name="connsiteY48" fmla="*/ 2716585 h 6636357"/>
                <a:gd name="connsiteX49" fmla="*/ 2770970 w 3057486"/>
                <a:gd name="connsiteY49" fmla="*/ 2753530 h 6636357"/>
                <a:gd name="connsiteX50" fmla="*/ 2798679 w 3057486"/>
                <a:gd name="connsiteY50" fmla="*/ 2901312 h 6636357"/>
                <a:gd name="connsiteX51" fmla="*/ 2706315 w 3057486"/>
                <a:gd name="connsiteY51" fmla="*/ 3252294 h 6636357"/>
                <a:gd name="connsiteX52" fmla="*/ 2577006 w 3057486"/>
                <a:gd name="connsiteY52" fmla="*/ 3594040 h 6636357"/>
                <a:gd name="connsiteX53" fmla="*/ 2429225 w 3057486"/>
                <a:gd name="connsiteY53" fmla="*/ 4009676 h 6636357"/>
                <a:gd name="connsiteX54" fmla="*/ 2383043 w 3057486"/>
                <a:gd name="connsiteY54" fmla="*/ 4369894 h 6636357"/>
                <a:gd name="connsiteX55" fmla="*/ 2475406 w 3057486"/>
                <a:gd name="connsiteY55" fmla="*/ 4517676 h 6636357"/>
                <a:gd name="connsiteX56" fmla="*/ 2724788 w 3057486"/>
                <a:gd name="connsiteY56" fmla="*/ 4933312 h 6636357"/>
                <a:gd name="connsiteX57" fmla="*/ 2891043 w 3057486"/>
                <a:gd name="connsiteY57" fmla="*/ 5339712 h 6636357"/>
                <a:gd name="connsiteX58" fmla="*/ 3001879 w 3057486"/>
                <a:gd name="connsiteY58" fmla="*/ 5644512 h 6636357"/>
                <a:gd name="connsiteX59" fmla="*/ 3057297 w 3057486"/>
                <a:gd name="connsiteY59" fmla="*/ 5977021 h 6636357"/>
                <a:gd name="connsiteX60" fmla="*/ 3020352 w 3057486"/>
                <a:gd name="connsiteY60" fmla="*/ 6124803 h 6636357"/>
                <a:gd name="connsiteX61" fmla="*/ 3029011 w 3057486"/>
                <a:gd name="connsiteY61" fmla="*/ 6205621 h 6636357"/>
                <a:gd name="connsiteX62" fmla="*/ 2937225 w 3057486"/>
                <a:gd name="connsiteY62" fmla="*/ 6235640 h 6636357"/>
                <a:gd name="connsiteX63" fmla="*/ 2891043 w 3057486"/>
                <a:gd name="connsiteY63" fmla="*/ 6318767 h 6636357"/>
                <a:gd name="connsiteX64" fmla="*/ 2844861 w 3057486"/>
                <a:gd name="connsiteY64" fmla="*/ 6466549 h 6636357"/>
                <a:gd name="connsiteX65" fmla="*/ 2844861 w 3057486"/>
                <a:gd name="connsiteY65" fmla="*/ 6577385 h 6636357"/>
                <a:gd name="connsiteX66" fmla="*/ 2623188 w 3057486"/>
                <a:gd name="connsiteY66" fmla="*/ 6632803 h 6636357"/>
                <a:gd name="connsiteX67" fmla="*/ 2419988 w 3057486"/>
                <a:gd name="connsiteY67" fmla="*/ 6614330 h 6636357"/>
                <a:gd name="connsiteX68" fmla="*/ 2410752 w 3057486"/>
                <a:gd name="connsiteY68" fmla="*/ 6558912 h 6636357"/>
                <a:gd name="connsiteX69" fmla="*/ 2336861 w 3057486"/>
                <a:gd name="connsiteY69" fmla="*/ 6614330 h 6636357"/>
                <a:gd name="connsiteX70" fmla="*/ 2189079 w 3057486"/>
                <a:gd name="connsiteY70" fmla="*/ 6632803 h 6636357"/>
                <a:gd name="connsiteX71" fmla="*/ 1736497 w 3057486"/>
                <a:gd name="connsiteY71" fmla="*/ 6632803 h 6636357"/>
                <a:gd name="connsiteX72" fmla="*/ 1671843 w 3057486"/>
                <a:gd name="connsiteY72" fmla="*/ 6595858 h 6636357"/>
                <a:gd name="connsiteX73" fmla="*/ 1745734 w 3057486"/>
                <a:gd name="connsiteY73" fmla="*/ 6438840 h 6636357"/>
                <a:gd name="connsiteX74" fmla="*/ 1902752 w 3057486"/>
                <a:gd name="connsiteY74" fmla="*/ 6401894 h 6636357"/>
                <a:gd name="connsiteX75" fmla="*/ 1995115 w 3057486"/>
                <a:gd name="connsiteY75" fmla="*/ 6337240 h 6636357"/>
                <a:gd name="connsiteX76" fmla="*/ 1933347 w 3057486"/>
                <a:gd name="connsiteY76" fmla="*/ 6223517 h 6636357"/>
                <a:gd name="connsiteX0" fmla="*/ 1933347 w 3057486"/>
                <a:gd name="connsiteY0" fmla="*/ 6223517 h 6636357"/>
                <a:gd name="connsiteX1" fmla="*/ 2010413 w 3057486"/>
                <a:gd name="connsiteY1" fmla="*/ 6110949 h 6636357"/>
                <a:gd name="connsiteX2" fmla="*/ 2164256 w 3057486"/>
                <a:gd name="connsiteY2" fmla="*/ 6056108 h 6636357"/>
                <a:gd name="connsiteX3" fmla="*/ 2050534 w 3057486"/>
                <a:gd name="connsiteY3" fmla="*/ 5746112 h 6636357"/>
                <a:gd name="connsiteX4" fmla="*/ 1865806 w 3057486"/>
                <a:gd name="connsiteY4" fmla="*/ 5173458 h 6636357"/>
                <a:gd name="connsiteX5" fmla="*/ 1579479 w 3057486"/>
                <a:gd name="connsiteY5" fmla="*/ 4563858 h 6636357"/>
                <a:gd name="connsiteX6" fmla="*/ 1542534 w 3057486"/>
                <a:gd name="connsiteY6" fmla="*/ 4342185 h 6636357"/>
                <a:gd name="connsiteX7" fmla="*/ 1607188 w 3057486"/>
                <a:gd name="connsiteY7" fmla="*/ 3889603 h 6636357"/>
                <a:gd name="connsiteX8" fmla="*/ 1745734 w 3057486"/>
                <a:gd name="connsiteY8" fmla="*/ 3058330 h 6636357"/>
                <a:gd name="connsiteX9" fmla="*/ 1727261 w 3057486"/>
                <a:gd name="connsiteY9" fmla="*/ 2421021 h 6636357"/>
                <a:gd name="connsiteX10" fmla="*/ 1551770 w 3057486"/>
                <a:gd name="connsiteY10" fmla="*/ 2033094 h 6636357"/>
                <a:gd name="connsiteX11" fmla="*/ 1422461 w 3057486"/>
                <a:gd name="connsiteY11" fmla="*/ 1756003 h 6636357"/>
                <a:gd name="connsiteX12" fmla="*/ 1230590 w 3057486"/>
                <a:gd name="connsiteY12" fmla="*/ 1852263 h 6636357"/>
                <a:gd name="connsiteX13" fmla="*/ 935892 w 3057486"/>
                <a:gd name="connsiteY13" fmla="*/ 2114706 h 6636357"/>
                <a:gd name="connsiteX14" fmla="*/ 572715 w 3057486"/>
                <a:gd name="connsiteY14" fmla="*/ 2356367 h 6636357"/>
                <a:gd name="connsiteX15" fmla="*/ 314097 w 3057486"/>
                <a:gd name="connsiteY15" fmla="*/ 2531858 h 6636357"/>
                <a:gd name="connsiteX16" fmla="*/ 217981 w 3057486"/>
                <a:gd name="connsiteY16" fmla="*/ 2626819 h 6636357"/>
                <a:gd name="connsiteX17" fmla="*/ 135143 w 3057486"/>
                <a:gd name="connsiteY17" fmla="*/ 2614696 h 6636357"/>
                <a:gd name="connsiteX18" fmla="*/ 54036 w 3057486"/>
                <a:gd name="connsiteY18" fmla="*/ 2648755 h 6636357"/>
                <a:gd name="connsiteX19" fmla="*/ 61 w 3057486"/>
                <a:gd name="connsiteY19" fmla="*/ 2642694 h 6636357"/>
                <a:gd name="connsiteX20" fmla="*/ 46243 w 3057486"/>
                <a:gd name="connsiteY20" fmla="*/ 2559567 h 6636357"/>
                <a:gd name="connsiteX21" fmla="*/ 166315 w 3057486"/>
                <a:gd name="connsiteY21" fmla="*/ 2393312 h 6636357"/>
                <a:gd name="connsiteX22" fmla="*/ 314097 w 3057486"/>
                <a:gd name="connsiteY22" fmla="*/ 2310185 h 6636357"/>
                <a:gd name="connsiteX23" fmla="*/ 480352 w 3057486"/>
                <a:gd name="connsiteY23" fmla="*/ 2180876 h 6636357"/>
                <a:gd name="connsiteX24" fmla="*/ 729734 w 3057486"/>
                <a:gd name="connsiteY24" fmla="*/ 1922258 h 6636357"/>
                <a:gd name="connsiteX25" fmla="*/ 1071479 w 3057486"/>
                <a:gd name="connsiteY25" fmla="*/ 1534330 h 6636357"/>
                <a:gd name="connsiteX26" fmla="*/ 1210025 w 3057486"/>
                <a:gd name="connsiteY26" fmla="*/ 1275712 h 6636357"/>
                <a:gd name="connsiteX27" fmla="*/ 1339334 w 3057486"/>
                <a:gd name="connsiteY27" fmla="*/ 1017094 h 6636357"/>
                <a:gd name="connsiteX28" fmla="*/ 1385515 w 3057486"/>
                <a:gd name="connsiteY28" fmla="*/ 943203 h 6636357"/>
                <a:gd name="connsiteX29" fmla="*/ 1311625 w 3057486"/>
                <a:gd name="connsiteY29" fmla="*/ 869312 h 6636357"/>
                <a:gd name="connsiteX30" fmla="*/ 1228497 w 3057486"/>
                <a:gd name="connsiteY30" fmla="*/ 878549 h 6636357"/>
                <a:gd name="connsiteX31" fmla="*/ 1126897 w 3057486"/>
                <a:gd name="connsiteY31" fmla="*/ 684585 h 6636357"/>
                <a:gd name="connsiteX32" fmla="*/ 1095364 w 3057486"/>
                <a:gd name="connsiteY32" fmla="*/ 648866 h 6636357"/>
                <a:gd name="connsiteX33" fmla="*/ 1042544 w 3057486"/>
                <a:gd name="connsiteY33" fmla="*/ 437296 h 6636357"/>
                <a:gd name="connsiteX34" fmla="*/ 1043770 w 3057486"/>
                <a:gd name="connsiteY34" fmla="*/ 232003 h 6636357"/>
                <a:gd name="connsiteX35" fmla="*/ 1108425 w 3057486"/>
                <a:gd name="connsiteY35" fmla="*/ 93458 h 6636357"/>
                <a:gd name="connsiteX36" fmla="*/ 1385515 w 3057486"/>
                <a:gd name="connsiteY36" fmla="*/ 1094 h 6636357"/>
                <a:gd name="connsiteX37" fmla="*/ 1616425 w 3057486"/>
                <a:gd name="connsiteY37" fmla="*/ 56512 h 6636357"/>
                <a:gd name="connsiteX38" fmla="*/ 1708788 w 3057486"/>
                <a:gd name="connsiteY38" fmla="*/ 250476 h 6636357"/>
                <a:gd name="connsiteX39" fmla="*/ 1736497 w 3057486"/>
                <a:gd name="connsiteY39" fmla="*/ 472149 h 6636357"/>
                <a:gd name="connsiteX40" fmla="*/ 1865806 w 3057486"/>
                <a:gd name="connsiteY40" fmla="*/ 638403 h 6636357"/>
                <a:gd name="connsiteX41" fmla="*/ 1911988 w 3057486"/>
                <a:gd name="connsiteY41" fmla="*/ 684585 h 6636357"/>
                <a:gd name="connsiteX42" fmla="*/ 2152134 w 3057486"/>
                <a:gd name="connsiteY42" fmla="*/ 740003 h 6636357"/>
                <a:gd name="connsiteX43" fmla="*/ 2318388 w 3057486"/>
                <a:gd name="connsiteY43" fmla="*/ 850840 h 6636357"/>
                <a:gd name="connsiteX44" fmla="*/ 2567770 w 3057486"/>
                <a:gd name="connsiteY44" fmla="*/ 1183349 h 6636357"/>
                <a:gd name="connsiteX45" fmla="*/ 2854097 w 3057486"/>
                <a:gd name="connsiteY45" fmla="*/ 1617458 h 6636357"/>
                <a:gd name="connsiteX46" fmla="*/ 2937225 w 3057486"/>
                <a:gd name="connsiteY46" fmla="*/ 1783712 h 6636357"/>
                <a:gd name="connsiteX47" fmla="*/ 2937225 w 3057486"/>
                <a:gd name="connsiteY47" fmla="*/ 2134694 h 6636357"/>
                <a:gd name="connsiteX48" fmla="*/ 2891043 w 3057486"/>
                <a:gd name="connsiteY48" fmla="*/ 2513385 h 6636357"/>
                <a:gd name="connsiteX49" fmla="*/ 2817152 w 3057486"/>
                <a:gd name="connsiteY49" fmla="*/ 2716585 h 6636357"/>
                <a:gd name="connsiteX50" fmla="*/ 2770970 w 3057486"/>
                <a:gd name="connsiteY50" fmla="*/ 2753530 h 6636357"/>
                <a:gd name="connsiteX51" fmla="*/ 2798679 w 3057486"/>
                <a:gd name="connsiteY51" fmla="*/ 2901312 h 6636357"/>
                <a:gd name="connsiteX52" fmla="*/ 2706315 w 3057486"/>
                <a:gd name="connsiteY52" fmla="*/ 3252294 h 6636357"/>
                <a:gd name="connsiteX53" fmla="*/ 2577006 w 3057486"/>
                <a:gd name="connsiteY53" fmla="*/ 3594040 h 6636357"/>
                <a:gd name="connsiteX54" fmla="*/ 2429225 w 3057486"/>
                <a:gd name="connsiteY54" fmla="*/ 4009676 h 6636357"/>
                <a:gd name="connsiteX55" fmla="*/ 2383043 w 3057486"/>
                <a:gd name="connsiteY55" fmla="*/ 4369894 h 6636357"/>
                <a:gd name="connsiteX56" fmla="*/ 2475406 w 3057486"/>
                <a:gd name="connsiteY56" fmla="*/ 4517676 h 6636357"/>
                <a:gd name="connsiteX57" fmla="*/ 2724788 w 3057486"/>
                <a:gd name="connsiteY57" fmla="*/ 4933312 h 6636357"/>
                <a:gd name="connsiteX58" fmla="*/ 2891043 w 3057486"/>
                <a:gd name="connsiteY58" fmla="*/ 5339712 h 6636357"/>
                <a:gd name="connsiteX59" fmla="*/ 3001879 w 3057486"/>
                <a:gd name="connsiteY59" fmla="*/ 5644512 h 6636357"/>
                <a:gd name="connsiteX60" fmla="*/ 3057297 w 3057486"/>
                <a:gd name="connsiteY60" fmla="*/ 5977021 h 6636357"/>
                <a:gd name="connsiteX61" fmla="*/ 3020352 w 3057486"/>
                <a:gd name="connsiteY61" fmla="*/ 6124803 h 6636357"/>
                <a:gd name="connsiteX62" fmla="*/ 3029011 w 3057486"/>
                <a:gd name="connsiteY62" fmla="*/ 6205621 h 6636357"/>
                <a:gd name="connsiteX63" fmla="*/ 2937225 w 3057486"/>
                <a:gd name="connsiteY63" fmla="*/ 6235640 h 6636357"/>
                <a:gd name="connsiteX64" fmla="*/ 2891043 w 3057486"/>
                <a:gd name="connsiteY64" fmla="*/ 6318767 h 6636357"/>
                <a:gd name="connsiteX65" fmla="*/ 2844861 w 3057486"/>
                <a:gd name="connsiteY65" fmla="*/ 6466549 h 6636357"/>
                <a:gd name="connsiteX66" fmla="*/ 2844861 w 3057486"/>
                <a:gd name="connsiteY66" fmla="*/ 6577385 h 6636357"/>
                <a:gd name="connsiteX67" fmla="*/ 2623188 w 3057486"/>
                <a:gd name="connsiteY67" fmla="*/ 6632803 h 6636357"/>
                <a:gd name="connsiteX68" fmla="*/ 2419988 w 3057486"/>
                <a:gd name="connsiteY68" fmla="*/ 6614330 h 6636357"/>
                <a:gd name="connsiteX69" fmla="*/ 2410752 w 3057486"/>
                <a:gd name="connsiteY69" fmla="*/ 6558912 h 6636357"/>
                <a:gd name="connsiteX70" fmla="*/ 2336861 w 3057486"/>
                <a:gd name="connsiteY70" fmla="*/ 6614330 h 6636357"/>
                <a:gd name="connsiteX71" fmla="*/ 2189079 w 3057486"/>
                <a:gd name="connsiteY71" fmla="*/ 6632803 h 6636357"/>
                <a:gd name="connsiteX72" fmla="*/ 1736497 w 3057486"/>
                <a:gd name="connsiteY72" fmla="*/ 6632803 h 6636357"/>
                <a:gd name="connsiteX73" fmla="*/ 1671843 w 3057486"/>
                <a:gd name="connsiteY73" fmla="*/ 6595858 h 6636357"/>
                <a:gd name="connsiteX74" fmla="*/ 1745734 w 3057486"/>
                <a:gd name="connsiteY74" fmla="*/ 6438840 h 6636357"/>
                <a:gd name="connsiteX75" fmla="*/ 1902752 w 3057486"/>
                <a:gd name="connsiteY75" fmla="*/ 6401894 h 6636357"/>
                <a:gd name="connsiteX76" fmla="*/ 1995115 w 3057486"/>
                <a:gd name="connsiteY76" fmla="*/ 6337240 h 6636357"/>
                <a:gd name="connsiteX77" fmla="*/ 1933347 w 3057486"/>
                <a:gd name="connsiteY77" fmla="*/ 6223517 h 6636357"/>
                <a:gd name="connsiteX0" fmla="*/ 1933347 w 3057486"/>
                <a:gd name="connsiteY0" fmla="*/ 6223517 h 6636357"/>
                <a:gd name="connsiteX1" fmla="*/ 2010413 w 3057486"/>
                <a:gd name="connsiteY1" fmla="*/ 6110949 h 6636357"/>
                <a:gd name="connsiteX2" fmla="*/ 2164256 w 3057486"/>
                <a:gd name="connsiteY2" fmla="*/ 6056108 h 6636357"/>
                <a:gd name="connsiteX3" fmla="*/ 2050534 w 3057486"/>
                <a:gd name="connsiteY3" fmla="*/ 5746112 h 6636357"/>
                <a:gd name="connsiteX4" fmla="*/ 1865806 w 3057486"/>
                <a:gd name="connsiteY4" fmla="*/ 5173458 h 6636357"/>
                <a:gd name="connsiteX5" fmla="*/ 1579479 w 3057486"/>
                <a:gd name="connsiteY5" fmla="*/ 4563858 h 6636357"/>
                <a:gd name="connsiteX6" fmla="*/ 1542534 w 3057486"/>
                <a:gd name="connsiteY6" fmla="*/ 4342185 h 6636357"/>
                <a:gd name="connsiteX7" fmla="*/ 1607188 w 3057486"/>
                <a:gd name="connsiteY7" fmla="*/ 3889603 h 6636357"/>
                <a:gd name="connsiteX8" fmla="*/ 1745734 w 3057486"/>
                <a:gd name="connsiteY8" fmla="*/ 3058330 h 6636357"/>
                <a:gd name="connsiteX9" fmla="*/ 1727261 w 3057486"/>
                <a:gd name="connsiteY9" fmla="*/ 2421021 h 6636357"/>
                <a:gd name="connsiteX10" fmla="*/ 1551770 w 3057486"/>
                <a:gd name="connsiteY10" fmla="*/ 2033094 h 6636357"/>
                <a:gd name="connsiteX11" fmla="*/ 1422461 w 3057486"/>
                <a:gd name="connsiteY11" fmla="*/ 1756003 h 6636357"/>
                <a:gd name="connsiteX12" fmla="*/ 1230590 w 3057486"/>
                <a:gd name="connsiteY12" fmla="*/ 1852263 h 6636357"/>
                <a:gd name="connsiteX13" fmla="*/ 935892 w 3057486"/>
                <a:gd name="connsiteY13" fmla="*/ 2114706 h 6636357"/>
                <a:gd name="connsiteX14" fmla="*/ 572715 w 3057486"/>
                <a:gd name="connsiteY14" fmla="*/ 2356367 h 6636357"/>
                <a:gd name="connsiteX15" fmla="*/ 314097 w 3057486"/>
                <a:gd name="connsiteY15" fmla="*/ 2531858 h 6636357"/>
                <a:gd name="connsiteX16" fmla="*/ 217981 w 3057486"/>
                <a:gd name="connsiteY16" fmla="*/ 2626819 h 6636357"/>
                <a:gd name="connsiteX17" fmla="*/ 135143 w 3057486"/>
                <a:gd name="connsiteY17" fmla="*/ 2614696 h 6636357"/>
                <a:gd name="connsiteX18" fmla="*/ 54036 w 3057486"/>
                <a:gd name="connsiteY18" fmla="*/ 2648755 h 6636357"/>
                <a:gd name="connsiteX19" fmla="*/ 61 w 3057486"/>
                <a:gd name="connsiteY19" fmla="*/ 2642694 h 6636357"/>
                <a:gd name="connsiteX20" fmla="*/ 46243 w 3057486"/>
                <a:gd name="connsiteY20" fmla="*/ 2559567 h 6636357"/>
                <a:gd name="connsiteX21" fmla="*/ 166315 w 3057486"/>
                <a:gd name="connsiteY21" fmla="*/ 2393312 h 6636357"/>
                <a:gd name="connsiteX22" fmla="*/ 314097 w 3057486"/>
                <a:gd name="connsiteY22" fmla="*/ 2310185 h 6636357"/>
                <a:gd name="connsiteX23" fmla="*/ 480352 w 3057486"/>
                <a:gd name="connsiteY23" fmla="*/ 2180876 h 6636357"/>
                <a:gd name="connsiteX24" fmla="*/ 729734 w 3057486"/>
                <a:gd name="connsiteY24" fmla="*/ 1922258 h 6636357"/>
                <a:gd name="connsiteX25" fmla="*/ 1071479 w 3057486"/>
                <a:gd name="connsiteY25" fmla="*/ 1534330 h 6636357"/>
                <a:gd name="connsiteX26" fmla="*/ 1210025 w 3057486"/>
                <a:gd name="connsiteY26" fmla="*/ 1275712 h 6636357"/>
                <a:gd name="connsiteX27" fmla="*/ 1339334 w 3057486"/>
                <a:gd name="connsiteY27" fmla="*/ 1017094 h 6636357"/>
                <a:gd name="connsiteX28" fmla="*/ 1385515 w 3057486"/>
                <a:gd name="connsiteY28" fmla="*/ 943203 h 6636357"/>
                <a:gd name="connsiteX29" fmla="*/ 1311625 w 3057486"/>
                <a:gd name="connsiteY29" fmla="*/ 869312 h 6636357"/>
                <a:gd name="connsiteX30" fmla="*/ 1228497 w 3057486"/>
                <a:gd name="connsiteY30" fmla="*/ 878549 h 6636357"/>
                <a:gd name="connsiteX31" fmla="*/ 1126897 w 3057486"/>
                <a:gd name="connsiteY31" fmla="*/ 684585 h 6636357"/>
                <a:gd name="connsiteX32" fmla="*/ 1095364 w 3057486"/>
                <a:gd name="connsiteY32" fmla="*/ 648866 h 6636357"/>
                <a:gd name="connsiteX33" fmla="*/ 1042544 w 3057486"/>
                <a:gd name="connsiteY33" fmla="*/ 437296 h 6636357"/>
                <a:gd name="connsiteX34" fmla="*/ 1008051 w 3057486"/>
                <a:gd name="connsiteY34" fmla="*/ 253434 h 6636357"/>
                <a:gd name="connsiteX35" fmla="*/ 1108425 w 3057486"/>
                <a:gd name="connsiteY35" fmla="*/ 93458 h 6636357"/>
                <a:gd name="connsiteX36" fmla="*/ 1385515 w 3057486"/>
                <a:gd name="connsiteY36" fmla="*/ 1094 h 6636357"/>
                <a:gd name="connsiteX37" fmla="*/ 1616425 w 3057486"/>
                <a:gd name="connsiteY37" fmla="*/ 56512 h 6636357"/>
                <a:gd name="connsiteX38" fmla="*/ 1708788 w 3057486"/>
                <a:gd name="connsiteY38" fmla="*/ 250476 h 6636357"/>
                <a:gd name="connsiteX39" fmla="*/ 1736497 w 3057486"/>
                <a:gd name="connsiteY39" fmla="*/ 472149 h 6636357"/>
                <a:gd name="connsiteX40" fmla="*/ 1865806 w 3057486"/>
                <a:gd name="connsiteY40" fmla="*/ 638403 h 6636357"/>
                <a:gd name="connsiteX41" fmla="*/ 1911988 w 3057486"/>
                <a:gd name="connsiteY41" fmla="*/ 684585 h 6636357"/>
                <a:gd name="connsiteX42" fmla="*/ 2152134 w 3057486"/>
                <a:gd name="connsiteY42" fmla="*/ 740003 h 6636357"/>
                <a:gd name="connsiteX43" fmla="*/ 2318388 w 3057486"/>
                <a:gd name="connsiteY43" fmla="*/ 850840 h 6636357"/>
                <a:gd name="connsiteX44" fmla="*/ 2567770 w 3057486"/>
                <a:gd name="connsiteY44" fmla="*/ 1183349 h 6636357"/>
                <a:gd name="connsiteX45" fmla="*/ 2854097 w 3057486"/>
                <a:gd name="connsiteY45" fmla="*/ 1617458 h 6636357"/>
                <a:gd name="connsiteX46" fmla="*/ 2937225 w 3057486"/>
                <a:gd name="connsiteY46" fmla="*/ 1783712 h 6636357"/>
                <a:gd name="connsiteX47" fmla="*/ 2937225 w 3057486"/>
                <a:gd name="connsiteY47" fmla="*/ 2134694 h 6636357"/>
                <a:gd name="connsiteX48" fmla="*/ 2891043 w 3057486"/>
                <a:gd name="connsiteY48" fmla="*/ 2513385 h 6636357"/>
                <a:gd name="connsiteX49" fmla="*/ 2817152 w 3057486"/>
                <a:gd name="connsiteY49" fmla="*/ 2716585 h 6636357"/>
                <a:gd name="connsiteX50" fmla="*/ 2770970 w 3057486"/>
                <a:gd name="connsiteY50" fmla="*/ 2753530 h 6636357"/>
                <a:gd name="connsiteX51" fmla="*/ 2798679 w 3057486"/>
                <a:gd name="connsiteY51" fmla="*/ 2901312 h 6636357"/>
                <a:gd name="connsiteX52" fmla="*/ 2706315 w 3057486"/>
                <a:gd name="connsiteY52" fmla="*/ 3252294 h 6636357"/>
                <a:gd name="connsiteX53" fmla="*/ 2577006 w 3057486"/>
                <a:gd name="connsiteY53" fmla="*/ 3594040 h 6636357"/>
                <a:gd name="connsiteX54" fmla="*/ 2429225 w 3057486"/>
                <a:gd name="connsiteY54" fmla="*/ 4009676 h 6636357"/>
                <a:gd name="connsiteX55" fmla="*/ 2383043 w 3057486"/>
                <a:gd name="connsiteY55" fmla="*/ 4369894 h 6636357"/>
                <a:gd name="connsiteX56" fmla="*/ 2475406 w 3057486"/>
                <a:gd name="connsiteY56" fmla="*/ 4517676 h 6636357"/>
                <a:gd name="connsiteX57" fmla="*/ 2724788 w 3057486"/>
                <a:gd name="connsiteY57" fmla="*/ 4933312 h 6636357"/>
                <a:gd name="connsiteX58" fmla="*/ 2891043 w 3057486"/>
                <a:gd name="connsiteY58" fmla="*/ 5339712 h 6636357"/>
                <a:gd name="connsiteX59" fmla="*/ 3001879 w 3057486"/>
                <a:gd name="connsiteY59" fmla="*/ 5644512 h 6636357"/>
                <a:gd name="connsiteX60" fmla="*/ 3057297 w 3057486"/>
                <a:gd name="connsiteY60" fmla="*/ 5977021 h 6636357"/>
                <a:gd name="connsiteX61" fmla="*/ 3020352 w 3057486"/>
                <a:gd name="connsiteY61" fmla="*/ 6124803 h 6636357"/>
                <a:gd name="connsiteX62" fmla="*/ 3029011 w 3057486"/>
                <a:gd name="connsiteY62" fmla="*/ 6205621 h 6636357"/>
                <a:gd name="connsiteX63" fmla="*/ 2937225 w 3057486"/>
                <a:gd name="connsiteY63" fmla="*/ 6235640 h 6636357"/>
                <a:gd name="connsiteX64" fmla="*/ 2891043 w 3057486"/>
                <a:gd name="connsiteY64" fmla="*/ 6318767 h 6636357"/>
                <a:gd name="connsiteX65" fmla="*/ 2844861 w 3057486"/>
                <a:gd name="connsiteY65" fmla="*/ 6466549 h 6636357"/>
                <a:gd name="connsiteX66" fmla="*/ 2844861 w 3057486"/>
                <a:gd name="connsiteY66" fmla="*/ 6577385 h 6636357"/>
                <a:gd name="connsiteX67" fmla="*/ 2623188 w 3057486"/>
                <a:gd name="connsiteY67" fmla="*/ 6632803 h 6636357"/>
                <a:gd name="connsiteX68" fmla="*/ 2419988 w 3057486"/>
                <a:gd name="connsiteY68" fmla="*/ 6614330 h 6636357"/>
                <a:gd name="connsiteX69" fmla="*/ 2410752 w 3057486"/>
                <a:gd name="connsiteY69" fmla="*/ 6558912 h 6636357"/>
                <a:gd name="connsiteX70" fmla="*/ 2336861 w 3057486"/>
                <a:gd name="connsiteY70" fmla="*/ 6614330 h 6636357"/>
                <a:gd name="connsiteX71" fmla="*/ 2189079 w 3057486"/>
                <a:gd name="connsiteY71" fmla="*/ 6632803 h 6636357"/>
                <a:gd name="connsiteX72" fmla="*/ 1736497 w 3057486"/>
                <a:gd name="connsiteY72" fmla="*/ 6632803 h 6636357"/>
                <a:gd name="connsiteX73" fmla="*/ 1671843 w 3057486"/>
                <a:gd name="connsiteY73" fmla="*/ 6595858 h 6636357"/>
                <a:gd name="connsiteX74" fmla="*/ 1745734 w 3057486"/>
                <a:gd name="connsiteY74" fmla="*/ 6438840 h 6636357"/>
                <a:gd name="connsiteX75" fmla="*/ 1902752 w 3057486"/>
                <a:gd name="connsiteY75" fmla="*/ 6401894 h 6636357"/>
                <a:gd name="connsiteX76" fmla="*/ 1995115 w 3057486"/>
                <a:gd name="connsiteY76" fmla="*/ 6337240 h 6636357"/>
                <a:gd name="connsiteX77" fmla="*/ 1933347 w 3057486"/>
                <a:gd name="connsiteY77" fmla="*/ 6223517 h 6636357"/>
                <a:gd name="connsiteX0" fmla="*/ 1933347 w 3057486"/>
                <a:gd name="connsiteY0" fmla="*/ 6223517 h 6636357"/>
                <a:gd name="connsiteX1" fmla="*/ 2010413 w 3057486"/>
                <a:gd name="connsiteY1" fmla="*/ 6110949 h 6636357"/>
                <a:gd name="connsiteX2" fmla="*/ 2164256 w 3057486"/>
                <a:gd name="connsiteY2" fmla="*/ 6056108 h 6636357"/>
                <a:gd name="connsiteX3" fmla="*/ 2050534 w 3057486"/>
                <a:gd name="connsiteY3" fmla="*/ 5746112 h 6636357"/>
                <a:gd name="connsiteX4" fmla="*/ 1865806 w 3057486"/>
                <a:gd name="connsiteY4" fmla="*/ 5173458 h 6636357"/>
                <a:gd name="connsiteX5" fmla="*/ 1579479 w 3057486"/>
                <a:gd name="connsiteY5" fmla="*/ 4563858 h 6636357"/>
                <a:gd name="connsiteX6" fmla="*/ 1542534 w 3057486"/>
                <a:gd name="connsiteY6" fmla="*/ 4342185 h 6636357"/>
                <a:gd name="connsiteX7" fmla="*/ 1607188 w 3057486"/>
                <a:gd name="connsiteY7" fmla="*/ 3889603 h 6636357"/>
                <a:gd name="connsiteX8" fmla="*/ 1745734 w 3057486"/>
                <a:gd name="connsiteY8" fmla="*/ 3058330 h 6636357"/>
                <a:gd name="connsiteX9" fmla="*/ 1727261 w 3057486"/>
                <a:gd name="connsiteY9" fmla="*/ 2421021 h 6636357"/>
                <a:gd name="connsiteX10" fmla="*/ 1551770 w 3057486"/>
                <a:gd name="connsiteY10" fmla="*/ 2033094 h 6636357"/>
                <a:gd name="connsiteX11" fmla="*/ 1422461 w 3057486"/>
                <a:gd name="connsiteY11" fmla="*/ 1756003 h 6636357"/>
                <a:gd name="connsiteX12" fmla="*/ 1230590 w 3057486"/>
                <a:gd name="connsiteY12" fmla="*/ 1852263 h 6636357"/>
                <a:gd name="connsiteX13" fmla="*/ 935892 w 3057486"/>
                <a:gd name="connsiteY13" fmla="*/ 2114706 h 6636357"/>
                <a:gd name="connsiteX14" fmla="*/ 572715 w 3057486"/>
                <a:gd name="connsiteY14" fmla="*/ 2356367 h 6636357"/>
                <a:gd name="connsiteX15" fmla="*/ 314097 w 3057486"/>
                <a:gd name="connsiteY15" fmla="*/ 2531858 h 6636357"/>
                <a:gd name="connsiteX16" fmla="*/ 217981 w 3057486"/>
                <a:gd name="connsiteY16" fmla="*/ 2626819 h 6636357"/>
                <a:gd name="connsiteX17" fmla="*/ 135143 w 3057486"/>
                <a:gd name="connsiteY17" fmla="*/ 2614696 h 6636357"/>
                <a:gd name="connsiteX18" fmla="*/ 54036 w 3057486"/>
                <a:gd name="connsiteY18" fmla="*/ 2648755 h 6636357"/>
                <a:gd name="connsiteX19" fmla="*/ 61 w 3057486"/>
                <a:gd name="connsiteY19" fmla="*/ 2642694 h 6636357"/>
                <a:gd name="connsiteX20" fmla="*/ 46243 w 3057486"/>
                <a:gd name="connsiteY20" fmla="*/ 2559567 h 6636357"/>
                <a:gd name="connsiteX21" fmla="*/ 166315 w 3057486"/>
                <a:gd name="connsiteY21" fmla="*/ 2393312 h 6636357"/>
                <a:gd name="connsiteX22" fmla="*/ 314097 w 3057486"/>
                <a:gd name="connsiteY22" fmla="*/ 2310185 h 6636357"/>
                <a:gd name="connsiteX23" fmla="*/ 480352 w 3057486"/>
                <a:gd name="connsiteY23" fmla="*/ 2180876 h 6636357"/>
                <a:gd name="connsiteX24" fmla="*/ 729734 w 3057486"/>
                <a:gd name="connsiteY24" fmla="*/ 1922258 h 6636357"/>
                <a:gd name="connsiteX25" fmla="*/ 1071479 w 3057486"/>
                <a:gd name="connsiteY25" fmla="*/ 1534330 h 6636357"/>
                <a:gd name="connsiteX26" fmla="*/ 1210025 w 3057486"/>
                <a:gd name="connsiteY26" fmla="*/ 1275712 h 6636357"/>
                <a:gd name="connsiteX27" fmla="*/ 1339334 w 3057486"/>
                <a:gd name="connsiteY27" fmla="*/ 1017094 h 6636357"/>
                <a:gd name="connsiteX28" fmla="*/ 1385515 w 3057486"/>
                <a:gd name="connsiteY28" fmla="*/ 943203 h 6636357"/>
                <a:gd name="connsiteX29" fmla="*/ 1311625 w 3057486"/>
                <a:gd name="connsiteY29" fmla="*/ 869312 h 6636357"/>
                <a:gd name="connsiteX30" fmla="*/ 1228497 w 3057486"/>
                <a:gd name="connsiteY30" fmla="*/ 878549 h 6636357"/>
                <a:gd name="connsiteX31" fmla="*/ 1126897 w 3057486"/>
                <a:gd name="connsiteY31" fmla="*/ 684585 h 6636357"/>
                <a:gd name="connsiteX32" fmla="*/ 1095364 w 3057486"/>
                <a:gd name="connsiteY32" fmla="*/ 648866 h 6636357"/>
                <a:gd name="connsiteX33" fmla="*/ 1042544 w 3057486"/>
                <a:gd name="connsiteY33" fmla="*/ 437296 h 6636357"/>
                <a:gd name="connsiteX34" fmla="*/ 1008051 w 3057486"/>
                <a:gd name="connsiteY34" fmla="*/ 253434 h 6636357"/>
                <a:gd name="connsiteX35" fmla="*/ 1040595 w 3057486"/>
                <a:gd name="connsiteY35" fmla="*/ 127372 h 6636357"/>
                <a:gd name="connsiteX36" fmla="*/ 1108425 w 3057486"/>
                <a:gd name="connsiteY36" fmla="*/ 93458 h 6636357"/>
                <a:gd name="connsiteX37" fmla="*/ 1385515 w 3057486"/>
                <a:gd name="connsiteY37" fmla="*/ 1094 h 6636357"/>
                <a:gd name="connsiteX38" fmla="*/ 1616425 w 3057486"/>
                <a:gd name="connsiteY38" fmla="*/ 56512 h 6636357"/>
                <a:gd name="connsiteX39" fmla="*/ 1708788 w 3057486"/>
                <a:gd name="connsiteY39" fmla="*/ 250476 h 6636357"/>
                <a:gd name="connsiteX40" fmla="*/ 1736497 w 3057486"/>
                <a:gd name="connsiteY40" fmla="*/ 472149 h 6636357"/>
                <a:gd name="connsiteX41" fmla="*/ 1865806 w 3057486"/>
                <a:gd name="connsiteY41" fmla="*/ 638403 h 6636357"/>
                <a:gd name="connsiteX42" fmla="*/ 1911988 w 3057486"/>
                <a:gd name="connsiteY42" fmla="*/ 684585 h 6636357"/>
                <a:gd name="connsiteX43" fmla="*/ 2152134 w 3057486"/>
                <a:gd name="connsiteY43" fmla="*/ 740003 h 6636357"/>
                <a:gd name="connsiteX44" fmla="*/ 2318388 w 3057486"/>
                <a:gd name="connsiteY44" fmla="*/ 850840 h 6636357"/>
                <a:gd name="connsiteX45" fmla="*/ 2567770 w 3057486"/>
                <a:gd name="connsiteY45" fmla="*/ 1183349 h 6636357"/>
                <a:gd name="connsiteX46" fmla="*/ 2854097 w 3057486"/>
                <a:gd name="connsiteY46" fmla="*/ 1617458 h 6636357"/>
                <a:gd name="connsiteX47" fmla="*/ 2937225 w 3057486"/>
                <a:gd name="connsiteY47" fmla="*/ 1783712 h 6636357"/>
                <a:gd name="connsiteX48" fmla="*/ 2937225 w 3057486"/>
                <a:gd name="connsiteY48" fmla="*/ 2134694 h 6636357"/>
                <a:gd name="connsiteX49" fmla="*/ 2891043 w 3057486"/>
                <a:gd name="connsiteY49" fmla="*/ 2513385 h 6636357"/>
                <a:gd name="connsiteX50" fmla="*/ 2817152 w 3057486"/>
                <a:gd name="connsiteY50" fmla="*/ 2716585 h 6636357"/>
                <a:gd name="connsiteX51" fmla="*/ 2770970 w 3057486"/>
                <a:gd name="connsiteY51" fmla="*/ 2753530 h 6636357"/>
                <a:gd name="connsiteX52" fmla="*/ 2798679 w 3057486"/>
                <a:gd name="connsiteY52" fmla="*/ 2901312 h 6636357"/>
                <a:gd name="connsiteX53" fmla="*/ 2706315 w 3057486"/>
                <a:gd name="connsiteY53" fmla="*/ 3252294 h 6636357"/>
                <a:gd name="connsiteX54" fmla="*/ 2577006 w 3057486"/>
                <a:gd name="connsiteY54" fmla="*/ 3594040 h 6636357"/>
                <a:gd name="connsiteX55" fmla="*/ 2429225 w 3057486"/>
                <a:gd name="connsiteY55" fmla="*/ 4009676 h 6636357"/>
                <a:gd name="connsiteX56" fmla="*/ 2383043 w 3057486"/>
                <a:gd name="connsiteY56" fmla="*/ 4369894 h 6636357"/>
                <a:gd name="connsiteX57" fmla="*/ 2475406 w 3057486"/>
                <a:gd name="connsiteY57" fmla="*/ 4517676 h 6636357"/>
                <a:gd name="connsiteX58" fmla="*/ 2724788 w 3057486"/>
                <a:gd name="connsiteY58" fmla="*/ 4933312 h 6636357"/>
                <a:gd name="connsiteX59" fmla="*/ 2891043 w 3057486"/>
                <a:gd name="connsiteY59" fmla="*/ 5339712 h 6636357"/>
                <a:gd name="connsiteX60" fmla="*/ 3001879 w 3057486"/>
                <a:gd name="connsiteY60" fmla="*/ 5644512 h 6636357"/>
                <a:gd name="connsiteX61" fmla="*/ 3057297 w 3057486"/>
                <a:gd name="connsiteY61" fmla="*/ 5977021 h 6636357"/>
                <a:gd name="connsiteX62" fmla="*/ 3020352 w 3057486"/>
                <a:gd name="connsiteY62" fmla="*/ 6124803 h 6636357"/>
                <a:gd name="connsiteX63" fmla="*/ 3029011 w 3057486"/>
                <a:gd name="connsiteY63" fmla="*/ 6205621 h 6636357"/>
                <a:gd name="connsiteX64" fmla="*/ 2937225 w 3057486"/>
                <a:gd name="connsiteY64" fmla="*/ 6235640 h 6636357"/>
                <a:gd name="connsiteX65" fmla="*/ 2891043 w 3057486"/>
                <a:gd name="connsiteY65" fmla="*/ 6318767 h 6636357"/>
                <a:gd name="connsiteX66" fmla="*/ 2844861 w 3057486"/>
                <a:gd name="connsiteY66" fmla="*/ 6466549 h 6636357"/>
                <a:gd name="connsiteX67" fmla="*/ 2844861 w 3057486"/>
                <a:gd name="connsiteY67" fmla="*/ 6577385 h 6636357"/>
                <a:gd name="connsiteX68" fmla="*/ 2623188 w 3057486"/>
                <a:gd name="connsiteY68" fmla="*/ 6632803 h 6636357"/>
                <a:gd name="connsiteX69" fmla="*/ 2419988 w 3057486"/>
                <a:gd name="connsiteY69" fmla="*/ 6614330 h 6636357"/>
                <a:gd name="connsiteX70" fmla="*/ 2410752 w 3057486"/>
                <a:gd name="connsiteY70" fmla="*/ 6558912 h 6636357"/>
                <a:gd name="connsiteX71" fmla="*/ 2336861 w 3057486"/>
                <a:gd name="connsiteY71" fmla="*/ 6614330 h 6636357"/>
                <a:gd name="connsiteX72" fmla="*/ 2189079 w 3057486"/>
                <a:gd name="connsiteY72" fmla="*/ 6632803 h 6636357"/>
                <a:gd name="connsiteX73" fmla="*/ 1736497 w 3057486"/>
                <a:gd name="connsiteY73" fmla="*/ 6632803 h 6636357"/>
                <a:gd name="connsiteX74" fmla="*/ 1671843 w 3057486"/>
                <a:gd name="connsiteY74" fmla="*/ 6595858 h 6636357"/>
                <a:gd name="connsiteX75" fmla="*/ 1745734 w 3057486"/>
                <a:gd name="connsiteY75" fmla="*/ 6438840 h 6636357"/>
                <a:gd name="connsiteX76" fmla="*/ 1902752 w 3057486"/>
                <a:gd name="connsiteY76" fmla="*/ 6401894 h 6636357"/>
                <a:gd name="connsiteX77" fmla="*/ 1995115 w 3057486"/>
                <a:gd name="connsiteY77" fmla="*/ 6337240 h 6636357"/>
                <a:gd name="connsiteX78" fmla="*/ 1933347 w 3057486"/>
                <a:gd name="connsiteY78" fmla="*/ 6223517 h 6636357"/>
                <a:gd name="connsiteX0" fmla="*/ 1933347 w 3057486"/>
                <a:gd name="connsiteY0" fmla="*/ 6223105 h 6635945"/>
                <a:gd name="connsiteX1" fmla="*/ 2010413 w 3057486"/>
                <a:gd name="connsiteY1" fmla="*/ 6110537 h 6635945"/>
                <a:gd name="connsiteX2" fmla="*/ 2164256 w 3057486"/>
                <a:gd name="connsiteY2" fmla="*/ 6055696 h 6635945"/>
                <a:gd name="connsiteX3" fmla="*/ 2050534 w 3057486"/>
                <a:gd name="connsiteY3" fmla="*/ 5745700 h 6635945"/>
                <a:gd name="connsiteX4" fmla="*/ 1865806 w 3057486"/>
                <a:gd name="connsiteY4" fmla="*/ 5173046 h 6635945"/>
                <a:gd name="connsiteX5" fmla="*/ 1579479 w 3057486"/>
                <a:gd name="connsiteY5" fmla="*/ 4563446 h 6635945"/>
                <a:gd name="connsiteX6" fmla="*/ 1542534 w 3057486"/>
                <a:gd name="connsiteY6" fmla="*/ 4341773 h 6635945"/>
                <a:gd name="connsiteX7" fmla="*/ 1607188 w 3057486"/>
                <a:gd name="connsiteY7" fmla="*/ 3889191 h 6635945"/>
                <a:gd name="connsiteX8" fmla="*/ 1745734 w 3057486"/>
                <a:gd name="connsiteY8" fmla="*/ 3057918 h 6635945"/>
                <a:gd name="connsiteX9" fmla="*/ 1727261 w 3057486"/>
                <a:gd name="connsiteY9" fmla="*/ 2420609 h 6635945"/>
                <a:gd name="connsiteX10" fmla="*/ 1551770 w 3057486"/>
                <a:gd name="connsiteY10" fmla="*/ 2032682 h 6635945"/>
                <a:gd name="connsiteX11" fmla="*/ 1422461 w 3057486"/>
                <a:gd name="connsiteY11" fmla="*/ 1755591 h 6635945"/>
                <a:gd name="connsiteX12" fmla="*/ 1230590 w 3057486"/>
                <a:gd name="connsiteY12" fmla="*/ 1851851 h 6635945"/>
                <a:gd name="connsiteX13" fmla="*/ 935892 w 3057486"/>
                <a:gd name="connsiteY13" fmla="*/ 2114294 h 6635945"/>
                <a:gd name="connsiteX14" fmla="*/ 572715 w 3057486"/>
                <a:gd name="connsiteY14" fmla="*/ 2355955 h 6635945"/>
                <a:gd name="connsiteX15" fmla="*/ 314097 w 3057486"/>
                <a:gd name="connsiteY15" fmla="*/ 2531446 h 6635945"/>
                <a:gd name="connsiteX16" fmla="*/ 217981 w 3057486"/>
                <a:gd name="connsiteY16" fmla="*/ 2626407 h 6635945"/>
                <a:gd name="connsiteX17" fmla="*/ 135143 w 3057486"/>
                <a:gd name="connsiteY17" fmla="*/ 2614284 h 6635945"/>
                <a:gd name="connsiteX18" fmla="*/ 54036 w 3057486"/>
                <a:gd name="connsiteY18" fmla="*/ 2648343 h 6635945"/>
                <a:gd name="connsiteX19" fmla="*/ 61 w 3057486"/>
                <a:gd name="connsiteY19" fmla="*/ 2642282 h 6635945"/>
                <a:gd name="connsiteX20" fmla="*/ 46243 w 3057486"/>
                <a:gd name="connsiteY20" fmla="*/ 2559155 h 6635945"/>
                <a:gd name="connsiteX21" fmla="*/ 166315 w 3057486"/>
                <a:gd name="connsiteY21" fmla="*/ 2392900 h 6635945"/>
                <a:gd name="connsiteX22" fmla="*/ 314097 w 3057486"/>
                <a:gd name="connsiteY22" fmla="*/ 2309773 h 6635945"/>
                <a:gd name="connsiteX23" fmla="*/ 480352 w 3057486"/>
                <a:gd name="connsiteY23" fmla="*/ 2180464 h 6635945"/>
                <a:gd name="connsiteX24" fmla="*/ 729734 w 3057486"/>
                <a:gd name="connsiteY24" fmla="*/ 1921846 h 6635945"/>
                <a:gd name="connsiteX25" fmla="*/ 1071479 w 3057486"/>
                <a:gd name="connsiteY25" fmla="*/ 1533918 h 6635945"/>
                <a:gd name="connsiteX26" fmla="*/ 1210025 w 3057486"/>
                <a:gd name="connsiteY26" fmla="*/ 1275300 h 6635945"/>
                <a:gd name="connsiteX27" fmla="*/ 1339334 w 3057486"/>
                <a:gd name="connsiteY27" fmla="*/ 1016682 h 6635945"/>
                <a:gd name="connsiteX28" fmla="*/ 1385515 w 3057486"/>
                <a:gd name="connsiteY28" fmla="*/ 942791 h 6635945"/>
                <a:gd name="connsiteX29" fmla="*/ 1311625 w 3057486"/>
                <a:gd name="connsiteY29" fmla="*/ 868900 h 6635945"/>
                <a:gd name="connsiteX30" fmla="*/ 1228497 w 3057486"/>
                <a:gd name="connsiteY30" fmla="*/ 878137 h 6635945"/>
                <a:gd name="connsiteX31" fmla="*/ 1126897 w 3057486"/>
                <a:gd name="connsiteY31" fmla="*/ 684173 h 6635945"/>
                <a:gd name="connsiteX32" fmla="*/ 1095364 w 3057486"/>
                <a:gd name="connsiteY32" fmla="*/ 648454 h 6635945"/>
                <a:gd name="connsiteX33" fmla="*/ 1042544 w 3057486"/>
                <a:gd name="connsiteY33" fmla="*/ 436884 h 6635945"/>
                <a:gd name="connsiteX34" fmla="*/ 1008051 w 3057486"/>
                <a:gd name="connsiteY34" fmla="*/ 253022 h 6635945"/>
                <a:gd name="connsiteX35" fmla="*/ 1040595 w 3057486"/>
                <a:gd name="connsiteY35" fmla="*/ 126960 h 6635945"/>
                <a:gd name="connsiteX36" fmla="*/ 1139381 w 3057486"/>
                <a:gd name="connsiteY36" fmla="*/ 83521 h 6635945"/>
                <a:gd name="connsiteX37" fmla="*/ 1385515 w 3057486"/>
                <a:gd name="connsiteY37" fmla="*/ 682 h 6635945"/>
                <a:gd name="connsiteX38" fmla="*/ 1616425 w 3057486"/>
                <a:gd name="connsiteY38" fmla="*/ 56100 h 6635945"/>
                <a:gd name="connsiteX39" fmla="*/ 1708788 w 3057486"/>
                <a:gd name="connsiteY39" fmla="*/ 250064 h 6635945"/>
                <a:gd name="connsiteX40" fmla="*/ 1736497 w 3057486"/>
                <a:gd name="connsiteY40" fmla="*/ 471737 h 6635945"/>
                <a:gd name="connsiteX41" fmla="*/ 1865806 w 3057486"/>
                <a:gd name="connsiteY41" fmla="*/ 637991 h 6635945"/>
                <a:gd name="connsiteX42" fmla="*/ 1911988 w 3057486"/>
                <a:gd name="connsiteY42" fmla="*/ 684173 h 6635945"/>
                <a:gd name="connsiteX43" fmla="*/ 2152134 w 3057486"/>
                <a:gd name="connsiteY43" fmla="*/ 739591 h 6635945"/>
                <a:gd name="connsiteX44" fmla="*/ 2318388 w 3057486"/>
                <a:gd name="connsiteY44" fmla="*/ 850428 h 6635945"/>
                <a:gd name="connsiteX45" fmla="*/ 2567770 w 3057486"/>
                <a:gd name="connsiteY45" fmla="*/ 1182937 h 6635945"/>
                <a:gd name="connsiteX46" fmla="*/ 2854097 w 3057486"/>
                <a:gd name="connsiteY46" fmla="*/ 1617046 h 6635945"/>
                <a:gd name="connsiteX47" fmla="*/ 2937225 w 3057486"/>
                <a:gd name="connsiteY47" fmla="*/ 1783300 h 6635945"/>
                <a:gd name="connsiteX48" fmla="*/ 2937225 w 3057486"/>
                <a:gd name="connsiteY48" fmla="*/ 2134282 h 6635945"/>
                <a:gd name="connsiteX49" fmla="*/ 2891043 w 3057486"/>
                <a:gd name="connsiteY49" fmla="*/ 2512973 h 6635945"/>
                <a:gd name="connsiteX50" fmla="*/ 2817152 w 3057486"/>
                <a:gd name="connsiteY50" fmla="*/ 2716173 h 6635945"/>
                <a:gd name="connsiteX51" fmla="*/ 2770970 w 3057486"/>
                <a:gd name="connsiteY51" fmla="*/ 2753118 h 6635945"/>
                <a:gd name="connsiteX52" fmla="*/ 2798679 w 3057486"/>
                <a:gd name="connsiteY52" fmla="*/ 2900900 h 6635945"/>
                <a:gd name="connsiteX53" fmla="*/ 2706315 w 3057486"/>
                <a:gd name="connsiteY53" fmla="*/ 3251882 h 6635945"/>
                <a:gd name="connsiteX54" fmla="*/ 2577006 w 3057486"/>
                <a:gd name="connsiteY54" fmla="*/ 3593628 h 6635945"/>
                <a:gd name="connsiteX55" fmla="*/ 2429225 w 3057486"/>
                <a:gd name="connsiteY55" fmla="*/ 4009264 h 6635945"/>
                <a:gd name="connsiteX56" fmla="*/ 2383043 w 3057486"/>
                <a:gd name="connsiteY56" fmla="*/ 4369482 h 6635945"/>
                <a:gd name="connsiteX57" fmla="*/ 2475406 w 3057486"/>
                <a:gd name="connsiteY57" fmla="*/ 4517264 h 6635945"/>
                <a:gd name="connsiteX58" fmla="*/ 2724788 w 3057486"/>
                <a:gd name="connsiteY58" fmla="*/ 4932900 h 6635945"/>
                <a:gd name="connsiteX59" fmla="*/ 2891043 w 3057486"/>
                <a:gd name="connsiteY59" fmla="*/ 5339300 h 6635945"/>
                <a:gd name="connsiteX60" fmla="*/ 3001879 w 3057486"/>
                <a:gd name="connsiteY60" fmla="*/ 5644100 h 6635945"/>
                <a:gd name="connsiteX61" fmla="*/ 3057297 w 3057486"/>
                <a:gd name="connsiteY61" fmla="*/ 5976609 h 6635945"/>
                <a:gd name="connsiteX62" fmla="*/ 3020352 w 3057486"/>
                <a:gd name="connsiteY62" fmla="*/ 6124391 h 6635945"/>
                <a:gd name="connsiteX63" fmla="*/ 3029011 w 3057486"/>
                <a:gd name="connsiteY63" fmla="*/ 6205209 h 6635945"/>
                <a:gd name="connsiteX64" fmla="*/ 2937225 w 3057486"/>
                <a:gd name="connsiteY64" fmla="*/ 6235228 h 6635945"/>
                <a:gd name="connsiteX65" fmla="*/ 2891043 w 3057486"/>
                <a:gd name="connsiteY65" fmla="*/ 6318355 h 6635945"/>
                <a:gd name="connsiteX66" fmla="*/ 2844861 w 3057486"/>
                <a:gd name="connsiteY66" fmla="*/ 6466137 h 6635945"/>
                <a:gd name="connsiteX67" fmla="*/ 2844861 w 3057486"/>
                <a:gd name="connsiteY67" fmla="*/ 6576973 h 6635945"/>
                <a:gd name="connsiteX68" fmla="*/ 2623188 w 3057486"/>
                <a:gd name="connsiteY68" fmla="*/ 6632391 h 6635945"/>
                <a:gd name="connsiteX69" fmla="*/ 2419988 w 3057486"/>
                <a:gd name="connsiteY69" fmla="*/ 6613918 h 6635945"/>
                <a:gd name="connsiteX70" fmla="*/ 2410752 w 3057486"/>
                <a:gd name="connsiteY70" fmla="*/ 6558500 h 6635945"/>
                <a:gd name="connsiteX71" fmla="*/ 2336861 w 3057486"/>
                <a:gd name="connsiteY71" fmla="*/ 6613918 h 6635945"/>
                <a:gd name="connsiteX72" fmla="*/ 2189079 w 3057486"/>
                <a:gd name="connsiteY72" fmla="*/ 6632391 h 6635945"/>
                <a:gd name="connsiteX73" fmla="*/ 1736497 w 3057486"/>
                <a:gd name="connsiteY73" fmla="*/ 6632391 h 6635945"/>
                <a:gd name="connsiteX74" fmla="*/ 1671843 w 3057486"/>
                <a:gd name="connsiteY74" fmla="*/ 6595446 h 6635945"/>
                <a:gd name="connsiteX75" fmla="*/ 1745734 w 3057486"/>
                <a:gd name="connsiteY75" fmla="*/ 6438428 h 6635945"/>
                <a:gd name="connsiteX76" fmla="*/ 1902752 w 3057486"/>
                <a:gd name="connsiteY76" fmla="*/ 6401482 h 6635945"/>
                <a:gd name="connsiteX77" fmla="*/ 1995115 w 3057486"/>
                <a:gd name="connsiteY77" fmla="*/ 6336828 h 6635945"/>
                <a:gd name="connsiteX78" fmla="*/ 1933347 w 3057486"/>
                <a:gd name="connsiteY78" fmla="*/ 6223105 h 6635945"/>
                <a:gd name="connsiteX0" fmla="*/ 1933347 w 3057486"/>
                <a:gd name="connsiteY0" fmla="*/ 6223105 h 6635945"/>
                <a:gd name="connsiteX1" fmla="*/ 2010413 w 3057486"/>
                <a:gd name="connsiteY1" fmla="*/ 6110537 h 6635945"/>
                <a:gd name="connsiteX2" fmla="*/ 2164256 w 3057486"/>
                <a:gd name="connsiteY2" fmla="*/ 6055696 h 6635945"/>
                <a:gd name="connsiteX3" fmla="*/ 2050534 w 3057486"/>
                <a:gd name="connsiteY3" fmla="*/ 5745700 h 6635945"/>
                <a:gd name="connsiteX4" fmla="*/ 1865806 w 3057486"/>
                <a:gd name="connsiteY4" fmla="*/ 5173046 h 6635945"/>
                <a:gd name="connsiteX5" fmla="*/ 1579479 w 3057486"/>
                <a:gd name="connsiteY5" fmla="*/ 4563446 h 6635945"/>
                <a:gd name="connsiteX6" fmla="*/ 1542534 w 3057486"/>
                <a:gd name="connsiteY6" fmla="*/ 4341773 h 6635945"/>
                <a:gd name="connsiteX7" fmla="*/ 1607188 w 3057486"/>
                <a:gd name="connsiteY7" fmla="*/ 3889191 h 6635945"/>
                <a:gd name="connsiteX8" fmla="*/ 1745734 w 3057486"/>
                <a:gd name="connsiteY8" fmla="*/ 3057918 h 6635945"/>
                <a:gd name="connsiteX9" fmla="*/ 1727261 w 3057486"/>
                <a:gd name="connsiteY9" fmla="*/ 2420609 h 6635945"/>
                <a:gd name="connsiteX10" fmla="*/ 1551770 w 3057486"/>
                <a:gd name="connsiteY10" fmla="*/ 2032682 h 6635945"/>
                <a:gd name="connsiteX11" fmla="*/ 1422461 w 3057486"/>
                <a:gd name="connsiteY11" fmla="*/ 1755591 h 6635945"/>
                <a:gd name="connsiteX12" fmla="*/ 1230590 w 3057486"/>
                <a:gd name="connsiteY12" fmla="*/ 1851851 h 6635945"/>
                <a:gd name="connsiteX13" fmla="*/ 935892 w 3057486"/>
                <a:gd name="connsiteY13" fmla="*/ 2114294 h 6635945"/>
                <a:gd name="connsiteX14" fmla="*/ 572715 w 3057486"/>
                <a:gd name="connsiteY14" fmla="*/ 2355955 h 6635945"/>
                <a:gd name="connsiteX15" fmla="*/ 314097 w 3057486"/>
                <a:gd name="connsiteY15" fmla="*/ 2531446 h 6635945"/>
                <a:gd name="connsiteX16" fmla="*/ 217981 w 3057486"/>
                <a:gd name="connsiteY16" fmla="*/ 2626407 h 6635945"/>
                <a:gd name="connsiteX17" fmla="*/ 135143 w 3057486"/>
                <a:gd name="connsiteY17" fmla="*/ 2614284 h 6635945"/>
                <a:gd name="connsiteX18" fmla="*/ 54036 w 3057486"/>
                <a:gd name="connsiteY18" fmla="*/ 2648343 h 6635945"/>
                <a:gd name="connsiteX19" fmla="*/ 61 w 3057486"/>
                <a:gd name="connsiteY19" fmla="*/ 2642282 h 6635945"/>
                <a:gd name="connsiteX20" fmla="*/ 46243 w 3057486"/>
                <a:gd name="connsiteY20" fmla="*/ 2559155 h 6635945"/>
                <a:gd name="connsiteX21" fmla="*/ 166315 w 3057486"/>
                <a:gd name="connsiteY21" fmla="*/ 2392900 h 6635945"/>
                <a:gd name="connsiteX22" fmla="*/ 314097 w 3057486"/>
                <a:gd name="connsiteY22" fmla="*/ 2309773 h 6635945"/>
                <a:gd name="connsiteX23" fmla="*/ 480352 w 3057486"/>
                <a:gd name="connsiteY23" fmla="*/ 2180464 h 6635945"/>
                <a:gd name="connsiteX24" fmla="*/ 729734 w 3057486"/>
                <a:gd name="connsiteY24" fmla="*/ 1921846 h 6635945"/>
                <a:gd name="connsiteX25" fmla="*/ 1071479 w 3057486"/>
                <a:gd name="connsiteY25" fmla="*/ 1533918 h 6635945"/>
                <a:gd name="connsiteX26" fmla="*/ 1210025 w 3057486"/>
                <a:gd name="connsiteY26" fmla="*/ 1275300 h 6635945"/>
                <a:gd name="connsiteX27" fmla="*/ 1339334 w 3057486"/>
                <a:gd name="connsiteY27" fmla="*/ 1016682 h 6635945"/>
                <a:gd name="connsiteX28" fmla="*/ 1385515 w 3057486"/>
                <a:gd name="connsiteY28" fmla="*/ 942791 h 6635945"/>
                <a:gd name="connsiteX29" fmla="*/ 1311625 w 3057486"/>
                <a:gd name="connsiteY29" fmla="*/ 868900 h 6635945"/>
                <a:gd name="connsiteX30" fmla="*/ 1228497 w 3057486"/>
                <a:gd name="connsiteY30" fmla="*/ 878137 h 6635945"/>
                <a:gd name="connsiteX31" fmla="*/ 1126897 w 3057486"/>
                <a:gd name="connsiteY31" fmla="*/ 684173 h 6635945"/>
                <a:gd name="connsiteX32" fmla="*/ 1095364 w 3057486"/>
                <a:gd name="connsiteY32" fmla="*/ 648454 h 6635945"/>
                <a:gd name="connsiteX33" fmla="*/ 1042544 w 3057486"/>
                <a:gd name="connsiteY33" fmla="*/ 436884 h 6635945"/>
                <a:gd name="connsiteX34" fmla="*/ 1008051 w 3057486"/>
                <a:gd name="connsiteY34" fmla="*/ 253022 h 6635945"/>
                <a:gd name="connsiteX35" fmla="*/ 1040595 w 3057486"/>
                <a:gd name="connsiteY35" fmla="*/ 126960 h 6635945"/>
                <a:gd name="connsiteX36" fmla="*/ 1148906 w 3057486"/>
                <a:gd name="connsiteY36" fmla="*/ 83521 h 6635945"/>
                <a:gd name="connsiteX37" fmla="*/ 1385515 w 3057486"/>
                <a:gd name="connsiteY37" fmla="*/ 682 h 6635945"/>
                <a:gd name="connsiteX38" fmla="*/ 1616425 w 3057486"/>
                <a:gd name="connsiteY38" fmla="*/ 56100 h 6635945"/>
                <a:gd name="connsiteX39" fmla="*/ 1708788 w 3057486"/>
                <a:gd name="connsiteY39" fmla="*/ 250064 h 6635945"/>
                <a:gd name="connsiteX40" fmla="*/ 1736497 w 3057486"/>
                <a:gd name="connsiteY40" fmla="*/ 471737 h 6635945"/>
                <a:gd name="connsiteX41" fmla="*/ 1865806 w 3057486"/>
                <a:gd name="connsiteY41" fmla="*/ 637991 h 6635945"/>
                <a:gd name="connsiteX42" fmla="*/ 1911988 w 3057486"/>
                <a:gd name="connsiteY42" fmla="*/ 684173 h 6635945"/>
                <a:gd name="connsiteX43" fmla="*/ 2152134 w 3057486"/>
                <a:gd name="connsiteY43" fmla="*/ 739591 h 6635945"/>
                <a:gd name="connsiteX44" fmla="*/ 2318388 w 3057486"/>
                <a:gd name="connsiteY44" fmla="*/ 850428 h 6635945"/>
                <a:gd name="connsiteX45" fmla="*/ 2567770 w 3057486"/>
                <a:gd name="connsiteY45" fmla="*/ 1182937 h 6635945"/>
                <a:gd name="connsiteX46" fmla="*/ 2854097 w 3057486"/>
                <a:gd name="connsiteY46" fmla="*/ 1617046 h 6635945"/>
                <a:gd name="connsiteX47" fmla="*/ 2937225 w 3057486"/>
                <a:gd name="connsiteY47" fmla="*/ 1783300 h 6635945"/>
                <a:gd name="connsiteX48" fmla="*/ 2937225 w 3057486"/>
                <a:gd name="connsiteY48" fmla="*/ 2134282 h 6635945"/>
                <a:gd name="connsiteX49" fmla="*/ 2891043 w 3057486"/>
                <a:gd name="connsiteY49" fmla="*/ 2512973 h 6635945"/>
                <a:gd name="connsiteX50" fmla="*/ 2817152 w 3057486"/>
                <a:gd name="connsiteY50" fmla="*/ 2716173 h 6635945"/>
                <a:gd name="connsiteX51" fmla="*/ 2770970 w 3057486"/>
                <a:gd name="connsiteY51" fmla="*/ 2753118 h 6635945"/>
                <a:gd name="connsiteX52" fmla="*/ 2798679 w 3057486"/>
                <a:gd name="connsiteY52" fmla="*/ 2900900 h 6635945"/>
                <a:gd name="connsiteX53" fmla="*/ 2706315 w 3057486"/>
                <a:gd name="connsiteY53" fmla="*/ 3251882 h 6635945"/>
                <a:gd name="connsiteX54" fmla="*/ 2577006 w 3057486"/>
                <a:gd name="connsiteY54" fmla="*/ 3593628 h 6635945"/>
                <a:gd name="connsiteX55" fmla="*/ 2429225 w 3057486"/>
                <a:gd name="connsiteY55" fmla="*/ 4009264 h 6635945"/>
                <a:gd name="connsiteX56" fmla="*/ 2383043 w 3057486"/>
                <a:gd name="connsiteY56" fmla="*/ 4369482 h 6635945"/>
                <a:gd name="connsiteX57" fmla="*/ 2475406 w 3057486"/>
                <a:gd name="connsiteY57" fmla="*/ 4517264 h 6635945"/>
                <a:gd name="connsiteX58" fmla="*/ 2724788 w 3057486"/>
                <a:gd name="connsiteY58" fmla="*/ 4932900 h 6635945"/>
                <a:gd name="connsiteX59" fmla="*/ 2891043 w 3057486"/>
                <a:gd name="connsiteY59" fmla="*/ 5339300 h 6635945"/>
                <a:gd name="connsiteX60" fmla="*/ 3001879 w 3057486"/>
                <a:gd name="connsiteY60" fmla="*/ 5644100 h 6635945"/>
                <a:gd name="connsiteX61" fmla="*/ 3057297 w 3057486"/>
                <a:gd name="connsiteY61" fmla="*/ 5976609 h 6635945"/>
                <a:gd name="connsiteX62" fmla="*/ 3020352 w 3057486"/>
                <a:gd name="connsiteY62" fmla="*/ 6124391 h 6635945"/>
                <a:gd name="connsiteX63" fmla="*/ 3029011 w 3057486"/>
                <a:gd name="connsiteY63" fmla="*/ 6205209 h 6635945"/>
                <a:gd name="connsiteX64" fmla="*/ 2937225 w 3057486"/>
                <a:gd name="connsiteY64" fmla="*/ 6235228 h 6635945"/>
                <a:gd name="connsiteX65" fmla="*/ 2891043 w 3057486"/>
                <a:gd name="connsiteY65" fmla="*/ 6318355 h 6635945"/>
                <a:gd name="connsiteX66" fmla="*/ 2844861 w 3057486"/>
                <a:gd name="connsiteY66" fmla="*/ 6466137 h 6635945"/>
                <a:gd name="connsiteX67" fmla="*/ 2844861 w 3057486"/>
                <a:gd name="connsiteY67" fmla="*/ 6576973 h 6635945"/>
                <a:gd name="connsiteX68" fmla="*/ 2623188 w 3057486"/>
                <a:gd name="connsiteY68" fmla="*/ 6632391 h 6635945"/>
                <a:gd name="connsiteX69" fmla="*/ 2419988 w 3057486"/>
                <a:gd name="connsiteY69" fmla="*/ 6613918 h 6635945"/>
                <a:gd name="connsiteX70" fmla="*/ 2410752 w 3057486"/>
                <a:gd name="connsiteY70" fmla="*/ 6558500 h 6635945"/>
                <a:gd name="connsiteX71" fmla="*/ 2336861 w 3057486"/>
                <a:gd name="connsiteY71" fmla="*/ 6613918 h 6635945"/>
                <a:gd name="connsiteX72" fmla="*/ 2189079 w 3057486"/>
                <a:gd name="connsiteY72" fmla="*/ 6632391 h 6635945"/>
                <a:gd name="connsiteX73" fmla="*/ 1736497 w 3057486"/>
                <a:gd name="connsiteY73" fmla="*/ 6632391 h 6635945"/>
                <a:gd name="connsiteX74" fmla="*/ 1671843 w 3057486"/>
                <a:gd name="connsiteY74" fmla="*/ 6595446 h 6635945"/>
                <a:gd name="connsiteX75" fmla="*/ 1745734 w 3057486"/>
                <a:gd name="connsiteY75" fmla="*/ 6438428 h 6635945"/>
                <a:gd name="connsiteX76" fmla="*/ 1902752 w 3057486"/>
                <a:gd name="connsiteY76" fmla="*/ 6401482 h 6635945"/>
                <a:gd name="connsiteX77" fmla="*/ 1995115 w 3057486"/>
                <a:gd name="connsiteY77" fmla="*/ 6336828 h 6635945"/>
                <a:gd name="connsiteX78" fmla="*/ 1933347 w 3057486"/>
                <a:gd name="connsiteY78" fmla="*/ 6223105 h 6635945"/>
                <a:gd name="connsiteX0" fmla="*/ 1933347 w 3057486"/>
                <a:gd name="connsiteY0" fmla="*/ 6230113 h 6642953"/>
                <a:gd name="connsiteX1" fmla="*/ 2010413 w 3057486"/>
                <a:gd name="connsiteY1" fmla="*/ 6117545 h 6642953"/>
                <a:gd name="connsiteX2" fmla="*/ 2164256 w 3057486"/>
                <a:gd name="connsiteY2" fmla="*/ 6062704 h 6642953"/>
                <a:gd name="connsiteX3" fmla="*/ 2050534 w 3057486"/>
                <a:gd name="connsiteY3" fmla="*/ 5752708 h 6642953"/>
                <a:gd name="connsiteX4" fmla="*/ 1865806 w 3057486"/>
                <a:gd name="connsiteY4" fmla="*/ 5180054 h 6642953"/>
                <a:gd name="connsiteX5" fmla="*/ 1579479 w 3057486"/>
                <a:gd name="connsiteY5" fmla="*/ 4570454 h 6642953"/>
                <a:gd name="connsiteX6" fmla="*/ 1542534 w 3057486"/>
                <a:gd name="connsiteY6" fmla="*/ 4348781 h 6642953"/>
                <a:gd name="connsiteX7" fmla="*/ 1607188 w 3057486"/>
                <a:gd name="connsiteY7" fmla="*/ 3896199 h 6642953"/>
                <a:gd name="connsiteX8" fmla="*/ 1745734 w 3057486"/>
                <a:gd name="connsiteY8" fmla="*/ 3064926 h 6642953"/>
                <a:gd name="connsiteX9" fmla="*/ 1727261 w 3057486"/>
                <a:gd name="connsiteY9" fmla="*/ 2427617 h 6642953"/>
                <a:gd name="connsiteX10" fmla="*/ 1551770 w 3057486"/>
                <a:gd name="connsiteY10" fmla="*/ 2039690 h 6642953"/>
                <a:gd name="connsiteX11" fmla="*/ 1422461 w 3057486"/>
                <a:gd name="connsiteY11" fmla="*/ 1762599 h 6642953"/>
                <a:gd name="connsiteX12" fmla="*/ 1230590 w 3057486"/>
                <a:gd name="connsiteY12" fmla="*/ 1858859 h 6642953"/>
                <a:gd name="connsiteX13" fmla="*/ 935892 w 3057486"/>
                <a:gd name="connsiteY13" fmla="*/ 2121302 h 6642953"/>
                <a:gd name="connsiteX14" fmla="*/ 572715 w 3057486"/>
                <a:gd name="connsiteY14" fmla="*/ 2362963 h 6642953"/>
                <a:gd name="connsiteX15" fmla="*/ 314097 w 3057486"/>
                <a:gd name="connsiteY15" fmla="*/ 2538454 h 6642953"/>
                <a:gd name="connsiteX16" fmla="*/ 217981 w 3057486"/>
                <a:gd name="connsiteY16" fmla="*/ 2633415 h 6642953"/>
                <a:gd name="connsiteX17" fmla="*/ 135143 w 3057486"/>
                <a:gd name="connsiteY17" fmla="*/ 2621292 h 6642953"/>
                <a:gd name="connsiteX18" fmla="*/ 54036 w 3057486"/>
                <a:gd name="connsiteY18" fmla="*/ 2655351 h 6642953"/>
                <a:gd name="connsiteX19" fmla="*/ 61 w 3057486"/>
                <a:gd name="connsiteY19" fmla="*/ 2649290 h 6642953"/>
                <a:gd name="connsiteX20" fmla="*/ 46243 w 3057486"/>
                <a:gd name="connsiteY20" fmla="*/ 2566163 h 6642953"/>
                <a:gd name="connsiteX21" fmla="*/ 166315 w 3057486"/>
                <a:gd name="connsiteY21" fmla="*/ 2399908 h 6642953"/>
                <a:gd name="connsiteX22" fmla="*/ 314097 w 3057486"/>
                <a:gd name="connsiteY22" fmla="*/ 2316781 h 6642953"/>
                <a:gd name="connsiteX23" fmla="*/ 480352 w 3057486"/>
                <a:gd name="connsiteY23" fmla="*/ 2187472 h 6642953"/>
                <a:gd name="connsiteX24" fmla="*/ 729734 w 3057486"/>
                <a:gd name="connsiteY24" fmla="*/ 1928854 h 6642953"/>
                <a:gd name="connsiteX25" fmla="*/ 1071479 w 3057486"/>
                <a:gd name="connsiteY25" fmla="*/ 1540926 h 6642953"/>
                <a:gd name="connsiteX26" fmla="*/ 1210025 w 3057486"/>
                <a:gd name="connsiteY26" fmla="*/ 1282308 h 6642953"/>
                <a:gd name="connsiteX27" fmla="*/ 1339334 w 3057486"/>
                <a:gd name="connsiteY27" fmla="*/ 1023690 h 6642953"/>
                <a:gd name="connsiteX28" fmla="*/ 1385515 w 3057486"/>
                <a:gd name="connsiteY28" fmla="*/ 949799 h 6642953"/>
                <a:gd name="connsiteX29" fmla="*/ 1311625 w 3057486"/>
                <a:gd name="connsiteY29" fmla="*/ 875908 h 6642953"/>
                <a:gd name="connsiteX30" fmla="*/ 1228497 w 3057486"/>
                <a:gd name="connsiteY30" fmla="*/ 885145 h 6642953"/>
                <a:gd name="connsiteX31" fmla="*/ 1126897 w 3057486"/>
                <a:gd name="connsiteY31" fmla="*/ 691181 h 6642953"/>
                <a:gd name="connsiteX32" fmla="*/ 1095364 w 3057486"/>
                <a:gd name="connsiteY32" fmla="*/ 655462 h 6642953"/>
                <a:gd name="connsiteX33" fmla="*/ 1042544 w 3057486"/>
                <a:gd name="connsiteY33" fmla="*/ 443892 h 6642953"/>
                <a:gd name="connsiteX34" fmla="*/ 1008051 w 3057486"/>
                <a:gd name="connsiteY34" fmla="*/ 260030 h 6642953"/>
                <a:gd name="connsiteX35" fmla="*/ 1040595 w 3057486"/>
                <a:gd name="connsiteY35" fmla="*/ 133968 h 6642953"/>
                <a:gd name="connsiteX36" fmla="*/ 1148906 w 3057486"/>
                <a:gd name="connsiteY36" fmla="*/ 90529 h 6642953"/>
                <a:gd name="connsiteX37" fmla="*/ 1409327 w 3057486"/>
                <a:gd name="connsiteY37" fmla="*/ 546 h 6642953"/>
                <a:gd name="connsiteX38" fmla="*/ 1616425 w 3057486"/>
                <a:gd name="connsiteY38" fmla="*/ 63108 h 6642953"/>
                <a:gd name="connsiteX39" fmla="*/ 1708788 w 3057486"/>
                <a:gd name="connsiteY39" fmla="*/ 257072 h 6642953"/>
                <a:gd name="connsiteX40" fmla="*/ 1736497 w 3057486"/>
                <a:gd name="connsiteY40" fmla="*/ 478745 h 6642953"/>
                <a:gd name="connsiteX41" fmla="*/ 1865806 w 3057486"/>
                <a:gd name="connsiteY41" fmla="*/ 644999 h 6642953"/>
                <a:gd name="connsiteX42" fmla="*/ 1911988 w 3057486"/>
                <a:gd name="connsiteY42" fmla="*/ 691181 h 6642953"/>
                <a:gd name="connsiteX43" fmla="*/ 2152134 w 3057486"/>
                <a:gd name="connsiteY43" fmla="*/ 746599 h 6642953"/>
                <a:gd name="connsiteX44" fmla="*/ 2318388 w 3057486"/>
                <a:gd name="connsiteY44" fmla="*/ 857436 h 6642953"/>
                <a:gd name="connsiteX45" fmla="*/ 2567770 w 3057486"/>
                <a:gd name="connsiteY45" fmla="*/ 1189945 h 6642953"/>
                <a:gd name="connsiteX46" fmla="*/ 2854097 w 3057486"/>
                <a:gd name="connsiteY46" fmla="*/ 1624054 h 6642953"/>
                <a:gd name="connsiteX47" fmla="*/ 2937225 w 3057486"/>
                <a:gd name="connsiteY47" fmla="*/ 1790308 h 6642953"/>
                <a:gd name="connsiteX48" fmla="*/ 2937225 w 3057486"/>
                <a:gd name="connsiteY48" fmla="*/ 2141290 h 6642953"/>
                <a:gd name="connsiteX49" fmla="*/ 2891043 w 3057486"/>
                <a:gd name="connsiteY49" fmla="*/ 2519981 h 6642953"/>
                <a:gd name="connsiteX50" fmla="*/ 2817152 w 3057486"/>
                <a:gd name="connsiteY50" fmla="*/ 2723181 h 6642953"/>
                <a:gd name="connsiteX51" fmla="*/ 2770970 w 3057486"/>
                <a:gd name="connsiteY51" fmla="*/ 2760126 h 6642953"/>
                <a:gd name="connsiteX52" fmla="*/ 2798679 w 3057486"/>
                <a:gd name="connsiteY52" fmla="*/ 2907908 h 6642953"/>
                <a:gd name="connsiteX53" fmla="*/ 2706315 w 3057486"/>
                <a:gd name="connsiteY53" fmla="*/ 3258890 h 6642953"/>
                <a:gd name="connsiteX54" fmla="*/ 2577006 w 3057486"/>
                <a:gd name="connsiteY54" fmla="*/ 3600636 h 6642953"/>
                <a:gd name="connsiteX55" fmla="*/ 2429225 w 3057486"/>
                <a:gd name="connsiteY55" fmla="*/ 4016272 h 6642953"/>
                <a:gd name="connsiteX56" fmla="*/ 2383043 w 3057486"/>
                <a:gd name="connsiteY56" fmla="*/ 4376490 h 6642953"/>
                <a:gd name="connsiteX57" fmla="*/ 2475406 w 3057486"/>
                <a:gd name="connsiteY57" fmla="*/ 4524272 h 6642953"/>
                <a:gd name="connsiteX58" fmla="*/ 2724788 w 3057486"/>
                <a:gd name="connsiteY58" fmla="*/ 4939908 h 6642953"/>
                <a:gd name="connsiteX59" fmla="*/ 2891043 w 3057486"/>
                <a:gd name="connsiteY59" fmla="*/ 5346308 h 6642953"/>
                <a:gd name="connsiteX60" fmla="*/ 3001879 w 3057486"/>
                <a:gd name="connsiteY60" fmla="*/ 5651108 h 6642953"/>
                <a:gd name="connsiteX61" fmla="*/ 3057297 w 3057486"/>
                <a:gd name="connsiteY61" fmla="*/ 5983617 h 6642953"/>
                <a:gd name="connsiteX62" fmla="*/ 3020352 w 3057486"/>
                <a:gd name="connsiteY62" fmla="*/ 6131399 h 6642953"/>
                <a:gd name="connsiteX63" fmla="*/ 3029011 w 3057486"/>
                <a:gd name="connsiteY63" fmla="*/ 6212217 h 6642953"/>
                <a:gd name="connsiteX64" fmla="*/ 2937225 w 3057486"/>
                <a:gd name="connsiteY64" fmla="*/ 6242236 h 6642953"/>
                <a:gd name="connsiteX65" fmla="*/ 2891043 w 3057486"/>
                <a:gd name="connsiteY65" fmla="*/ 6325363 h 6642953"/>
                <a:gd name="connsiteX66" fmla="*/ 2844861 w 3057486"/>
                <a:gd name="connsiteY66" fmla="*/ 6473145 h 6642953"/>
                <a:gd name="connsiteX67" fmla="*/ 2844861 w 3057486"/>
                <a:gd name="connsiteY67" fmla="*/ 6583981 h 6642953"/>
                <a:gd name="connsiteX68" fmla="*/ 2623188 w 3057486"/>
                <a:gd name="connsiteY68" fmla="*/ 6639399 h 6642953"/>
                <a:gd name="connsiteX69" fmla="*/ 2419988 w 3057486"/>
                <a:gd name="connsiteY69" fmla="*/ 6620926 h 6642953"/>
                <a:gd name="connsiteX70" fmla="*/ 2410752 w 3057486"/>
                <a:gd name="connsiteY70" fmla="*/ 6565508 h 6642953"/>
                <a:gd name="connsiteX71" fmla="*/ 2336861 w 3057486"/>
                <a:gd name="connsiteY71" fmla="*/ 6620926 h 6642953"/>
                <a:gd name="connsiteX72" fmla="*/ 2189079 w 3057486"/>
                <a:gd name="connsiteY72" fmla="*/ 6639399 h 6642953"/>
                <a:gd name="connsiteX73" fmla="*/ 1736497 w 3057486"/>
                <a:gd name="connsiteY73" fmla="*/ 6639399 h 6642953"/>
                <a:gd name="connsiteX74" fmla="*/ 1671843 w 3057486"/>
                <a:gd name="connsiteY74" fmla="*/ 6602454 h 6642953"/>
                <a:gd name="connsiteX75" fmla="*/ 1745734 w 3057486"/>
                <a:gd name="connsiteY75" fmla="*/ 6445436 h 6642953"/>
                <a:gd name="connsiteX76" fmla="*/ 1902752 w 3057486"/>
                <a:gd name="connsiteY76" fmla="*/ 6408490 h 6642953"/>
                <a:gd name="connsiteX77" fmla="*/ 1995115 w 3057486"/>
                <a:gd name="connsiteY77" fmla="*/ 6343836 h 6642953"/>
                <a:gd name="connsiteX78" fmla="*/ 1933347 w 3057486"/>
                <a:gd name="connsiteY78" fmla="*/ 6230113 h 6642953"/>
                <a:gd name="connsiteX0" fmla="*/ 1933347 w 3057486"/>
                <a:gd name="connsiteY0" fmla="*/ 6230113 h 6642953"/>
                <a:gd name="connsiteX1" fmla="*/ 2010413 w 3057486"/>
                <a:gd name="connsiteY1" fmla="*/ 6117545 h 6642953"/>
                <a:gd name="connsiteX2" fmla="*/ 2164256 w 3057486"/>
                <a:gd name="connsiteY2" fmla="*/ 6062704 h 6642953"/>
                <a:gd name="connsiteX3" fmla="*/ 2050534 w 3057486"/>
                <a:gd name="connsiteY3" fmla="*/ 5752708 h 6642953"/>
                <a:gd name="connsiteX4" fmla="*/ 1865806 w 3057486"/>
                <a:gd name="connsiteY4" fmla="*/ 5180054 h 6642953"/>
                <a:gd name="connsiteX5" fmla="*/ 1579479 w 3057486"/>
                <a:gd name="connsiteY5" fmla="*/ 4570454 h 6642953"/>
                <a:gd name="connsiteX6" fmla="*/ 1542534 w 3057486"/>
                <a:gd name="connsiteY6" fmla="*/ 4348781 h 6642953"/>
                <a:gd name="connsiteX7" fmla="*/ 1607188 w 3057486"/>
                <a:gd name="connsiteY7" fmla="*/ 3896199 h 6642953"/>
                <a:gd name="connsiteX8" fmla="*/ 1745734 w 3057486"/>
                <a:gd name="connsiteY8" fmla="*/ 3064926 h 6642953"/>
                <a:gd name="connsiteX9" fmla="*/ 1727261 w 3057486"/>
                <a:gd name="connsiteY9" fmla="*/ 2427617 h 6642953"/>
                <a:gd name="connsiteX10" fmla="*/ 1551770 w 3057486"/>
                <a:gd name="connsiteY10" fmla="*/ 2039690 h 6642953"/>
                <a:gd name="connsiteX11" fmla="*/ 1422461 w 3057486"/>
                <a:gd name="connsiteY11" fmla="*/ 1762599 h 6642953"/>
                <a:gd name="connsiteX12" fmla="*/ 1230590 w 3057486"/>
                <a:gd name="connsiteY12" fmla="*/ 1858859 h 6642953"/>
                <a:gd name="connsiteX13" fmla="*/ 935892 w 3057486"/>
                <a:gd name="connsiteY13" fmla="*/ 2121302 h 6642953"/>
                <a:gd name="connsiteX14" fmla="*/ 572715 w 3057486"/>
                <a:gd name="connsiteY14" fmla="*/ 2362963 h 6642953"/>
                <a:gd name="connsiteX15" fmla="*/ 314097 w 3057486"/>
                <a:gd name="connsiteY15" fmla="*/ 2538454 h 6642953"/>
                <a:gd name="connsiteX16" fmla="*/ 217981 w 3057486"/>
                <a:gd name="connsiteY16" fmla="*/ 2633415 h 6642953"/>
                <a:gd name="connsiteX17" fmla="*/ 135143 w 3057486"/>
                <a:gd name="connsiteY17" fmla="*/ 2621292 h 6642953"/>
                <a:gd name="connsiteX18" fmla="*/ 54036 w 3057486"/>
                <a:gd name="connsiteY18" fmla="*/ 2655351 h 6642953"/>
                <a:gd name="connsiteX19" fmla="*/ 61 w 3057486"/>
                <a:gd name="connsiteY19" fmla="*/ 2649290 h 6642953"/>
                <a:gd name="connsiteX20" fmla="*/ 46243 w 3057486"/>
                <a:gd name="connsiteY20" fmla="*/ 2566163 h 6642953"/>
                <a:gd name="connsiteX21" fmla="*/ 166315 w 3057486"/>
                <a:gd name="connsiteY21" fmla="*/ 2399908 h 6642953"/>
                <a:gd name="connsiteX22" fmla="*/ 314097 w 3057486"/>
                <a:gd name="connsiteY22" fmla="*/ 2316781 h 6642953"/>
                <a:gd name="connsiteX23" fmla="*/ 480352 w 3057486"/>
                <a:gd name="connsiteY23" fmla="*/ 2187472 h 6642953"/>
                <a:gd name="connsiteX24" fmla="*/ 729734 w 3057486"/>
                <a:gd name="connsiteY24" fmla="*/ 1928854 h 6642953"/>
                <a:gd name="connsiteX25" fmla="*/ 1071479 w 3057486"/>
                <a:gd name="connsiteY25" fmla="*/ 1540926 h 6642953"/>
                <a:gd name="connsiteX26" fmla="*/ 1210025 w 3057486"/>
                <a:gd name="connsiteY26" fmla="*/ 1282308 h 6642953"/>
                <a:gd name="connsiteX27" fmla="*/ 1339334 w 3057486"/>
                <a:gd name="connsiteY27" fmla="*/ 1023690 h 6642953"/>
                <a:gd name="connsiteX28" fmla="*/ 1385515 w 3057486"/>
                <a:gd name="connsiteY28" fmla="*/ 949799 h 6642953"/>
                <a:gd name="connsiteX29" fmla="*/ 1311625 w 3057486"/>
                <a:gd name="connsiteY29" fmla="*/ 875908 h 6642953"/>
                <a:gd name="connsiteX30" fmla="*/ 1228497 w 3057486"/>
                <a:gd name="connsiteY30" fmla="*/ 885145 h 6642953"/>
                <a:gd name="connsiteX31" fmla="*/ 1126897 w 3057486"/>
                <a:gd name="connsiteY31" fmla="*/ 691181 h 6642953"/>
                <a:gd name="connsiteX32" fmla="*/ 1095364 w 3057486"/>
                <a:gd name="connsiteY32" fmla="*/ 655462 h 6642953"/>
                <a:gd name="connsiteX33" fmla="*/ 1042544 w 3057486"/>
                <a:gd name="connsiteY33" fmla="*/ 443892 h 6642953"/>
                <a:gd name="connsiteX34" fmla="*/ 1008051 w 3057486"/>
                <a:gd name="connsiteY34" fmla="*/ 260030 h 6642953"/>
                <a:gd name="connsiteX35" fmla="*/ 1040595 w 3057486"/>
                <a:gd name="connsiteY35" fmla="*/ 133968 h 6642953"/>
                <a:gd name="connsiteX36" fmla="*/ 1148906 w 3057486"/>
                <a:gd name="connsiteY36" fmla="*/ 90529 h 6642953"/>
                <a:gd name="connsiteX37" fmla="*/ 1409327 w 3057486"/>
                <a:gd name="connsiteY37" fmla="*/ 546 h 6642953"/>
                <a:gd name="connsiteX38" fmla="*/ 1616425 w 3057486"/>
                <a:gd name="connsiteY38" fmla="*/ 63108 h 6642953"/>
                <a:gd name="connsiteX39" fmla="*/ 1708788 w 3057486"/>
                <a:gd name="connsiteY39" fmla="*/ 257072 h 6642953"/>
                <a:gd name="connsiteX40" fmla="*/ 1736497 w 3057486"/>
                <a:gd name="connsiteY40" fmla="*/ 478745 h 6642953"/>
                <a:gd name="connsiteX41" fmla="*/ 1825324 w 3057486"/>
                <a:gd name="connsiteY41" fmla="*/ 628331 h 6642953"/>
                <a:gd name="connsiteX42" fmla="*/ 1911988 w 3057486"/>
                <a:gd name="connsiteY42" fmla="*/ 691181 h 6642953"/>
                <a:gd name="connsiteX43" fmla="*/ 2152134 w 3057486"/>
                <a:gd name="connsiteY43" fmla="*/ 746599 h 6642953"/>
                <a:gd name="connsiteX44" fmla="*/ 2318388 w 3057486"/>
                <a:gd name="connsiteY44" fmla="*/ 857436 h 6642953"/>
                <a:gd name="connsiteX45" fmla="*/ 2567770 w 3057486"/>
                <a:gd name="connsiteY45" fmla="*/ 1189945 h 6642953"/>
                <a:gd name="connsiteX46" fmla="*/ 2854097 w 3057486"/>
                <a:gd name="connsiteY46" fmla="*/ 1624054 h 6642953"/>
                <a:gd name="connsiteX47" fmla="*/ 2937225 w 3057486"/>
                <a:gd name="connsiteY47" fmla="*/ 1790308 h 6642953"/>
                <a:gd name="connsiteX48" fmla="*/ 2937225 w 3057486"/>
                <a:gd name="connsiteY48" fmla="*/ 2141290 h 6642953"/>
                <a:gd name="connsiteX49" fmla="*/ 2891043 w 3057486"/>
                <a:gd name="connsiteY49" fmla="*/ 2519981 h 6642953"/>
                <a:gd name="connsiteX50" fmla="*/ 2817152 w 3057486"/>
                <a:gd name="connsiteY50" fmla="*/ 2723181 h 6642953"/>
                <a:gd name="connsiteX51" fmla="*/ 2770970 w 3057486"/>
                <a:gd name="connsiteY51" fmla="*/ 2760126 h 6642953"/>
                <a:gd name="connsiteX52" fmla="*/ 2798679 w 3057486"/>
                <a:gd name="connsiteY52" fmla="*/ 2907908 h 6642953"/>
                <a:gd name="connsiteX53" fmla="*/ 2706315 w 3057486"/>
                <a:gd name="connsiteY53" fmla="*/ 3258890 h 6642953"/>
                <a:gd name="connsiteX54" fmla="*/ 2577006 w 3057486"/>
                <a:gd name="connsiteY54" fmla="*/ 3600636 h 6642953"/>
                <a:gd name="connsiteX55" fmla="*/ 2429225 w 3057486"/>
                <a:gd name="connsiteY55" fmla="*/ 4016272 h 6642953"/>
                <a:gd name="connsiteX56" fmla="*/ 2383043 w 3057486"/>
                <a:gd name="connsiteY56" fmla="*/ 4376490 h 6642953"/>
                <a:gd name="connsiteX57" fmla="*/ 2475406 w 3057486"/>
                <a:gd name="connsiteY57" fmla="*/ 4524272 h 6642953"/>
                <a:gd name="connsiteX58" fmla="*/ 2724788 w 3057486"/>
                <a:gd name="connsiteY58" fmla="*/ 4939908 h 6642953"/>
                <a:gd name="connsiteX59" fmla="*/ 2891043 w 3057486"/>
                <a:gd name="connsiteY59" fmla="*/ 5346308 h 6642953"/>
                <a:gd name="connsiteX60" fmla="*/ 3001879 w 3057486"/>
                <a:gd name="connsiteY60" fmla="*/ 5651108 h 6642953"/>
                <a:gd name="connsiteX61" fmla="*/ 3057297 w 3057486"/>
                <a:gd name="connsiteY61" fmla="*/ 5983617 h 6642953"/>
                <a:gd name="connsiteX62" fmla="*/ 3020352 w 3057486"/>
                <a:gd name="connsiteY62" fmla="*/ 6131399 h 6642953"/>
                <a:gd name="connsiteX63" fmla="*/ 3029011 w 3057486"/>
                <a:gd name="connsiteY63" fmla="*/ 6212217 h 6642953"/>
                <a:gd name="connsiteX64" fmla="*/ 2937225 w 3057486"/>
                <a:gd name="connsiteY64" fmla="*/ 6242236 h 6642953"/>
                <a:gd name="connsiteX65" fmla="*/ 2891043 w 3057486"/>
                <a:gd name="connsiteY65" fmla="*/ 6325363 h 6642953"/>
                <a:gd name="connsiteX66" fmla="*/ 2844861 w 3057486"/>
                <a:gd name="connsiteY66" fmla="*/ 6473145 h 6642953"/>
                <a:gd name="connsiteX67" fmla="*/ 2844861 w 3057486"/>
                <a:gd name="connsiteY67" fmla="*/ 6583981 h 6642953"/>
                <a:gd name="connsiteX68" fmla="*/ 2623188 w 3057486"/>
                <a:gd name="connsiteY68" fmla="*/ 6639399 h 6642953"/>
                <a:gd name="connsiteX69" fmla="*/ 2419988 w 3057486"/>
                <a:gd name="connsiteY69" fmla="*/ 6620926 h 6642953"/>
                <a:gd name="connsiteX70" fmla="*/ 2410752 w 3057486"/>
                <a:gd name="connsiteY70" fmla="*/ 6565508 h 6642953"/>
                <a:gd name="connsiteX71" fmla="*/ 2336861 w 3057486"/>
                <a:gd name="connsiteY71" fmla="*/ 6620926 h 6642953"/>
                <a:gd name="connsiteX72" fmla="*/ 2189079 w 3057486"/>
                <a:gd name="connsiteY72" fmla="*/ 6639399 h 6642953"/>
                <a:gd name="connsiteX73" fmla="*/ 1736497 w 3057486"/>
                <a:gd name="connsiteY73" fmla="*/ 6639399 h 6642953"/>
                <a:gd name="connsiteX74" fmla="*/ 1671843 w 3057486"/>
                <a:gd name="connsiteY74" fmla="*/ 6602454 h 6642953"/>
                <a:gd name="connsiteX75" fmla="*/ 1745734 w 3057486"/>
                <a:gd name="connsiteY75" fmla="*/ 6445436 h 6642953"/>
                <a:gd name="connsiteX76" fmla="*/ 1902752 w 3057486"/>
                <a:gd name="connsiteY76" fmla="*/ 6408490 h 6642953"/>
                <a:gd name="connsiteX77" fmla="*/ 1995115 w 3057486"/>
                <a:gd name="connsiteY77" fmla="*/ 6343836 h 6642953"/>
                <a:gd name="connsiteX78" fmla="*/ 1933347 w 3057486"/>
                <a:gd name="connsiteY78" fmla="*/ 6230113 h 6642953"/>
                <a:gd name="connsiteX0" fmla="*/ 1933347 w 3057486"/>
                <a:gd name="connsiteY0" fmla="*/ 6232130 h 6644970"/>
                <a:gd name="connsiteX1" fmla="*/ 2010413 w 3057486"/>
                <a:gd name="connsiteY1" fmla="*/ 6119562 h 6644970"/>
                <a:gd name="connsiteX2" fmla="*/ 2164256 w 3057486"/>
                <a:gd name="connsiteY2" fmla="*/ 6064721 h 6644970"/>
                <a:gd name="connsiteX3" fmla="*/ 2050534 w 3057486"/>
                <a:gd name="connsiteY3" fmla="*/ 5754725 h 6644970"/>
                <a:gd name="connsiteX4" fmla="*/ 1865806 w 3057486"/>
                <a:gd name="connsiteY4" fmla="*/ 5182071 h 6644970"/>
                <a:gd name="connsiteX5" fmla="*/ 1579479 w 3057486"/>
                <a:gd name="connsiteY5" fmla="*/ 4572471 h 6644970"/>
                <a:gd name="connsiteX6" fmla="*/ 1542534 w 3057486"/>
                <a:gd name="connsiteY6" fmla="*/ 4350798 h 6644970"/>
                <a:gd name="connsiteX7" fmla="*/ 1607188 w 3057486"/>
                <a:gd name="connsiteY7" fmla="*/ 3898216 h 6644970"/>
                <a:gd name="connsiteX8" fmla="*/ 1745734 w 3057486"/>
                <a:gd name="connsiteY8" fmla="*/ 3066943 h 6644970"/>
                <a:gd name="connsiteX9" fmla="*/ 1727261 w 3057486"/>
                <a:gd name="connsiteY9" fmla="*/ 2429634 h 6644970"/>
                <a:gd name="connsiteX10" fmla="*/ 1551770 w 3057486"/>
                <a:gd name="connsiteY10" fmla="*/ 2041707 h 6644970"/>
                <a:gd name="connsiteX11" fmla="*/ 1422461 w 3057486"/>
                <a:gd name="connsiteY11" fmla="*/ 1764616 h 6644970"/>
                <a:gd name="connsiteX12" fmla="*/ 1230590 w 3057486"/>
                <a:gd name="connsiteY12" fmla="*/ 1860876 h 6644970"/>
                <a:gd name="connsiteX13" fmla="*/ 935892 w 3057486"/>
                <a:gd name="connsiteY13" fmla="*/ 2123319 h 6644970"/>
                <a:gd name="connsiteX14" fmla="*/ 572715 w 3057486"/>
                <a:gd name="connsiteY14" fmla="*/ 2364980 h 6644970"/>
                <a:gd name="connsiteX15" fmla="*/ 314097 w 3057486"/>
                <a:gd name="connsiteY15" fmla="*/ 2540471 h 6644970"/>
                <a:gd name="connsiteX16" fmla="*/ 217981 w 3057486"/>
                <a:gd name="connsiteY16" fmla="*/ 2635432 h 6644970"/>
                <a:gd name="connsiteX17" fmla="*/ 135143 w 3057486"/>
                <a:gd name="connsiteY17" fmla="*/ 2623309 h 6644970"/>
                <a:gd name="connsiteX18" fmla="*/ 54036 w 3057486"/>
                <a:gd name="connsiteY18" fmla="*/ 2657368 h 6644970"/>
                <a:gd name="connsiteX19" fmla="*/ 61 w 3057486"/>
                <a:gd name="connsiteY19" fmla="*/ 2651307 h 6644970"/>
                <a:gd name="connsiteX20" fmla="*/ 46243 w 3057486"/>
                <a:gd name="connsiteY20" fmla="*/ 2568180 h 6644970"/>
                <a:gd name="connsiteX21" fmla="*/ 166315 w 3057486"/>
                <a:gd name="connsiteY21" fmla="*/ 2401925 h 6644970"/>
                <a:gd name="connsiteX22" fmla="*/ 314097 w 3057486"/>
                <a:gd name="connsiteY22" fmla="*/ 2318798 h 6644970"/>
                <a:gd name="connsiteX23" fmla="*/ 480352 w 3057486"/>
                <a:gd name="connsiteY23" fmla="*/ 2189489 h 6644970"/>
                <a:gd name="connsiteX24" fmla="*/ 729734 w 3057486"/>
                <a:gd name="connsiteY24" fmla="*/ 1930871 h 6644970"/>
                <a:gd name="connsiteX25" fmla="*/ 1071479 w 3057486"/>
                <a:gd name="connsiteY25" fmla="*/ 1542943 h 6644970"/>
                <a:gd name="connsiteX26" fmla="*/ 1210025 w 3057486"/>
                <a:gd name="connsiteY26" fmla="*/ 1284325 h 6644970"/>
                <a:gd name="connsiteX27" fmla="*/ 1339334 w 3057486"/>
                <a:gd name="connsiteY27" fmla="*/ 1025707 h 6644970"/>
                <a:gd name="connsiteX28" fmla="*/ 1385515 w 3057486"/>
                <a:gd name="connsiteY28" fmla="*/ 951816 h 6644970"/>
                <a:gd name="connsiteX29" fmla="*/ 1311625 w 3057486"/>
                <a:gd name="connsiteY29" fmla="*/ 877925 h 6644970"/>
                <a:gd name="connsiteX30" fmla="*/ 1228497 w 3057486"/>
                <a:gd name="connsiteY30" fmla="*/ 887162 h 6644970"/>
                <a:gd name="connsiteX31" fmla="*/ 1126897 w 3057486"/>
                <a:gd name="connsiteY31" fmla="*/ 693198 h 6644970"/>
                <a:gd name="connsiteX32" fmla="*/ 1095364 w 3057486"/>
                <a:gd name="connsiteY32" fmla="*/ 657479 h 6644970"/>
                <a:gd name="connsiteX33" fmla="*/ 1042544 w 3057486"/>
                <a:gd name="connsiteY33" fmla="*/ 445909 h 6644970"/>
                <a:gd name="connsiteX34" fmla="*/ 1008051 w 3057486"/>
                <a:gd name="connsiteY34" fmla="*/ 262047 h 6644970"/>
                <a:gd name="connsiteX35" fmla="*/ 1040595 w 3057486"/>
                <a:gd name="connsiteY35" fmla="*/ 135985 h 6644970"/>
                <a:gd name="connsiteX36" fmla="*/ 1148906 w 3057486"/>
                <a:gd name="connsiteY36" fmla="*/ 92546 h 6644970"/>
                <a:gd name="connsiteX37" fmla="*/ 1409327 w 3057486"/>
                <a:gd name="connsiteY37" fmla="*/ 2563 h 6644970"/>
                <a:gd name="connsiteX38" fmla="*/ 1625950 w 3057486"/>
                <a:gd name="connsiteY38" fmla="*/ 46075 h 6644970"/>
                <a:gd name="connsiteX39" fmla="*/ 1708788 w 3057486"/>
                <a:gd name="connsiteY39" fmla="*/ 259089 h 6644970"/>
                <a:gd name="connsiteX40" fmla="*/ 1736497 w 3057486"/>
                <a:gd name="connsiteY40" fmla="*/ 480762 h 6644970"/>
                <a:gd name="connsiteX41" fmla="*/ 1825324 w 3057486"/>
                <a:gd name="connsiteY41" fmla="*/ 630348 h 6644970"/>
                <a:gd name="connsiteX42" fmla="*/ 1911988 w 3057486"/>
                <a:gd name="connsiteY42" fmla="*/ 693198 h 6644970"/>
                <a:gd name="connsiteX43" fmla="*/ 2152134 w 3057486"/>
                <a:gd name="connsiteY43" fmla="*/ 748616 h 6644970"/>
                <a:gd name="connsiteX44" fmla="*/ 2318388 w 3057486"/>
                <a:gd name="connsiteY44" fmla="*/ 859453 h 6644970"/>
                <a:gd name="connsiteX45" fmla="*/ 2567770 w 3057486"/>
                <a:gd name="connsiteY45" fmla="*/ 1191962 h 6644970"/>
                <a:gd name="connsiteX46" fmla="*/ 2854097 w 3057486"/>
                <a:gd name="connsiteY46" fmla="*/ 1626071 h 6644970"/>
                <a:gd name="connsiteX47" fmla="*/ 2937225 w 3057486"/>
                <a:gd name="connsiteY47" fmla="*/ 1792325 h 6644970"/>
                <a:gd name="connsiteX48" fmla="*/ 2937225 w 3057486"/>
                <a:gd name="connsiteY48" fmla="*/ 2143307 h 6644970"/>
                <a:gd name="connsiteX49" fmla="*/ 2891043 w 3057486"/>
                <a:gd name="connsiteY49" fmla="*/ 2521998 h 6644970"/>
                <a:gd name="connsiteX50" fmla="*/ 2817152 w 3057486"/>
                <a:gd name="connsiteY50" fmla="*/ 2725198 h 6644970"/>
                <a:gd name="connsiteX51" fmla="*/ 2770970 w 3057486"/>
                <a:gd name="connsiteY51" fmla="*/ 2762143 h 6644970"/>
                <a:gd name="connsiteX52" fmla="*/ 2798679 w 3057486"/>
                <a:gd name="connsiteY52" fmla="*/ 2909925 h 6644970"/>
                <a:gd name="connsiteX53" fmla="*/ 2706315 w 3057486"/>
                <a:gd name="connsiteY53" fmla="*/ 3260907 h 6644970"/>
                <a:gd name="connsiteX54" fmla="*/ 2577006 w 3057486"/>
                <a:gd name="connsiteY54" fmla="*/ 3602653 h 6644970"/>
                <a:gd name="connsiteX55" fmla="*/ 2429225 w 3057486"/>
                <a:gd name="connsiteY55" fmla="*/ 4018289 h 6644970"/>
                <a:gd name="connsiteX56" fmla="*/ 2383043 w 3057486"/>
                <a:gd name="connsiteY56" fmla="*/ 4378507 h 6644970"/>
                <a:gd name="connsiteX57" fmla="*/ 2475406 w 3057486"/>
                <a:gd name="connsiteY57" fmla="*/ 4526289 h 6644970"/>
                <a:gd name="connsiteX58" fmla="*/ 2724788 w 3057486"/>
                <a:gd name="connsiteY58" fmla="*/ 4941925 h 6644970"/>
                <a:gd name="connsiteX59" fmla="*/ 2891043 w 3057486"/>
                <a:gd name="connsiteY59" fmla="*/ 5348325 h 6644970"/>
                <a:gd name="connsiteX60" fmla="*/ 3001879 w 3057486"/>
                <a:gd name="connsiteY60" fmla="*/ 5653125 h 6644970"/>
                <a:gd name="connsiteX61" fmla="*/ 3057297 w 3057486"/>
                <a:gd name="connsiteY61" fmla="*/ 5985634 h 6644970"/>
                <a:gd name="connsiteX62" fmla="*/ 3020352 w 3057486"/>
                <a:gd name="connsiteY62" fmla="*/ 6133416 h 6644970"/>
                <a:gd name="connsiteX63" fmla="*/ 3029011 w 3057486"/>
                <a:gd name="connsiteY63" fmla="*/ 6214234 h 6644970"/>
                <a:gd name="connsiteX64" fmla="*/ 2937225 w 3057486"/>
                <a:gd name="connsiteY64" fmla="*/ 6244253 h 6644970"/>
                <a:gd name="connsiteX65" fmla="*/ 2891043 w 3057486"/>
                <a:gd name="connsiteY65" fmla="*/ 6327380 h 6644970"/>
                <a:gd name="connsiteX66" fmla="*/ 2844861 w 3057486"/>
                <a:gd name="connsiteY66" fmla="*/ 6475162 h 6644970"/>
                <a:gd name="connsiteX67" fmla="*/ 2844861 w 3057486"/>
                <a:gd name="connsiteY67" fmla="*/ 6585998 h 6644970"/>
                <a:gd name="connsiteX68" fmla="*/ 2623188 w 3057486"/>
                <a:gd name="connsiteY68" fmla="*/ 6641416 h 6644970"/>
                <a:gd name="connsiteX69" fmla="*/ 2419988 w 3057486"/>
                <a:gd name="connsiteY69" fmla="*/ 6622943 h 6644970"/>
                <a:gd name="connsiteX70" fmla="*/ 2410752 w 3057486"/>
                <a:gd name="connsiteY70" fmla="*/ 6567525 h 6644970"/>
                <a:gd name="connsiteX71" fmla="*/ 2336861 w 3057486"/>
                <a:gd name="connsiteY71" fmla="*/ 6622943 h 6644970"/>
                <a:gd name="connsiteX72" fmla="*/ 2189079 w 3057486"/>
                <a:gd name="connsiteY72" fmla="*/ 6641416 h 6644970"/>
                <a:gd name="connsiteX73" fmla="*/ 1736497 w 3057486"/>
                <a:gd name="connsiteY73" fmla="*/ 6641416 h 6644970"/>
                <a:gd name="connsiteX74" fmla="*/ 1671843 w 3057486"/>
                <a:gd name="connsiteY74" fmla="*/ 6604471 h 6644970"/>
                <a:gd name="connsiteX75" fmla="*/ 1745734 w 3057486"/>
                <a:gd name="connsiteY75" fmla="*/ 6447453 h 6644970"/>
                <a:gd name="connsiteX76" fmla="*/ 1902752 w 3057486"/>
                <a:gd name="connsiteY76" fmla="*/ 6410507 h 6644970"/>
                <a:gd name="connsiteX77" fmla="*/ 1995115 w 3057486"/>
                <a:gd name="connsiteY77" fmla="*/ 6345853 h 6644970"/>
                <a:gd name="connsiteX78" fmla="*/ 1933347 w 3057486"/>
                <a:gd name="connsiteY78" fmla="*/ 6232130 h 6644970"/>
                <a:gd name="connsiteX0" fmla="*/ 1933347 w 3057486"/>
                <a:gd name="connsiteY0" fmla="*/ 6232130 h 6644970"/>
                <a:gd name="connsiteX1" fmla="*/ 2010413 w 3057486"/>
                <a:gd name="connsiteY1" fmla="*/ 6119562 h 6644970"/>
                <a:gd name="connsiteX2" fmla="*/ 2164256 w 3057486"/>
                <a:gd name="connsiteY2" fmla="*/ 6064721 h 6644970"/>
                <a:gd name="connsiteX3" fmla="*/ 2050534 w 3057486"/>
                <a:gd name="connsiteY3" fmla="*/ 5754725 h 6644970"/>
                <a:gd name="connsiteX4" fmla="*/ 1865806 w 3057486"/>
                <a:gd name="connsiteY4" fmla="*/ 5182071 h 6644970"/>
                <a:gd name="connsiteX5" fmla="*/ 1579479 w 3057486"/>
                <a:gd name="connsiteY5" fmla="*/ 4572471 h 6644970"/>
                <a:gd name="connsiteX6" fmla="*/ 1542534 w 3057486"/>
                <a:gd name="connsiteY6" fmla="*/ 4350798 h 6644970"/>
                <a:gd name="connsiteX7" fmla="*/ 1607188 w 3057486"/>
                <a:gd name="connsiteY7" fmla="*/ 3898216 h 6644970"/>
                <a:gd name="connsiteX8" fmla="*/ 1745734 w 3057486"/>
                <a:gd name="connsiteY8" fmla="*/ 3066943 h 6644970"/>
                <a:gd name="connsiteX9" fmla="*/ 1727261 w 3057486"/>
                <a:gd name="connsiteY9" fmla="*/ 2429634 h 6644970"/>
                <a:gd name="connsiteX10" fmla="*/ 1551770 w 3057486"/>
                <a:gd name="connsiteY10" fmla="*/ 2041707 h 6644970"/>
                <a:gd name="connsiteX11" fmla="*/ 1422461 w 3057486"/>
                <a:gd name="connsiteY11" fmla="*/ 1764616 h 6644970"/>
                <a:gd name="connsiteX12" fmla="*/ 1230590 w 3057486"/>
                <a:gd name="connsiteY12" fmla="*/ 1860876 h 6644970"/>
                <a:gd name="connsiteX13" fmla="*/ 935892 w 3057486"/>
                <a:gd name="connsiteY13" fmla="*/ 2123319 h 6644970"/>
                <a:gd name="connsiteX14" fmla="*/ 572715 w 3057486"/>
                <a:gd name="connsiteY14" fmla="*/ 2364980 h 6644970"/>
                <a:gd name="connsiteX15" fmla="*/ 314097 w 3057486"/>
                <a:gd name="connsiteY15" fmla="*/ 2540471 h 6644970"/>
                <a:gd name="connsiteX16" fmla="*/ 217981 w 3057486"/>
                <a:gd name="connsiteY16" fmla="*/ 2635432 h 6644970"/>
                <a:gd name="connsiteX17" fmla="*/ 135143 w 3057486"/>
                <a:gd name="connsiteY17" fmla="*/ 2623309 h 6644970"/>
                <a:gd name="connsiteX18" fmla="*/ 54036 w 3057486"/>
                <a:gd name="connsiteY18" fmla="*/ 2657368 h 6644970"/>
                <a:gd name="connsiteX19" fmla="*/ 61 w 3057486"/>
                <a:gd name="connsiteY19" fmla="*/ 2651307 h 6644970"/>
                <a:gd name="connsiteX20" fmla="*/ 46243 w 3057486"/>
                <a:gd name="connsiteY20" fmla="*/ 2568180 h 6644970"/>
                <a:gd name="connsiteX21" fmla="*/ 166315 w 3057486"/>
                <a:gd name="connsiteY21" fmla="*/ 2401925 h 6644970"/>
                <a:gd name="connsiteX22" fmla="*/ 314097 w 3057486"/>
                <a:gd name="connsiteY22" fmla="*/ 2318798 h 6644970"/>
                <a:gd name="connsiteX23" fmla="*/ 480352 w 3057486"/>
                <a:gd name="connsiteY23" fmla="*/ 2189489 h 6644970"/>
                <a:gd name="connsiteX24" fmla="*/ 729734 w 3057486"/>
                <a:gd name="connsiteY24" fmla="*/ 1930871 h 6644970"/>
                <a:gd name="connsiteX25" fmla="*/ 1071479 w 3057486"/>
                <a:gd name="connsiteY25" fmla="*/ 1542943 h 6644970"/>
                <a:gd name="connsiteX26" fmla="*/ 1210025 w 3057486"/>
                <a:gd name="connsiteY26" fmla="*/ 1284325 h 6644970"/>
                <a:gd name="connsiteX27" fmla="*/ 1339334 w 3057486"/>
                <a:gd name="connsiteY27" fmla="*/ 1025707 h 6644970"/>
                <a:gd name="connsiteX28" fmla="*/ 1385515 w 3057486"/>
                <a:gd name="connsiteY28" fmla="*/ 951816 h 6644970"/>
                <a:gd name="connsiteX29" fmla="*/ 1311625 w 3057486"/>
                <a:gd name="connsiteY29" fmla="*/ 877925 h 6644970"/>
                <a:gd name="connsiteX30" fmla="*/ 1228497 w 3057486"/>
                <a:gd name="connsiteY30" fmla="*/ 887162 h 6644970"/>
                <a:gd name="connsiteX31" fmla="*/ 1126897 w 3057486"/>
                <a:gd name="connsiteY31" fmla="*/ 693198 h 6644970"/>
                <a:gd name="connsiteX32" fmla="*/ 1095364 w 3057486"/>
                <a:gd name="connsiteY32" fmla="*/ 657479 h 6644970"/>
                <a:gd name="connsiteX33" fmla="*/ 1042544 w 3057486"/>
                <a:gd name="connsiteY33" fmla="*/ 445909 h 6644970"/>
                <a:gd name="connsiteX34" fmla="*/ 1008051 w 3057486"/>
                <a:gd name="connsiteY34" fmla="*/ 262047 h 6644970"/>
                <a:gd name="connsiteX35" fmla="*/ 1040595 w 3057486"/>
                <a:gd name="connsiteY35" fmla="*/ 135985 h 6644970"/>
                <a:gd name="connsiteX36" fmla="*/ 1148906 w 3057486"/>
                <a:gd name="connsiteY36" fmla="*/ 92546 h 6644970"/>
                <a:gd name="connsiteX37" fmla="*/ 1409327 w 3057486"/>
                <a:gd name="connsiteY37" fmla="*/ 2563 h 6644970"/>
                <a:gd name="connsiteX38" fmla="*/ 1625950 w 3057486"/>
                <a:gd name="connsiteY38" fmla="*/ 46075 h 6644970"/>
                <a:gd name="connsiteX39" fmla="*/ 1708788 w 3057486"/>
                <a:gd name="connsiteY39" fmla="*/ 259089 h 6644970"/>
                <a:gd name="connsiteX40" fmla="*/ 1736497 w 3057486"/>
                <a:gd name="connsiteY40" fmla="*/ 480762 h 6644970"/>
                <a:gd name="connsiteX41" fmla="*/ 1825324 w 3057486"/>
                <a:gd name="connsiteY41" fmla="*/ 630348 h 6644970"/>
                <a:gd name="connsiteX42" fmla="*/ 1911988 w 3057486"/>
                <a:gd name="connsiteY42" fmla="*/ 693198 h 6644970"/>
                <a:gd name="connsiteX43" fmla="*/ 2152134 w 3057486"/>
                <a:gd name="connsiteY43" fmla="*/ 748616 h 6644970"/>
                <a:gd name="connsiteX44" fmla="*/ 2318388 w 3057486"/>
                <a:gd name="connsiteY44" fmla="*/ 859453 h 6644970"/>
                <a:gd name="connsiteX45" fmla="*/ 2567770 w 3057486"/>
                <a:gd name="connsiteY45" fmla="*/ 1191962 h 6644970"/>
                <a:gd name="connsiteX46" fmla="*/ 2854097 w 3057486"/>
                <a:gd name="connsiteY46" fmla="*/ 1626071 h 6644970"/>
                <a:gd name="connsiteX47" fmla="*/ 2937225 w 3057486"/>
                <a:gd name="connsiteY47" fmla="*/ 1792325 h 6644970"/>
                <a:gd name="connsiteX48" fmla="*/ 2937225 w 3057486"/>
                <a:gd name="connsiteY48" fmla="*/ 2143307 h 6644970"/>
                <a:gd name="connsiteX49" fmla="*/ 2891043 w 3057486"/>
                <a:gd name="connsiteY49" fmla="*/ 2521998 h 6644970"/>
                <a:gd name="connsiteX50" fmla="*/ 2817152 w 3057486"/>
                <a:gd name="connsiteY50" fmla="*/ 2725198 h 6644970"/>
                <a:gd name="connsiteX51" fmla="*/ 2770970 w 3057486"/>
                <a:gd name="connsiteY51" fmla="*/ 2762143 h 6644970"/>
                <a:gd name="connsiteX52" fmla="*/ 2798679 w 3057486"/>
                <a:gd name="connsiteY52" fmla="*/ 2909925 h 6644970"/>
                <a:gd name="connsiteX53" fmla="*/ 2706315 w 3057486"/>
                <a:gd name="connsiteY53" fmla="*/ 3260907 h 6644970"/>
                <a:gd name="connsiteX54" fmla="*/ 2577006 w 3057486"/>
                <a:gd name="connsiteY54" fmla="*/ 3602653 h 6644970"/>
                <a:gd name="connsiteX55" fmla="*/ 2460182 w 3057486"/>
                <a:gd name="connsiteY55" fmla="*/ 4034957 h 6644970"/>
                <a:gd name="connsiteX56" fmla="*/ 2383043 w 3057486"/>
                <a:gd name="connsiteY56" fmla="*/ 4378507 h 6644970"/>
                <a:gd name="connsiteX57" fmla="*/ 2475406 w 3057486"/>
                <a:gd name="connsiteY57" fmla="*/ 4526289 h 6644970"/>
                <a:gd name="connsiteX58" fmla="*/ 2724788 w 3057486"/>
                <a:gd name="connsiteY58" fmla="*/ 4941925 h 6644970"/>
                <a:gd name="connsiteX59" fmla="*/ 2891043 w 3057486"/>
                <a:gd name="connsiteY59" fmla="*/ 5348325 h 6644970"/>
                <a:gd name="connsiteX60" fmla="*/ 3001879 w 3057486"/>
                <a:gd name="connsiteY60" fmla="*/ 5653125 h 6644970"/>
                <a:gd name="connsiteX61" fmla="*/ 3057297 w 3057486"/>
                <a:gd name="connsiteY61" fmla="*/ 5985634 h 6644970"/>
                <a:gd name="connsiteX62" fmla="*/ 3020352 w 3057486"/>
                <a:gd name="connsiteY62" fmla="*/ 6133416 h 6644970"/>
                <a:gd name="connsiteX63" fmla="*/ 3029011 w 3057486"/>
                <a:gd name="connsiteY63" fmla="*/ 6214234 h 6644970"/>
                <a:gd name="connsiteX64" fmla="*/ 2937225 w 3057486"/>
                <a:gd name="connsiteY64" fmla="*/ 6244253 h 6644970"/>
                <a:gd name="connsiteX65" fmla="*/ 2891043 w 3057486"/>
                <a:gd name="connsiteY65" fmla="*/ 6327380 h 6644970"/>
                <a:gd name="connsiteX66" fmla="*/ 2844861 w 3057486"/>
                <a:gd name="connsiteY66" fmla="*/ 6475162 h 6644970"/>
                <a:gd name="connsiteX67" fmla="*/ 2844861 w 3057486"/>
                <a:gd name="connsiteY67" fmla="*/ 6585998 h 6644970"/>
                <a:gd name="connsiteX68" fmla="*/ 2623188 w 3057486"/>
                <a:gd name="connsiteY68" fmla="*/ 6641416 h 6644970"/>
                <a:gd name="connsiteX69" fmla="*/ 2419988 w 3057486"/>
                <a:gd name="connsiteY69" fmla="*/ 6622943 h 6644970"/>
                <a:gd name="connsiteX70" fmla="*/ 2410752 w 3057486"/>
                <a:gd name="connsiteY70" fmla="*/ 6567525 h 6644970"/>
                <a:gd name="connsiteX71" fmla="*/ 2336861 w 3057486"/>
                <a:gd name="connsiteY71" fmla="*/ 6622943 h 6644970"/>
                <a:gd name="connsiteX72" fmla="*/ 2189079 w 3057486"/>
                <a:gd name="connsiteY72" fmla="*/ 6641416 h 6644970"/>
                <a:gd name="connsiteX73" fmla="*/ 1736497 w 3057486"/>
                <a:gd name="connsiteY73" fmla="*/ 6641416 h 6644970"/>
                <a:gd name="connsiteX74" fmla="*/ 1671843 w 3057486"/>
                <a:gd name="connsiteY74" fmla="*/ 6604471 h 6644970"/>
                <a:gd name="connsiteX75" fmla="*/ 1745734 w 3057486"/>
                <a:gd name="connsiteY75" fmla="*/ 6447453 h 6644970"/>
                <a:gd name="connsiteX76" fmla="*/ 1902752 w 3057486"/>
                <a:gd name="connsiteY76" fmla="*/ 6410507 h 6644970"/>
                <a:gd name="connsiteX77" fmla="*/ 1995115 w 3057486"/>
                <a:gd name="connsiteY77" fmla="*/ 6345853 h 6644970"/>
                <a:gd name="connsiteX78" fmla="*/ 1933347 w 3057486"/>
                <a:gd name="connsiteY78" fmla="*/ 6232130 h 6644970"/>
                <a:gd name="connsiteX0" fmla="*/ 1933347 w 3057486"/>
                <a:gd name="connsiteY0" fmla="*/ 6232130 h 6644970"/>
                <a:gd name="connsiteX1" fmla="*/ 2010413 w 3057486"/>
                <a:gd name="connsiteY1" fmla="*/ 6119562 h 6644970"/>
                <a:gd name="connsiteX2" fmla="*/ 2164256 w 3057486"/>
                <a:gd name="connsiteY2" fmla="*/ 6064721 h 6644970"/>
                <a:gd name="connsiteX3" fmla="*/ 2050534 w 3057486"/>
                <a:gd name="connsiteY3" fmla="*/ 5754725 h 6644970"/>
                <a:gd name="connsiteX4" fmla="*/ 1865806 w 3057486"/>
                <a:gd name="connsiteY4" fmla="*/ 5182071 h 6644970"/>
                <a:gd name="connsiteX5" fmla="*/ 1579479 w 3057486"/>
                <a:gd name="connsiteY5" fmla="*/ 4572471 h 6644970"/>
                <a:gd name="connsiteX6" fmla="*/ 1542534 w 3057486"/>
                <a:gd name="connsiteY6" fmla="*/ 4350798 h 6644970"/>
                <a:gd name="connsiteX7" fmla="*/ 1607188 w 3057486"/>
                <a:gd name="connsiteY7" fmla="*/ 3898216 h 6644970"/>
                <a:gd name="connsiteX8" fmla="*/ 1745734 w 3057486"/>
                <a:gd name="connsiteY8" fmla="*/ 3066943 h 6644970"/>
                <a:gd name="connsiteX9" fmla="*/ 1727261 w 3057486"/>
                <a:gd name="connsiteY9" fmla="*/ 2429634 h 6644970"/>
                <a:gd name="connsiteX10" fmla="*/ 1551770 w 3057486"/>
                <a:gd name="connsiteY10" fmla="*/ 2041707 h 6644970"/>
                <a:gd name="connsiteX11" fmla="*/ 1422461 w 3057486"/>
                <a:gd name="connsiteY11" fmla="*/ 1764616 h 6644970"/>
                <a:gd name="connsiteX12" fmla="*/ 1230590 w 3057486"/>
                <a:gd name="connsiteY12" fmla="*/ 1860876 h 6644970"/>
                <a:gd name="connsiteX13" fmla="*/ 935892 w 3057486"/>
                <a:gd name="connsiteY13" fmla="*/ 2123319 h 6644970"/>
                <a:gd name="connsiteX14" fmla="*/ 572715 w 3057486"/>
                <a:gd name="connsiteY14" fmla="*/ 2364980 h 6644970"/>
                <a:gd name="connsiteX15" fmla="*/ 314097 w 3057486"/>
                <a:gd name="connsiteY15" fmla="*/ 2540471 h 6644970"/>
                <a:gd name="connsiteX16" fmla="*/ 217981 w 3057486"/>
                <a:gd name="connsiteY16" fmla="*/ 2635432 h 6644970"/>
                <a:gd name="connsiteX17" fmla="*/ 135143 w 3057486"/>
                <a:gd name="connsiteY17" fmla="*/ 2623309 h 6644970"/>
                <a:gd name="connsiteX18" fmla="*/ 54036 w 3057486"/>
                <a:gd name="connsiteY18" fmla="*/ 2657368 h 6644970"/>
                <a:gd name="connsiteX19" fmla="*/ 61 w 3057486"/>
                <a:gd name="connsiteY19" fmla="*/ 2651307 h 6644970"/>
                <a:gd name="connsiteX20" fmla="*/ 46243 w 3057486"/>
                <a:gd name="connsiteY20" fmla="*/ 2568180 h 6644970"/>
                <a:gd name="connsiteX21" fmla="*/ 166315 w 3057486"/>
                <a:gd name="connsiteY21" fmla="*/ 2401925 h 6644970"/>
                <a:gd name="connsiteX22" fmla="*/ 314097 w 3057486"/>
                <a:gd name="connsiteY22" fmla="*/ 2318798 h 6644970"/>
                <a:gd name="connsiteX23" fmla="*/ 480352 w 3057486"/>
                <a:gd name="connsiteY23" fmla="*/ 2189489 h 6644970"/>
                <a:gd name="connsiteX24" fmla="*/ 729734 w 3057486"/>
                <a:gd name="connsiteY24" fmla="*/ 1930871 h 6644970"/>
                <a:gd name="connsiteX25" fmla="*/ 1071479 w 3057486"/>
                <a:gd name="connsiteY25" fmla="*/ 1542943 h 6644970"/>
                <a:gd name="connsiteX26" fmla="*/ 1210025 w 3057486"/>
                <a:gd name="connsiteY26" fmla="*/ 1284325 h 6644970"/>
                <a:gd name="connsiteX27" fmla="*/ 1339334 w 3057486"/>
                <a:gd name="connsiteY27" fmla="*/ 1025707 h 6644970"/>
                <a:gd name="connsiteX28" fmla="*/ 1385515 w 3057486"/>
                <a:gd name="connsiteY28" fmla="*/ 951816 h 6644970"/>
                <a:gd name="connsiteX29" fmla="*/ 1311625 w 3057486"/>
                <a:gd name="connsiteY29" fmla="*/ 877925 h 6644970"/>
                <a:gd name="connsiteX30" fmla="*/ 1228497 w 3057486"/>
                <a:gd name="connsiteY30" fmla="*/ 887162 h 6644970"/>
                <a:gd name="connsiteX31" fmla="*/ 1126897 w 3057486"/>
                <a:gd name="connsiteY31" fmla="*/ 693198 h 6644970"/>
                <a:gd name="connsiteX32" fmla="*/ 1095364 w 3057486"/>
                <a:gd name="connsiteY32" fmla="*/ 657479 h 6644970"/>
                <a:gd name="connsiteX33" fmla="*/ 1042544 w 3057486"/>
                <a:gd name="connsiteY33" fmla="*/ 445909 h 6644970"/>
                <a:gd name="connsiteX34" fmla="*/ 1008051 w 3057486"/>
                <a:gd name="connsiteY34" fmla="*/ 262047 h 6644970"/>
                <a:gd name="connsiteX35" fmla="*/ 1040595 w 3057486"/>
                <a:gd name="connsiteY35" fmla="*/ 135985 h 6644970"/>
                <a:gd name="connsiteX36" fmla="*/ 1148906 w 3057486"/>
                <a:gd name="connsiteY36" fmla="*/ 92546 h 6644970"/>
                <a:gd name="connsiteX37" fmla="*/ 1409327 w 3057486"/>
                <a:gd name="connsiteY37" fmla="*/ 2563 h 6644970"/>
                <a:gd name="connsiteX38" fmla="*/ 1625950 w 3057486"/>
                <a:gd name="connsiteY38" fmla="*/ 46075 h 6644970"/>
                <a:gd name="connsiteX39" fmla="*/ 1708788 w 3057486"/>
                <a:gd name="connsiteY39" fmla="*/ 259089 h 6644970"/>
                <a:gd name="connsiteX40" fmla="*/ 1736497 w 3057486"/>
                <a:gd name="connsiteY40" fmla="*/ 480762 h 6644970"/>
                <a:gd name="connsiteX41" fmla="*/ 1825324 w 3057486"/>
                <a:gd name="connsiteY41" fmla="*/ 630348 h 6644970"/>
                <a:gd name="connsiteX42" fmla="*/ 1911988 w 3057486"/>
                <a:gd name="connsiteY42" fmla="*/ 693198 h 6644970"/>
                <a:gd name="connsiteX43" fmla="*/ 2152134 w 3057486"/>
                <a:gd name="connsiteY43" fmla="*/ 748616 h 6644970"/>
                <a:gd name="connsiteX44" fmla="*/ 2318388 w 3057486"/>
                <a:gd name="connsiteY44" fmla="*/ 859453 h 6644970"/>
                <a:gd name="connsiteX45" fmla="*/ 2567770 w 3057486"/>
                <a:gd name="connsiteY45" fmla="*/ 1191962 h 6644970"/>
                <a:gd name="connsiteX46" fmla="*/ 2854097 w 3057486"/>
                <a:gd name="connsiteY46" fmla="*/ 1626071 h 6644970"/>
                <a:gd name="connsiteX47" fmla="*/ 2937225 w 3057486"/>
                <a:gd name="connsiteY47" fmla="*/ 1792325 h 6644970"/>
                <a:gd name="connsiteX48" fmla="*/ 2937225 w 3057486"/>
                <a:gd name="connsiteY48" fmla="*/ 2143307 h 6644970"/>
                <a:gd name="connsiteX49" fmla="*/ 2891043 w 3057486"/>
                <a:gd name="connsiteY49" fmla="*/ 2521998 h 6644970"/>
                <a:gd name="connsiteX50" fmla="*/ 2817152 w 3057486"/>
                <a:gd name="connsiteY50" fmla="*/ 2725198 h 6644970"/>
                <a:gd name="connsiteX51" fmla="*/ 2770970 w 3057486"/>
                <a:gd name="connsiteY51" fmla="*/ 2762143 h 6644970"/>
                <a:gd name="connsiteX52" fmla="*/ 2798679 w 3057486"/>
                <a:gd name="connsiteY52" fmla="*/ 2909925 h 6644970"/>
                <a:gd name="connsiteX53" fmla="*/ 2706315 w 3057486"/>
                <a:gd name="connsiteY53" fmla="*/ 3260907 h 6644970"/>
                <a:gd name="connsiteX54" fmla="*/ 2603200 w 3057486"/>
                <a:gd name="connsiteY54" fmla="*/ 3619322 h 6644970"/>
                <a:gd name="connsiteX55" fmla="*/ 2460182 w 3057486"/>
                <a:gd name="connsiteY55" fmla="*/ 4034957 h 6644970"/>
                <a:gd name="connsiteX56" fmla="*/ 2383043 w 3057486"/>
                <a:gd name="connsiteY56" fmla="*/ 4378507 h 6644970"/>
                <a:gd name="connsiteX57" fmla="*/ 2475406 w 3057486"/>
                <a:gd name="connsiteY57" fmla="*/ 4526289 h 6644970"/>
                <a:gd name="connsiteX58" fmla="*/ 2724788 w 3057486"/>
                <a:gd name="connsiteY58" fmla="*/ 4941925 h 6644970"/>
                <a:gd name="connsiteX59" fmla="*/ 2891043 w 3057486"/>
                <a:gd name="connsiteY59" fmla="*/ 5348325 h 6644970"/>
                <a:gd name="connsiteX60" fmla="*/ 3001879 w 3057486"/>
                <a:gd name="connsiteY60" fmla="*/ 5653125 h 6644970"/>
                <a:gd name="connsiteX61" fmla="*/ 3057297 w 3057486"/>
                <a:gd name="connsiteY61" fmla="*/ 5985634 h 6644970"/>
                <a:gd name="connsiteX62" fmla="*/ 3020352 w 3057486"/>
                <a:gd name="connsiteY62" fmla="*/ 6133416 h 6644970"/>
                <a:gd name="connsiteX63" fmla="*/ 3029011 w 3057486"/>
                <a:gd name="connsiteY63" fmla="*/ 6214234 h 6644970"/>
                <a:gd name="connsiteX64" fmla="*/ 2937225 w 3057486"/>
                <a:gd name="connsiteY64" fmla="*/ 6244253 h 6644970"/>
                <a:gd name="connsiteX65" fmla="*/ 2891043 w 3057486"/>
                <a:gd name="connsiteY65" fmla="*/ 6327380 h 6644970"/>
                <a:gd name="connsiteX66" fmla="*/ 2844861 w 3057486"/>
                <a:gd name="connsiteY66" fmla="*/ 6475162 h 6644970"/>
                <a:gd name="connsiteX67" fmla="*/ 2844861 w 3057486"/>
                <a:gd name="connsiteY67" fmla="*/ 6585998 h 6644970"/>
                <a:gd name="connsiteX68" fmla="*/ 2623188 w 3057486"/>
                <a:gd name="connsiteY68" fmla="*/ 6641416 h 6644970"/>
                <a:gd name="connsiteX69" fmla="*/ 2419988 w 3057486"/>
                <a:gd name="connsiteY69" fmla="*/ 6622943 h 6644970"/>
                <a:gd name="connsiteX70" fmla="*/ 2410752 w 3057486"/>
                <a:gd name="connsiteY70" fmla="*/ 6567525 h 6644970"/>
                <a:gd name="connsiteX71" fmla="*/ 2336861 w 3057486"/>
                <a:gd name="connsiteY71" fmla="*/ 6622943 h 6644970"/>
                <a:gd name="connsiteX72" fmla="*/ 2189079 w 3057486"/>
                <a:gd name="connsiteY72" fmla="*/ 6641416 h 6644970"/>
                <a:gd name="connsiteX73" fmla="*/ 1736497 w 3057486"/>
                <a:gd name="connsiteY73" fmla="*/ 6641416 h 6644970"/>
                <a:gd name="connsiteX74" fmla="*/ 1671843 w 3057486"/>
                <a:gd name="connsiteY74" fmla="*/ 6604471 h 6644970"/>
                <a:gd name="connsiteX75" fmla="*/ 1745734 w 3057486"/>
                <a:gd name="connsiteY75" fmla="*/ 6447453 h 6644970"/>
                <a:gd name="connsiteX76" fmla="*/ 1902752 w 3057486"/>
                <a:gd name="connsiteY76" fmla="*/ 6410507 h 6644970"/>
                <a:gd name="connsiteX77" fmla="*/ 1995115 w 3057486"/>
                <a:gd name="connsiteY77" fmla="*/ 6345853 h 6644970"/>
                <a:gd name="connsiteX78" fmla="*/ 1933347 w 3057486"/>
                <a:gd name="connsiteY78" fmla="*/ 6232130 h 6644970"/>
                <a:gd name="connsiteX0" fmla="*/ 1933347 w 3057486"/>
                <a:gd name="connsiteY0" fmla="*/ 6232130 h 6644970"/>
                <a:gd name="connsiteX1" fmla="*/ 2010413 w 3057486"/>
                <a:gd name="connsiteY1" fmla="*/ 6119562 h 6644970"/>
                <a:gd name="connsiteX2" fmla="*/ 2164256 w 3057486"/>
                <a:gd name="connsiteY2" fmla="*/ 6064721 h 6644970"/>
                <a:gd name="connsiteX3" fmla="*/ 2050534 w 3057486"/>
                <a:gd name="connsiteY3" fmla="*/ 5754725 h 6644970"/>
                <a:gd name="connsiteX4" fmla="*/ 1865806 w 3057486"/>
                <a:gd name="connsiteY4" fmla="*/ 5182071 h 6644970"/>
                <a:gd name="connsiteX5" fmla="*/ 1579479 w 3057486"/>
                <a:gd name="connsiteY5" fmla="*/ 4572471 h 6644970"/>
                <a:gd name="connsiteX6" fmla="*/ 1542534 w 3057486"/>
                <a:gd name="connsiteY6" fmla="*/ 4350798 h 6644970"/>
                <a:gd name="connsiteX7" fmla="*/ 1607188 w 3057486"/>
                <a:gd name="connsiteY7" fmla="*/ 3898216 h 6644970"/>
                <a:gd name="connsiteX8" fmla="*/ 1745734 w 3057486"/>
                <a:gd name="connsiteY8" fmla="*/ 3066943 h 6644970"/>
                <a:gd name="connsiteX9" fmla="*/ 1727261 w 3057486"/>
                <a:gd name="connsiteY9" fmla="*/ 2429634 h 6644970"/>
                <a:gd name="connsiteX10" fmla="*/ 1551770 w 3057486"/>
                <a:gd name="connsiteY10" fmla="*/ 2041707 h 6644970"/>
                <a:gd name="connsiteX11" fmla="*/ 1422461 w 3057486"/>
                <a:gd name="connsiteY11" fmla="*/ 1764616 h 6644970"/>
                <a:gd name="connsiteX12" fmla="*/ 1230590 w 3057486"/>
                <a:gd name="connsiteY12" fmla="*/ 1860876 h 6644970"/>
                <a:gd name="connsiteX13" fmla="*/ 935892 w 3057486"/>
                <a:gd name="connsiteY13" fmla="*/ 2123319 h 6644970"/>
                <a:gd name="connsiteX14" fmla="*/ 572715 w 3057486"/>
                <a:gd name="connsiteY14" fmla="*/ 2364980 h 6644970"/>
                <a:gd name="connsiteX15" fmla="*/ 314097 w 3057486"/>
                <a:gd name="connsiteY15" fmla="*/ 2540471 h 6644970"/>
                <a:gd name="connsiteX16" fmla="*/ 217981 w 3057486"/>
                <a:gd name="connsiteY16" fmla="*/ 2635432 h 6644970"/>
                <a:gd name="connsiteX17" fmla="*/ 135143 w 3057486"/>
                <a:gd name="connsiteY17" fmla="*/ 2623309 h 6644970"/>
                <a:gd name="connsiteX18" fmla="*/ 54036 w 3057486"/>
                <a:gd name="connsiteY18" fmla="*/ 2657368 h 6644970"/>
                <a:gd name="connsiteX19" fmla="*/ 61 w 3057486"/>
                <a:gd name="connsiteY19" fmla="*/ 2651307 h 6644970"/>
                <a:gd name="connsiteX20" fmla="*/ 46243 w 3057486"/>
                <a:gd name="connsiteY20" fmla="*/ 2568180 h 6644970"/>
                <a:gd name="connsiteX21" fmla="*/ 166315 w 3057486"/>
                <a:gd name="connsiteY21" fmla="*/ 2401925 h 6644970"/>
                <a:gd name="connsiteX22" fmla="*/ 314097 w 3057486"/>
                <a:gd name="connsiteY22" fmla="*/ 2318798 h 6644970"/>
                <a:gd name="connsiteX23" fmla="*/ 480352 w 3057486"/>
                <a:gd name="connsiteY23" fmla="*/ 2189489 h 6644970"/>
                <a:gd name="connsiteX24" fmla="*/ 729734 w 3057486"/>
                <a:gd name="connsiteY24" fmla="*/ 1930871 h 6644970"/>
                <a:gd name="connsiteX25" fmla="*/ 1071479 w 3057486"/>
                <a:gd name="connsiteY25" fmla="*/ 1542943 h 6644970"/>
                <a:gd name="connsiteX26" fmla="*/ 1210025 w 3057486"/>
                <a:gd name="connsiteY26" fmla="*/ 1284325 h 6644970"/>
                <a:gd name="connsiteX27" fmla="*/ 1339334 w 3057486"/>
                <a:gd name="connsiteY27" fmla="*/ 1025707 h 6644970"/>
                <a:gd name="connsiteX28" fmla="*/ 1385515 w 3057486"/>
                <a:gd name="connsiteY28" fmla="*/ 951816 h 6644970"/>
                <a:gd name="connsiteX29" fmla="*/ 1311625 w 3057486"/>
                <a:gd name="connsiteY29" fmla="*/ 877925 h 6644970"/>
                <a:gd name="connsiteX30" fmla="*/ 1228497 w 3057486"/>
                <a:gd name="connsiteY30" fmla="*/ 887162 h 6644970"/>
                <a:gd name="connsiteX31" fmla="*/ 1126897 w 3057486"/>
                <a:gd name="connsiteY31" fmla="*/ 693198 h 6644970"/>
                <a:gd name="connsiteX32" fmla="*/ 1095364 w 3057486"/>
                <a:gd name="connsiteY32" fmla="*/ 657479 h 6644970"/>
                <a:gd name="connsiteX33" fmla="*/ 1042544 w 3057486"/>
                <a:gd name="connsiteY33" fmla="*/ 445909 h 6644970"/>
                <a:gd name="connsiteX34" fmla="*/ 1008051 w 3057486"/>
                <a:gd name="connsiteY34" fmla="*/ 262047 h 6644970"/>
                <a:gd name="connsiteX35" fmla="*/ 1040595 w 3057486"/>
                <a:gd name="connsiteY35" fmla="*/ 135985 h 6644970"/>
                <a:gd name="connsiteX36" fmla="*/ 1148906 w 3057486"/>
                <a:gd name="connsiteY36" fmla="*/ 92546 h 6644970"/>
                <a:gd name="connsiteX37" fmla="*/ 1409327 w 3057486"/>
                <a:gd name="connsiteY37" fmla="*/ 2563 h 6644970"/>
                <a:gd name="connsiteX38" fmla="*/ 1625950 w 3057486"/>
                <a:gd name="connsiteY38" fmla="*/ 46075 h 6644970"/>
                <a:gd name="connsiteX39" fmla="*/ 1708788 w 3057486"/>
                <a:gd name="connsiteY39" fmla="*/ 259089 h 6644970"/>
                <a:gd name="connsiteX40" fmla="*/ 1736497 w 3057486"/>
                <a:gd name="connsiteY40" fmla="*/ 480762 h 6644970"/>
                <a:gd name="connsiteX41" fmla="*/ 1825324 w 3057486"/>
                <a:gd name="connsiteY41" fmla="*/ 630348 h 6644970"/>
                <a:gd name="connsiteX42" fmla="*/ 1911988 w 3057486"/>
                <a:gd name="connsiteY42" fmla="*/ 693198 h 6644970"/>
                <a:gd name="connsiteX43" fmla="*/ 2152134 w 3057486"/>
                <a:gd name="connsiteY43" fmla="*/ 748616 h 6644970"/>
                <a:gd name="connsiteX44" fmla="*/ 2318388 w 3057486"/>
                <a:gd name="connsiteY44" fmla="*/ 859453 h 6644970"/>
                <a:gd name="connsiteX45" fmla="*/ 2567770 w 3057486"/>
                <a:gd name="connsiteY45" fmla="*/ 1191962 h 6644970"/>
                <a:gd name="connsiteX46" fmla="*/ 2854097 w 3057486"/>
                <a:gd name="connsiteY46" fmla="*/ 1626071 h 6644970"/>
                <a:gd name="connsiteX47" fmla="*/ 2937225 w 3057486"/>
                <a:gd name="connsiteY47" fmla="*/ 1792325 h 6644970"/>
                <a:gd name="connsiteX48" fmla="*/ 2937225 w 3057486"/>
                <a:gd name="connsiteY48" fmla="*/ 2143307 h 6644970"/>
                <a:gd name="connsiteX49" fmla="*/ 2891043 w 3057486"/>
                <a:gd name="connsiteY49" fmla="*/ 2521998 h 6644970"/>
                <a:gd name="connsiteX50" fmla="*/ 2817152 w 3057486"/>
                <a:gd name="connsiteY50" fmla="*/ 2725198 h 6644970"/>
                <a:gd name="connsiteX51" fmla="*/ 2770970 w 3057486"/>
                <a:gd name="connsiteY51" fmla="*/ 2762143 h 6644970"/>
                <a:gd name="connsiteX52" fmla="*/ 2798679 w 3057486"/>
                <a:gd name="connsiteY52" fmla="*/ 2909925 h 6644970"/>
                <a:gd name="connsiteX53" fmla="*/ 2725365 w 3057486"/>
                <a:gd name="connsiteY53" fmla="*/ 3265670 h 6644970"/>
                <a:gd name="connsiteX54" fmla="*/ 2603200 w 3057486"/>
                <a:gd name="connsiteY54" fmla="*/ 3619322 h 6644970"/>
                <a:gd name="connsiteX55" fmla="*/ 2460182 w 3057486"/>
                <a:gd name="connsiteY55" fmla="*/ 4034957 h 6644970"/>
                <a:gd name="connsiteX56" fmla="*/ 2383043 w 3057486"/>
                <a:gd name="connsiteY56" fmla="*/ 4378507 h 6644970"/>
                <a:gd name="connsiteX57" fmla="*/ 2475406 w 3057486"/>
                <a:gd name="connsiteY57" fmla="*/ 4526289 h 6644970"/>
                <a:gd name="connsiteX58" fmla="*/ 2724788 w 3057486"/>
                <a:gd name="connsiteY58" fmla="*/ 4941925 h 6644970"/>
                <a:gd name="connsiteX59" fmla="*/ 2891043 w 3057486"/>
                <a:gd name="connsiteY59" fmla="*/ 5348325 h 6644970"/>
                <a:gd name="connsiteX60" fmla="*/ 3001879 w 3057486"/>
                <a:gd name="connsiteY60" fmla="*/ 5653125 h 6644970"/>
                <a:gd name="connsiteX61" fmla="*/ 3057297 w 3057486"/>
                <a:gd name="connsiteY61" fmla="*/ 5985634 h 6644970"/>
                <a:gd name="connsiteX62" fmla="*/ 3020352 w 3057486"/>
                <a:gd name="connsiteY62" fmla="*/ 6133416 h 6644970"/>
                <a:gd name="connsiteX63" fmla="*/ 3029011 w 3057486"/>
                <a:gd name="connsiteY63" fmla="*/ 6214234 h 6644970"/>
                <a:gd name="connsiteX64" fmla="*/ 2937225 w 3057486"/>
                <a:gd name="connsiteY64" fmla="*/ 6244253 h 6644970"/>
                <a:gd name="connsiteX65" fmla="*/ 2891043 w 3057486"/>
                <a:gd name="connsiteY65" fmla="*/ 6327380 h 6644970"/>
                <a:gd name="connsiteX66" fmla="*/ 2844861 w 3057486"/>
                <a:gd name="connsiteY66" fmla="*/ 6475162 h 6644970"/>
                <a:gd name="connsiteX67" fmla="*/ 2844861 w 3057486"/>
                <a:gd name="connsiteY67" fmla="*/ 6585998 h 6644970"/>
                <a:gd name="connsiteX68" fmla="*/ 2623188 w 3057486"/>
                <a:gd name="connsiteY68" fmla="*/ 6641416 h 6644970"/>
                <a:gd name="connsiteX69" fmla="*/ 2419988 w 3057486"/>
                <a:gd name="connsiteY69" fmla="*/ 6622943 h 6644970"/>
                <a:gd name="connsiteX70" fmla="*/ 2410752 w 3057486"/>
                <a:gd name="connsiteY70" fmla="*/ 6567525 h 6644970"/>
                <a:gd name="connsiteX71" fmla="*/ 2336861 w 3057486"/>
                <a:gd name="connsiteY71" fmla="*/ 6622943 h 6644970"/>
                <a:gd name="connsiteX72" fmla="*/ 2189079 w 3057486"/>
                <a:gd name="connsiteY72" fmla="*/ 6641416 h 6644970"/>
                <a:gd name="connsiteX73" fmla="*/ 1736497 w 3057486"/>
                <a:gd name="connsiteY73" fmla="*/ 6641416 h 6644970"/>
                <a:gd name="connsiteX74" fmla="*/ 1671843 w 3057486"/>
                <a:gd name="connsiteY74" fmla="*/ 6604471 h 6644970"/>
                <a:gd name="connsiteX75" fmla="*/ 1745734 w 3057486"/>
                <a:gd name="connsiteY75" fmla="*/ 6447453 h 6644970"/>
                <a:gd name="connsiteX76" fmla="*/ 1902752 w 3057486"/>
                <a:gd name="connsiteY76" fmla="*/ 6410507 h 6644970"/>
                <a:gd name="connsiteX77" fmla="*/ 1995115 w 3057486"/>
                <a:gd name="connsiteY77" fmla="*/ 6345853 h 6644970"/>
                <a:gd name="connsiteX78" fmla="*/ 1933347 w 3057486"/>
                <a:gd name="connsiteY78" fmla="*/ 6232130 h 6644970"/>
                <a:gd name="connsiteX0" fmla="*/ 1933347 w 3057486"/>
                <a:gd name="connsiteY0" fmla="*/ 6232130 h 6644970"/>
                <a:gd name="connsiteX1" fmla="*/ 2010413 w 3057486"/>
                <a:gd name="connsiteY1" fmla="*/ 6119562 h 6644970"/>
                <a:gd name="connsiteX2" fmla="*/ 2164256 w 3057486"/>
                <a:gd name="connsiteY2" fmla="*/ 6064721 h 6644970"/>
                <a:gd name="connsiteX3" fmla="*/ 2050534 w 3057486"/>
                <a:gd name="connsiteY3" fmla="*/ 5754725 h 6644970"/>
                <a:gd name="connsiteX4" fmla="*/ 1865806 w 3057486"/>
                <a:gd name="connsiteY4" fmla="*/ 5182071 h 6644970"/>
                <a:gd name="connsiteX5" fmla="*/ 1579479 w 3057486"/>
                <a:gd name="connsiteY5" fmla="*/ 4572471 h 6644970"/>
                <a:gd name="connsiteX6" fmla="*/ 1542534 w 3057486"/>
                <a:gd name="connsiteY6" fmla="*/ 4350798 h 6644970"/>
                <a:gd name="connsiteX7" fmla="*/ 1607188 w 3057486"/>
                <a:gd name="connsiteY7" fmla="*/ 3898216 h 6644970"/>
                <a:gd name="connsiteX8" fmla="*/ 1745734 w 3057486"/>
                <a:gd name="connsiteY8" fmla="*/ 3066943 h 6644970"/>
                <a:gd name="connsiteX9" fmla="*/ 1727261 w 3057486"/>
                <a:gd name="connsiteY9" fmla="*/ 2429634 h 6644970"/>
                <a:gd name="connsiteX10" fmla="*/ 1551770 w 3057486"/>
                <a:gd name="connsiteY10" fmla="*/ 2041707 h 6644970"/>
                <a:gd name="connsiteX11" fmla="*/ 1422461 w 3057486"/>
                <a:gd name="connsiteY11" fmla="*/ 1764616 h 6644970"/>
                <a:gd name="connsiteX12" fmla="*/ 1230590 w 3057486"/>
                <a:gd name="connsiteY12" fmla="*/ 1860876 h 6644970"/>
                <a:gd name="connsiteX13" fmla="*/ 935892 w 3057486"/>
                <a:gd name="connsiteY13" fmla="*/ 2123319 h 6644970"/>
                <a:gd name="connsiteX14" fmla="*/ 572715 w 3057486"/>
                <a:gd name="connsiteY14" fmla="*/ 2364980 h 6644970"/>
                <a:gd name="connsiteX15" fmla="*/ 314097 w 3057486"/>
                <a:gd name="connsiteY15" fmla="*/ 2540471 h 6644970"/>
                <a:gd name="connsiteX16" fmla="*/ 217981 w 3057486"/>
                <a:gd name="connsiteY16" fmla="*/ 2635432 h 6644970"/>
                <a:gd name="connsiteX17" fmla="*/ 135143 w 3057486"/>
                <a:gd name="connsiteY17" fmla="*/ 2623309 h 6644970"/>
                <a:gd name="connsiteX18" fmla="*/ 54036 w 3057486"/>
                <a:gd name="connsiteY18" fmla="*/ 2657368 h 6644970"/>
                <a:gd name="connsiteX19" fmla="*/ 61 w 3057486"/>
                <a:gd name="connsiteY19" fmla="*/ 2651307 h 6644970"/>
                <a:gd name="connsiteX20" fmla="*/ 46243 w 3057486"/>
                <a:gd name="connsiteY20" fmla="*/ 2568180 h 6644970"/>
                <a:gd name="connsiteX21" fmla="*/ 166315 w 3057486"/>
                <a:gd name="connsiteY21" fmla="*/ 2401925 h 6644970"/>
                <a:gd name="connsiteX22" fmla="*/ 314097 w 3057486"/>
                <a:gd name="connsiteY22" fmla="*/ 2318798 h 6644970"/>
                <a:gd name="connsiteX23" fmla="*/ 480352 w 3057486"/>
                <a:gd name="connsiteY23" fmla="*/ 2189489 h 6644970"/>
                <a:gd name="connsiteX24" fmla="*/ 729734 w 3057486"/>
                <a:gd name="connsiteY24" fmla="*/ 1930871 h 6644970"/>
                <a:gd name="connsiteX25" fmla="*/ 1071479 w 3057486"/>
                <a:gd name="connsiteY25" fmla="*/ 1542943 h 6644970"/>
                <a:gd name="connsiteX26" fmla="*/ 1210025 w 3057486"/>
                <a:gd name="connsiteY26" fmla="*/ 1284325 h 6644970"/>
                <a:gd name="connsiteX27" fmla="*/ 1339334 w 3057486"/>
                <a:gd name="connsiteY27" fmla="*/ 1025707 h 6644970"/>
                <a:gd name="connsiteX28" fmla="*/ 1385515 w 3057486"/>
                <a:gd name="connsiteY28" fmla="*/ 951816 h 6644970"/>
                <a:gd name="connsiteX29" fmla="*/ 1311625 w 3057486"/>
                <a:gd name="connsiteY29" fmla="*/ 877925 h 6644970"/>
                <a:gd name="connsiteX30" fmla="*/ 1228497 w 3057486"/>
                <a:gd name="connsiteY30" fmla="*/ 887162 h 6644970"/>
                <a:gd name="connsiteX31" fmla="*/ 1126897 w 3057486"/>
                <a:gd name="connsiteY31" fmla="*/ 693198 h 6644970"/>
                <a:gd name="connsiteX32" fmla="*/ 1095364 w 3057486"/>
                <a:gd name="connsiteY32" fmla="*/ 657479 h 6644970"/>
                <a:gd name="connsiteX33" fmla="*/ 1042544 w 3057486"/>
                <a:gd name="connsiteY33" fmla="*/ 445909 h 6644970"/>
                <a:gd name="connsiteX34" fmla="*/ 1008051 w 3057486"/>
                <a:gd name="connsiteY34" fmla="*/ 262047 h 6644970"/>
                <a:gd name="connsiteX35" fmla="*/ 1040595 w 3057486"/>
                <a:gd name="connsiteY35" fmla="*/ 135985 h 6644970"/>
                <a:gd name="connsiteX36" fmla="*/ 1148906 w 3057486"/>
                <a:gd name="connsiteY36" fmla="*/ 92546 h 6644970"/>
                <a:gd name="connsiteX37" fmla="*/ 1409327 w 3057486"/>
                <a:gd name="connsiteY37" fmla="*/ 2563 h 6644970"/>
                <a:gd name="connsiteX38" fmla="*/ 1625950 w 3057486"/>
                <a:gd name="connsiteY38" fmla="*/ 46075 h 6644970"/>
                <a:gd name="connsiteX39" fmla="*/ 1708788 w 3057486"/>
                <a:gd name="connsiteY39" fmla="*/ 259089 h 6644970"/>
                <a:gd name="connsiteX40" fmla="*/ 1736497 w 3057486"/>
                <a:gd name="connsiteY40" fmla="*/ 480762 h 6644970"/>
                <a:gd name="connsiteX41" fmla="*/ 1825324 w 3057486"/>
                <a:gd name="connsiteY41" fmla="*/ 630348 h 6644970"/>
                <a:gd name="connsiteX42" fmla="*/ 1911988 w 3057486"/>
                <a:gd name="connsiteY42" fmla="*/ 693198 h 6644970"/>
                <a:gd name="connsiteX43" fmla="*/ 2152134 w 3057486"/>
                <a:gd name="connsiteY43" fmla="*/ 748616 h 6644970"/>
                <a:gd name="connsiteX44" fmla="*/ 2318388 w 3057486"/>
                <a:gd name="connsiteY44" fmla="*/ 859453 h 6644970"/>
                <a:gd name="connsiteX45" fmla="*/ 2567770 w 3057486"/>
                <a:gd name="connsiteY45" fmla="*/ 1191962 h 6644970"/>
                <a:gd name="connsiteX46" fmla="*/ 2854097 w 3057486"/>
                <a:gd name="connsiteY46" fmla="*/ 1626071 h 6644970"/>
                <a:gd name="connsiteX47" fmla="*/ 2937225 w 3057486"/>
                <a:gd name="connsiteY47" fmla="*/ 1792325 h 6644970"/>
                <a:gd name="connsiteX48" fmla="*/ 2937225 w 3057486"/>
                <a:gd name="connsiteY48" fmla="*/ 2143307 h 6644970"/>
                <a:gd name="connsiteX49" fmla="*/ 2891043 w 3057486"/>
                <a:gd name="connsiteY49" fmla="*/ 2521998 h 6644970"/>
                <a:gd name="connsiteX50" fmla="*/ 2817152 w 3057486"/>
                <a:gd name="connsiteY50" fmla="*/ 2725198 h 6644970"/>
                <a:gd name="connsiteX51" fmla="*/ 2770970 w 3057486"/>
                <a:gd name="connsiteY51" fmla="*/ 2762143 h 6644970"/>
                <a:gd name="connsiteX52" fmla="*/ 2791535 w 3057486"/>
                <a:gd name="connsiteY52" fmla="*/ 2976600 h 6644970"/>
                <a:gd name="connsiteX53" fmla="*/ 2725365 w 3057486"/>
                <a:gd name="connsiteY53" fmla="*/ 3265670 h 6644970"/>
                <a:gd name="connsiteX54" fmla="*/ 2603200 w 3057486"/>
                <a:gd name="connsiteY54" fmla="*/ 3619322 h 6644970"/>
                <a:gd name="connsiteX55" fmla="*/ 2460182 w 3057486"/>
                <a:gd name="connsiteY55" fmla="*/ 4034957 h 6644970"/>
                <a:gd name="connsiteX56" fmla="*/ 2383043 w 3057486"/>
                <a:gd name="connsiteY56" fmla="*/ 4378507 h 6644970"/>
                <a:gd name="connsiteX57" fmla="*/ 2475406 w 3057486"/>
                <a:gd name="connsiteY57" fmla="*/ 4526289 h 6644970"/>
                <a:gd name="connsiteX58" fmla="*/ 2724788 w 3057486"/>
                <a:gd name="connsiteY58" fmla="*/ 4941925 h 6644970"/>
                <a:gd name="connsiteX59" fmla="*/ 2891043 w 3057486"/>
                <a:gd name="connsiteY59" fmla="*/ 5348325 h 6644970"/>
                <a:gd name="connsiteX60" fmla="*/ 3001879 w 3057486"/>
                <a:gd name="connsiteY60" fmla="*/ 5653125 h 6644970"/>
                <a:gd name="connsiteX61" fmla="*/ 3057297 w 3057486"/>
                <a:gd name="connsiteY61" fmla="*/ 5985634 h 6644970"/>
                <a:gd name="connsiteX62" fmla="*/ 3020352 w 3057486"/>
                <a:gd name="connsiteY62" fmla="*/ 6133416 h 6644970"/>
                <a:gd name="connsiteX63" fmla="*/ 3029011 w 3057486"/>
                <a:gd name="connsiteY63" fmla="*/ 6214234 h 6644970"/>
                <a:gd name="connsiteX64" fmla="*/ 2937225 w 3057486"/>
                <a:gd name="connsiteY64" fmla="*/ 6244253 h 6644970"/>
                <a:gd name="connsiteX65" fmla="*/ 2891043 w 3057486"/>
                <a:gd name="connsiteY65" fmla="*/ 6327380 h 6644970"/>
                <a:gd name="connsiteX66" fmla="*/ 2844861 w 3057486"/>
                <a:gd name="connsiteY66" fmla="*/ 6475162 h 6644970"/>
                <a:gd name="connsiteX67" fmla="*/ 2844861 w 3057486"/>
                <a:gd name="connsiteY67" fmla="*/ 6585998 h 6644970"/>
                <a:gd name="connsiteX68" fmla="*/ 2623188 w 3057486"/>
                <a:gd name="connsiteY68" fmla="*/ 6641416 h 6644970"/>
                <a:gd name="connsiteX69" fmla="*/ 2419988 w 3057486"/>
                <a:gd name="connsiteY69" fmla="*/ 6622943 h 6644970"/>
                <a:gd name="connsiteX70" fmla="*/ 2410752 w 3057486"/>
                <a:gd name="connsiteY70" fmla="*/ 6567525 h 6644970"/>
                <a:gd name="connsiteX71" fmla="*/ 2336861 w 3057486"/>
                <a:gd name="connsiteY71" fmla="*/ 6622943 h 6644970"/>
                <a:gd name="connsiteX72" fmla="*/ 2189079 w 3057486"/>
                <a:gd name="connsiteY72" fmla="*/ 6641416 h 6644970"/>
                <a:gd name="connsiteX73" fmla="*/ 1736497 w 3057486"/>
                <a:gd name="connsiteY73" fmla="*/ 6641416 h 6644970"/>
                <a:gd name="connsiteX74" fmla="*/ 1671843 w 3057486"/>
                <a:gd name="connsiteY74" fmla="*/ 6604471 h 6644970"/>
                <a:gd name="connsiteX75" fmla="*/ 1745734 w 3057486"/>
                <a:gd name="connsiteY75" fmla="*/ 6447453 h 6644970"/>
                <a:gd name="connsiteX76" fmla="*/ 1902752 w 3057486"/>
                <a:gd name="connsiteY76" fmla="*/ 6410507 h 6644970"/>
                <a:gd name="connsiteX77" fmla="*/ 1995115 w 3057486"/>
                <a:gd name="connsiteY77" fmla="*/ 6345853 h 6644970"/>
                <a:gd name="connsiteX78" fmla="*/ 1933347 w 3057486"/>
                <a:gd name="connsiteY78" fmla="*/ 6232130 h 6644970"/>
                <a:gd name="connsiteX0" fmla="*/ 1933347 w 3057486"/>
                <a:gd name="connsiteY0" fmla="*/ 6232130 h 6644970"/>
                <a:gd name="connsiteX1" fmla="*/ 2010413 w 3057486"/>
                <a:gd name="connsiteY1" fmla="*/ 6119562 h 6644970"/>
                <a:gd name="connsiteX2" fmla="*/ 2164256 w 3057486"/>
                <a:gd name="connsiteY2" fmla="*/ 6064721 h 6644970"/>
                <a:gd name="connsiteX3" fmla="*/ 2050534 w 3057486"/>
                <a:gd name="connsiteY3" fmla="*/ 5754725 h 6644970"/>
                <a:gd name="connsiteX4" fmla="*/ 1865806 w 3057486"/>
                <a:gd name="connsiteY4" fmla="*/ 5182071 h 6644970"/>
                <a:gd name="connsiteX5" fmla="*/ 1579479 w 3057486"/>
                <a:gd name="connsiteY5" fmla="*/ 4572471 h 6644970"/>
                <a:gd name="connsiteX6" fmla="*/ 1542534 w 3057486"/>
                <a:gd name="connsiteY6" fmla="*/ 4350798 h 6644970"/>
                <a:gd name="connsiteX7" fmla="*/ 1607188 w 3057486"/>
                <a:gd name="connsiteY7" fmla="*/ 3898216 h 6644970"/>
                <a:gd name="connsiteX8" fmla="*/ 1745734 w 3057486"/>
                <a:gd name="connsiteY8" fmla="*/ 3066943 h 6644970"/>
                <a:gd name="connsiteX9" fmla="*/ 1727261 w 3057486"/>
                <a:gd name="connsiteY9" fmla="*/ 2429634 h 6644970"/>
                <a:gd name="connsiteX10" fmla="*/ 1551770 w 3057486"/>
                <a:gd name="connsiteY10" fmla="*/ 2041707 h 6644970"/>
                <a:gd name="connsiteX11" fmla="*/ 1422461 w 3057486"/>
                <a:gd name="connsiteY11" fmla="*/ 1764616 h 6644970"/>
                <a:gd name="connsiteX12" fmla="*/ 1230590 w 3057486"/>
                <a:gd name="connsiteY12" fmla="*/ 1860876 h 6644970"/>
                <a:gd name="connsiteX13" fmla="*/ 935892 w 3057486"/>
                <a:gd name="connsiteY13" fmla="*/ 2123319 h 6644970"/>
                <a:gd name="connsiteX14" fmla="*/ 572715 w 3057486"/>
                <a:gd name="connsiteY14" fmla="*/ 2364980 h 6644970"/>
                <a:gd name="connsiteX15" fmla="*/ 314097 w 3057486"/>
                <a:gd name="connsiteY15" fmla="*/ 2540471 h 6644970"/>
                <a:gd name="connsiteX16" fmla="*/ 217981 w 3057486"/>
                <a:gd name="connsiteY16" fmla="*/ 2635432 h 6644970"/>
                <a:gd name="connsiteX17" fmla="*/ 135143 w 3057486"/>
                <a:gd name="connsiteY17" fmla="*/ 2623309 h 6644970"/>
                <a:gd name="connsiteX18" fmla="*/ 54036 w 3057486"/>
                <a:gd name="connsiteY18" fmla="*/ 2657368 h 6644970"/>
                <a:gd name="connsiteX19" fmla="*/ 61 w 3057486"/>
                <a:gd name="connsiteY19" fmla="*/ 2651307 h 6644970"/>
                <a:gd name="connsiteX20" fmla="*/ 46243 w 3057486"/>
                <a:gd name="connsiteY20" fmla="*/ 2568180 h 6644970"/>
                <a:gd name="connsiteX21" fmla="*/ 166315 w 3057486"/>
                <a:gd name="connsiteY21" fmla="*/ 2401925 h 6644970"/>
                <a:gd name="connsiteX22" fmla="*/ 314097 w 3057486"/>
                <a:gd name="connsiteY22" fmla="*/ 2318798 h 6644970"/>
                <a:gd name="connsiteX23" fmla="*/ 480352 w 3057486"/>
                <a:gd name="connsiteY23" fmla="*/ 2189489 h 6644970"/>
                <a:gd name="connsiteX24" fmla="*/ 729734 w 3057486"/>
                <a:gd name="connsiteY24" fmla="*/ 1930871 h 6644970"/>
                <a:gd name="connsiteX25" fmla="*/ 1071479 w 3057486"/>
                <a:gd name="connsiteY25" fmla="*/ 1542943 h 6644970"/>
                <a:gd name="connsiteX26" fmla="*/ 1210025 w 3057486"/>
                <a:gd name="connsiteY26" fmla="*/ 1284325 h 6644970"/>
                <a:gd name="connsiteX27" fmla="*/ 1339334 w 3057486"/>
                <a:gd name="connsiteY27" fmla="*/ 1025707 h 6644970"/>
                <a:gd name="connsiteX28" fmla="*/ 1385515 w 3057486"/>
                <a:gd name="connsiteY28" fmla="*/ 951816 h 6644970"/>
                <a:gd name="connsiteX29" fmla="*/ 1311625 w 3057486"/>
                <a:gd name="connsiteY29" fmla="*/ 877925 h 6644970"/>
                <a:gd name="connsiteX30" fmla="*/ 1228497 w 3057486"/>
                <a:gd name="connsiteY30" fmla="*/ 887162 h 6644970"/>
                <a:gd name="connsiteX31" fmla="*/ 1126897 w 3057486"/>
                <a:gd name="connsiteY31" fmla="*/ 693198 h 6644970"/>
                <a:gd name="connsiteX32" fmla="*/ 1095364 w 3057486"/>
                <a:gd name="connsiteY32" fmla="*/ 657479 h 6644970"/>
                <a:gd name="connsiteX33" fmla="*/ 1042544 w 3057486"/>
                <a:gd name="connsiteY33" fmla="*/ 445909 h 6644970"/>
                <a:gd name="connsiteX34" fmla="*/ 1008051 w 3057486"/>
                <a:gd name="connsiteY34" fmla="*/ 262047 h 6644970"/>
                <a:gd name="connsiteX35" fmla="*/ 1040595 w 3057486"/>
                <a:gd name="connsiteY35" fmla="*/ 135985 h 6644970"/>
                <a:gd name="connsiteX36" fmla="*/ 1148906 w 3057486"/>
                <a:gd name="connsiteY36" fmla="*/ 92546 h 6644970"/>
                <a:gd name="connsiteX37" fmla="*/ 1409327 w 3057486"/>
                <a:gd name="connsiteY37" fmla="*/ 2563 h 6644970"/>
                <a:gd name="connsiteX38" fmla="*/ 1625950 w 3057486"/>
                <a:gd name="connsiteY38" fmla="*/ 46075 h 6644970"/>
                <a:gd name="connsiteX39" fmla="*/ 1708788 w 3057486"/>
                <a:gd name="connsiteY39" fmla="*/ 259089 h 6644970"/>
                <a:gd name="connsiteX40" fmla="*/ 1736497 w 3057486"/>
                <a:gd name="connsiteY40" fmla="*/ 480762 h 6644970"/>
                <a:gd name="connsiteX41" fmla="*/ 1825324 w 3057486"/>
                <a:gd name="connsiteY41" fmla="*/ 630348 h 6644970"/>
                <a:gd name="connsiteX42" fmla="*/ 1911988 w 3057486"/>
                <a:gd name="connsiteY42" fmla="*/ 693198 h 6644970"/>
                <a:gd name="connsiteX43" fmla="*/ 2152134 w 3057486"/>
                <a:gd name="connsiteY43" fmla="*/ 748616 h 6644970"/>
                <a:gd name="connsiteX44" fmla="*/ 2318388 w 3057486"/>
                <a:gd name="connsiteY44" fmla="*/ 859453 h 6644970"/>
                <a:gd name="connsiteX45" fmla="*/ 2567770 w 3057486"/>
                <a:gd name="connsiteY45" fmla="*/ 1191962 h 6644970"/>
                <a:gd name="connsiteX46" fmla="*/ 2854097 w 3057486"/>
                <a:gd name="connsiteY46" fmla="*/ 1626071 h 6644970"/>
                <a:gd name="connsiteX47" fmla="*/ 2937225 w 3057486"/>
                <a:gd name="connsiteY47" fmla="*/ 1792325 h 6644970"/>
                <a:gd name="connsiteX48" fmla="*/ 2937225 w 3057486"/>
                <a:gd name="connsiteY48" fmla="*/ 2143307 h 6644970"/>
                <a:gd name="connsiteX49" fmla="*/ 2891043 w 3057486"/>
                <a:gd name="connsiteY49" fmla="*/ 2521998 h 6644970"/>
                <a:gd name="connsiteX50" fmla="*/ 2817152 w 3057486"/>
                <a:gd name="connsiteY50" fmla="*/ 2725198 h 6644970"/>
                <a:gd name="connsiteX51" fmla="*/ 2790020 w 3057486"/>
                <a:gd name="connsiteY51" fmla="*/ 2900255 h 6644970"/>
                <a:gd name="connsiteX52" fmla="*/ 2791535 w 3057486"/>
                <a:gd name="connsiteY52" fmla="*/ 2976600 h 6644970"/>
                <a:gd name="connsiteX53" fmla="*/ 2725365 w 3057486"/>
                <a:gd name="connsiteY53" fmla="*/ 3265670 h 6644970"/>
                <a:gd name="connsiteX54" fmla="*/ 2603200 w 3057486"/>
                <a:gd name="connsiteY54" fmla="*/ 3619322 h 6644970"/>
                <a:gd name="connsiteX55" fmla="*/ 2460182 w 3057486"/>
                <a:gd name="connsiteY55" fmla="*/ 4034957 h 6644970"/>
                <a:gd name="connsiteX56" fmla="*/ 2383043 w 3057486"/>
                <a:gd name="connsiteY56" fmla="*/ 4378507 h 6644970"/>
                <a:gd name="connsiteX57" fmla="*/ 2475406 w 3057486"/>
                <a:gd name="connsiteY57" fmla="*/ 4526289 h 6644970"/>
                <a:gd name="connsiteX58" fmla="*/ 2724788 w 3057486"/>
                <a:gd name="connsiteY58" fmla="*/ 4941925 h 6644970"/>
                <a:gd name="connsiteX59" fmla="*/ 2891043 w 3057486"/>
                <a:gd name="connsiteY59" fmla="*/ 5348325 h 6644970"/>
                <a:gd name="connsiteX60" fmla="*/ 3001879 w 3057486"/>
                <a:gd name="connsiteY60" fmla="*/ 5653125 h 6644970"/>
                <a:gd name="connsiteX61" fmla="*/ 3057297 w 3057486"/>
                <a:gd name="connsiteY61" fmla="*/ 5985634 h 6644970"/>
                <a:gd name="connsiteX62" fmla="*/ 3020352 w 3057486"/>
                <a:gd name="connsiteY62" fmla="*/ 6133416 h 6644970"/>
                <a:gd name="connsiteX63" fmla="*/ 3029011 w 3057486"/>
                <a:gd name="connsiteY63" fmla="*/ 6214234 h 6644970"/>
                <a:gd name="connsiteX64" fmla="*/ 2937225 w 3057486"/>
                <a:gd name="connsiteY64" fmla="*/ 6244253 h 6644970"/>
                <a:gd name="connsiteX65" fmla="*/ 2891043 w 3057486"/>
                <a:gd name="connsiteY65" fmla="*/ 6327380 h 6644970"/>
                <a:gd name="connsiteX66" fmla="*/ 2844861 w 3057486"/>
                <a:gd name="connsiteY66" fmla="*/ 6475162 h 6644970"/>
                <a:gd name="connsiteX67" fmla="*/ 2844861 w 3057486"/>
                <a:gd name="connsiteY67" fmla="*/ 6585998 h 6644970"/>
                <a:gd name="connsiteX68" fmla="*/ 2623188 w 3057486"/>
                <a:gd name="connsiteY68" fmla="*/ 6641416 h 6644970"/>
                <a:gd name="connsiteX69" fmla="*/ 2419988 w 3057486"/>
                <a:gd name="connsiteY69" fmla="*/ 6622943 h 6644970"/>
                <a:gd name="connsiteX70" fmla="*/ 2410752 w 3057486"/>
                <a:gd name="connsiteY70" fmla="*/ 6567525 h 6644970"/>
                <a:gd name="connsiteX71" fmla="*/ 2336861 w 3057486"/>
                <a:gd name="connsiteY71" fmla="*/ 6622943 h 6644970"/>
                <a:gd name="connsiteX72" fmla="*/ 2189079 w 3057486"/>
                <a:gd name="connsiteY72" fmla="*/ 6641416 h 6644970"/>
                <a:gd name="connsiteX73" fmla="*/ 1736497 w 3057486"/>
                <a:gd name="connsiteY73" fmla="*/ 6641416 h 6644970"/>
                <a:gd name="connsiteX74" fmla="*/ 1671843 w 3057486"/>
                <a:gd name="connsiteY74" fmla="*/ 6604471 h 6644970"/>
                <a:gd name="connsiteX75" fmla="*/ 1745734 w 3057486"/>
                <a:gd name="connsiteY75" fmla="*/ 6447453 h 6644970"/>
                <a:gd name="connsiteX76" fmla="*/ 1902752 w 3057486"/>
                <a:gd name="connsiteY76" fmla="*/ 6410507 h 6644970"/>
                <a:gd name="connsiteX77" fmla="*/ 1995115 w 3057486"/>
                <a:gd name="connsiteY77" fmla="*/ 6345853 h 6644970"/>
                <a:gd name="connsiteX78" fmla="*/ 1933347 w 3057486"/>
                <a:gd name="connsiteY78" fmla="*/ 6232130 h 6644970"/>
                <a:gd name="connsiteX0" fmla="*/ 1933347 w 3057486"/>
                <a:gd name="connsiteY0" fmla="*/ 6232130 h 6644970"/>
                <a:gd name="connsiteX1" fmla="*/ 2010413 w 3057486"/>
                <a:gd name="connsiteY1" fmla="*/ 6119562 h 6644970"/>
                <a:gd name="connsiteX2" fmla="*/ 2164256 w 3057486"/>
                <a:gd name="connsiteY2" fmla="*/ 6064721 h 6644970"/>
                <a:gd name="connsiteX3" fmla="*/ 2050534 w 3057486"/>
                <a:gd name="connsiteY3" fmla="*/ 5754725 h 6644970"/>
                <a:gd name="connsiteX4" fmla="*/ 1865806 w 3057486"/>
                <a:gd name="connsiteY4" fmla="*/ 5182071 h 6644970"/>
                <a:gd name="connsiteX5" fmla="*/ 1579479 w 3057486"/>
                <a:gd name="connsiteY5" fmla="*/ 4572471 h 6644970"/>
                <a:gd name="connsiteX6" fmla="*/ 1542534 w 3057486"/>
                <a:gd name="connsiteY6" fmla="*/ 4350798 h 6644970"/>
                <a:gd name="connsiteX7" fmla="*/ 1607188 w 3057486"/>
                <a:gd name="connsiteY7" fmla="*/ 3898216 h 6644970"/>
                <a:gd name="connsiteX8" fmla="*/ 1745734 w 3057486"/>
                <a:gd name="connsiteY8" fmla="*/ 3066943 h 6644970"/>
                <a:gd name="connsiteX9" fmla="*/ 1727261 w 3057486"/>
                <a:gd name="connsiteY9" fmla="*/ 2429634 h 6644970"/>
                <a:gd name="connsiteX10" fmla="*/ 1551770 w 3057486"/>
                <a:gd name="connsiteY10" fmla="*/ 2041707 h 6644970"/>
                <a:gd name="connsiteX11" fmla="*/ 1422461 w 3057486"/>
                <a:gd name="connsiteY11" fmla="*/ 1764616 h 6644970"/>
                <a:gd name="connsiteX12" fmla="*/ 1230590 w 3057486"/>
                <a:gd name="connsiteY12" fmla="*/ 1860876 h 6644970"/>
                <a:gd name="connsiteX13" fmla="*/ 935892 w 3057486"/>
                <a:gd name="connsiteY13" fmla="*/ 2123319 h 6644970"/>
                <a:gd name="connsiteX14" fmla="*/ 572715 w 3057486"/>
                <a:gd name="connsiteY14" fmla="*/ 2364980 h 6644970"/>
                <a:gd name="connsiteX15" fmla="*/ 314097 w 3057486"/>
                <a:gd name="connsiteY15" fmla="*/ 2540471 h 6644970"/>
                <a:gd name="connsiteX16" fmla="*/ 217981 w 3057486"/>
                <a:gd name="connsiteY16" fmla="*/ 2635432 h 6644970"/>
                <a:gd name="connsiteX17" fmla="*/ 135143 w 3057486"/>
                <a:gd name="connsiteY17" fmla="*/ 2623309 h 6644970"/>
                <a:gd name="connsiteX18" fmla="*/ 54036 w 3057486"/>
                <a:gd name="connsiteY18" fmla="*/ 2657368 h 6644970"/>
                <a:gd name="connsiteX19" fmla="*/ 61 w 3057486"/>
                <a:gd name="connsiteY19" fmla="*/ 2651307 h 6644970"/>
                <a:gd name="connsiteX20" fmla="*/ 46243 w 3057486"/>
                <a:gd name="connsiteY20" fmla="*/ 2568180 h 6644970"/>
                <a:gd name="connsiteX21" fmla="*/ 166315 w 3057486"/>
                <a:gd name="connsiteY21" fmla="*/ 2401925 h 6644970"/>
                <a:gd name="connsiteX22" fmla="*/ 314097 w 3057486"/>
                <a:gd name="connsiteY22" fmla="*/ 2318798 h 6644970"/>
                <a:gd name="connsiteX23" fmla="*/ 480352 w 3057486"/>
                <a:gd name="connsiteY23" fmla="*/ 2189489 h 6644970"/>
                <a:gd name="connsiteX24" fmla="*/ 729734 w 3057486"/>
                <a:gd name="connsiteY24" fmla="*/ 1930871 h 6644970"/>
                <a:gd name="connsiteX25" fmla="*/ 1071479 w 3057486"/>
                <a:gd name="connsiteY25" fmla="*/ 1542943 h 6644970"/>
                <a:gd name="connsiteX26" fmla="*/ 1210025 w 3057486"/>
                <a:gd name="connsiteY26" fmla="*/ 1284325 h 6644970"/>
                <a:gd name="connsiteX27" fmla="*/ 1339334 w 3057486"/>
                <a:gd name="connsiteY27" fmla="*/ 1025707 h 6644970"/>
                <a:gd name="connsiteX28" fmla="*/ 1385515 w 3057486"/>
                <a:gd name="connsiteY28" fmla="*/ 951816 h 6644970"/>
                <a:gd name="connsiteX29" fmla="*/ 1311625 w 3057486"/>
                <a:gd name="connsiteY29" fmla="*/ 877925 h 6644970"/>
                <a:gd name="connsiteX30" fmla="*/ 1228497 w 3057486"/>
                <a:gd name="connsiteY30" fmla="*/ 887162 h 6644970"/>
                <a:gd name="connsiteX31" fmla="*/ 1126897 w 3057486"/>
                <a:gd name="connsiteY31" fmla="*/ 693198 h 6644970"/>
                <a:gd name="connsiteX32" fmla="*/ 1095364 w 3057486"/>
                <a:gd name="connsiteY32" fmla="*/ 657479 h 6644970"/>
                <a:gd name="connsiteX33" fmla="*/ 1042544 w 3057486"/>
                <a:gd name="connsiteY33" fmla="*/ 445909 h 6644970"/>
                <a:gd name="connsiteX34" fmla="*/ 1008051 w 3057486"/>
                <a:gd name="connsiteY34" fmla="*/ 262047 h 6644970"/>
                <a:gd name="connsiteX35" fmla="*/ 1040595 w 3057486"/>
                <a:gd name="connsiteY35" fmla="*/ 135985 h 6644970"/>
                <a:gd name="connsiteX36" fmla="*/ 1148906 w 3057486"/>
                <a:gd name="connsiteY36" fmla="*/ 92546 h 6644970"/>
                <a:gd name="connsiteX37" fmla="*/ 1409327 w 3057486"/>
                <a:gd name="connsiteY37" fmla="*/ 2563 h 6644970"/>
                <a:gd name="connsiteX38" fmla="*/ 1625950 w 3057486"/>
                <a:gd name="connsiteY38" fmla="*/ 46075 h 6644970"/>
                <a:gd name="connsiteX39" fmla="*/ 1708788 w 3057486"/>
                <a:gd name="connsiteY39" fmla="*/ 259089 h 6644970"/>
                <a:gd name="connsiteX40" fmla="*/ 1736497 w 3057486"/>
                <a:gd name="connsiteY40" fmla="*/ 480762 h 6644970"/>
                <a:gd name="connsiteX41" fmla="*/ 1825324 w 3057486"/>
                <a:gd name="connsiteY41" fmla="*/ 630348 h 6644970"/>
                <a:gd name="connsiteX42" fmla="*/ 1911988 w 3057486"/>
                <a:gd name="connsiteY42" fmla="*/ 693198 h 6644970"/>
                <a:gd name="connsiteX43" fmla="*/ 2152134 w 3057486"/>
                <a:gd name="connsiteY43" fmla="*/ 748616 h 6644970"/>
                <a:gd name="connsiteX44" fmla="*/ 2318388 w 3057486"/>
                <a:gd name="connsiteY44" fmla="*/ 859453 h 6644970"/>
                <a:gd name="connsiteX45" fmla="*/ 2567770 w 3057486"/>
                <a:gd name="connsiteY45" fmla="*/ 1191962 h 6644970"/>
                <a:gd name="connsiteX46" fmla="*/ 2854097 w 3057486"/>
                <a:gd name="connsiteY46" fmla="*/ 1626071 h 6644970"/>
                <a:gd name="connsiteX47" fmla="*/ 2937225 w 3057486"/>
                <a:gd name="connsiteY47" fmla="*/ 1792325 h 6644970"/>
                <a:gd name="connsiteX48" fmla="*/ 2937225 w 3057486"/>
                <a:gd name="connsiteY48" fmla="*/ 2143307 h 6644970"/>
                <a:gd name="connsiteX49" fmla="*/ 2891043 w 3057486"/>
                <a:gd name="connsiteY49" fmla="*/ 2521998 h 6644970"/>
                <a:gd name="connsiteX50" fmla="*/ 2871920 w 3057486"/>
                <a:gd name="connsiteY50" fmla="*/ 2825210 h 6644970"/>
                <a:gd name="connsiteX51" fmla="*/ 2790020 w 3057486"/>
                <a:gd name="connsiteY51" fmla="*/ 2900255 h 6644970"/>
                <a:gd name="connsiteX52" fmla="*/ 2791535 w 3057486"/>
                <a:gd name="connsiteY52" fmla="*/ 2976600 h 6644970"/>
                <a:gd name="connsiteX53" fmla="*/ 2725365 w 3057486"/>
                <a:gd name="connsiteY53" fmla="*/ 3265670 h 6644970"/>
                <a:gd name="connsiteX54" fmla="*/ 2603200 w 3057486"/>
                <a:gd name="connsiteY54" fmla="*/ 3619322 h 6644970"/>
                <a:gd name="connsiteX55" fmla="*/ 2460182 w 3057486"/>
                <a:gd name="connsiteY55" fmla="*/ 4034957 h 6644970"/>
                <a:gd name="connsiteX56" fmla="*/ 2383043 w 3057486"/>
                <a:gd name="connsiteY56" fmla="*/ 4378507 h 6644970"/>
                <a:gd name="connsiteX57" fmla="*/ 2475406 w 3057486"/>
                <a:gd name="connsiteY57" fmla="*/ 4526289 h 6644970"/>
                <a:gd name="connsiteX58" fmla="*/ 2724788 w 3057486"/>
                <a:gd name="connsiteY58" fmla="*/ 4941925 h 6644970"/>
                <a:gd name="connsiteX59" fmla="*/ 2891043 w 3057486"/>
                <a:gd name="connsiteY59" fmla="*/ 5348325 h 6644970"/>
                <a:gd name="connsiteX60" fmla="*/ 3001879 w 3057486"/>
                <a:gd name="connsiteY60" fmla="*/ 5653125 h 6644970"/>
                <a:gd name="connsiteX61" fmla="*/ 3057297 w 3057486"/>
                <a:gd name="connsiteY61" fmla="*/ 5985634 h 6644970"/>
                <a:gd name="connsiteX62" fmla="*/ 3020352 w 3057486"/>
                <a:gd name="connsiteY62" fmla="*/ 6133416 h 6644970"/>
                <a:gd name="connsiteX63" fmla="*/ 3029011 w 3057486"/>
                <a:gd name="connsiteY63" fmla="*/ 6214234 h 6644970"/>
                <a:gd name="connsiteX64" fmla="*/ 2937225 w 3057486"/>
                <a:gd name="connsiteY64" fmla="*/ 6244253 h 6644970"/>
                <a:gd name="connsiteX65" fmla="*/ 2891043 w 3057486"/>
                <a:gd name="connsiteY65" fmla="*/ 6327380 h 6644970"/>
                <a:gd name="connsiteX66" fmla="*/ 2844861 w 3057486"/>
                <a:gd name="connsiteY66" fmla="*/ 6475162 h 6644970"/>
                <a:gd name="connsiteX67" fmla="*/ 2844861 w 3057486"/>
                <a:gd name="connsiteY67" fmla="*/ 6585998 h 6644970"/>
                <a:gd name="connsiteX68" fmla="*/ 2623188 w 3057486"/>
                <a:gd name="connsiteY68" fmla="*/ 6641416 h 6644970"/>
                <a:gd name="connsiteX69" fmla="*/ 2419988 w 3057486"/>
                <a:gd name="connsiteY69" fmla="*/ 6622943 h 6644970"/>
                <a:gd name="connsiteX70" fmla="*/ 2410752 w 3057486"/>
                <a:gd name="connsiteY70" fmla="*/ 6567525 h 6644970"/>
                <a:gd name="connsiteX71" fmla="*/ 2336861 w 3057486"/>
                <a:gd name="connsiteY71" fmla="*/ 6622943 h 6644970"/>
                <a:gd name="connsiteX72" fmla="*/ 2189079 w 3057486"/>
                <a:gd name="connsiteY72" fmla="*/ 6641416 h 6644970"/>
                <a:gd name="connsiteX73" fmla="*/ 1736497 w 3057486"/>
                <a:gd name="connsiteY73" fmla="*/ 6641416 h 6644970"/>
                <a:gd name="connsiteX74" fmla="*/ 1671843 w 3057486"/>
                <a:gd name="connsiteY74" fmla="*/ 6604471 h 6644970"/>
                <a:gd name="connsiteX75" fmla="*/ 1745734 w 3057486"/>
                <a:gd name="connsiteY75" fmla="*/ 6447453 h 6644970"/>
                <a:gd name="connsiteX76" fmla="*/ 1902752 w 3057486"/>
                <a:gd name="connsiteY76" fmla="*/ 6410507 h 6644970"/>
                <a:gd name="connsiteX77" fmla="*/ 1995115 w 3057486"/>
                <a:gd name="connsiteY77" fmla="*/ 6345853 h 6644970"/>
                <a:gd name="connsiteX78" fmla="*/ 1933347 w 3057486"/>
                <a:gd name="connsiteY78" fmla="*/ 6232130 h 6644970"/>
                <a:gd name="connsiteX0" fmla="*/ 1933347 w 3057486"/>
                <a:gd name="connsiteY0" fmla="*/ 6232130 h 6644970"/>
                <a:gd name="connsiteX1" fmla="*/ 2010413 w 3057486"/>
                <a:gd name="connsiteY1" fmla="*/ 6119562 h 6644970"/>
                <a:gd name="connsiteX2" fmla="*/ 2164256 w 3057486"/>
                <a:gd name="connsiteY2" fmla="*/ 6064721 h 6644970"/>
                <a:gd name="connsiteX3" fmla="*/ 2050534 w 3057486"/>
                <a:gd name="connsiteY3" fmla="*/ 5754725 h 6644970"/>
                <a:gd name="connsiteX4" fmla="*/ 1865806 w 3057486"/>
                <a:gd name="connsiteY4" fmla="*/ 5182071 h 6644970"/>
                <a:gd name="connsiteX5" fmla="*/ 1579479 w 3057486"/>
                <a:gd name="connsiteY5" fmla="*/ 4572471 h 6644970"/>
                <a:gd name="connsiteX6" fmla="*/ 1542534 w 3057486"/>
                <a:gd name="connsiteY6" fmla="*/ 4350798 h 6644970"/>
                <a:gd name="connsiteX7" fmla="*/ 1607188 w 3057486"/>
                <a:gd name="connsiteY7" fmla="*/ 3898216 h 6644970"/>
                <a:gd name="connsiteX8" fmla="*/ 1745734 w 3057486"/>
                <a:gd name="connsiteY8" fmla="*/ 3066943 h 6644970"/>
                <a:gd name="connsiteX9" fmla="*/ 1727261 w 3057486"/>
                <a:gd name="connsiteY9" fmla="*/ 2429634 h 6644970"/>
                <a:gd name="connsiteX10" fmla="*/ 1551770 w 3057486"/>
                <a:gd name="connsiteY10" fmla="*/ 2041707 h 6644970"/>
                <a:gd name="connsiteX11" fmla="*/ 1422461 w 3057486"/>
                <a:gd name="connsiteY11" fmla="*/ 1764616 h 6644970"/>
                <a:gd name="connsiteX12" fmla="*/ 1230590 w 3057486"/>
                <a:gd name="connsiteY12" fmla="*/ 1860876 h 6644970"/>
                <a:gd name="connsiteX13" fmla="*/ 935892 w 3057486"/>
                <a:gd name="connsiteY13" fmla="*/ 2123319 h 6644970"/>
                <a:gd name="connsiteX14" fmla="*/ 572715 w 3057486"/>
                <a:gd name="connsiteY14" fmla="*/ 2364980 h 6644970"/>
                <a:gd name="connsiteX15" fmla="*/ 314097 w 3057486"/>
                <a:gd name="connsiteY15" fmla="*/ 2540471 h 6644970"/>
                <a:gd name="connsiteX16" fmla="*/ 217981 w 3057486"/>
                <a:gd name="connsiteY16" fmla="*/ 2635432 h 6644970"/>
                <a:gd name="connsiteX17" fmla="*/ 135143 w 3057486"/>
                <a:gd name="connsiteY17" fmla="*/ 2623309 h 6644970"/>
                <a:gd name="connsiteX18" fmla="*/ 54036 w 3057486"/>
                <a:gd name="connsiteY18" fmla="*/ 2657368 h 6644970"/>
                <a:gd name="connsiteX19" fmla="*/ 61 w 3057486"/>
                <a:gd name="connsiteY19" fmla="*/ 2651307 h 6644970"/>
                <a:gd name="connsiteX20" fmla="*/ 46243 w 3057486"/>
                <a:gd name="connsiteY20" fmla="*/ 2568180 h 6644970"/>
                <a:gd name="connsiteX21" fmla="*/ 166315 w 3057486"/>
                <a:gd name="connsiteY21" fmla="*/ 2401925 h 6644970"/>
                <a:gd name="connsiteX22" fmla="*/ 314097 w 3057486"/>
                <a:gd name="connsiteY22" fmla="*/ 2318798 h 6644970"/>
                <a:gd name="connsiteX23" fmla="*/ 480352 w 3057486"/>
                <a:gd name="connsiteY23" fmla="*/ 2189489 h 6644970"/>
                <a:gd name="connsiteX24" fmla="*/ 729734 w 3057486"/>
                <a:gd name="connsiteY24" fmla="*/ 1930871 h 6644970"/>
                <a:gd name="connsiteX25" fmla="*/ 1071479 w 3057486"/>
                <a:gd name="connsiteY25" fmla="*/ 1542943 h 6644970"/>
                <a:gd name="connsiteX26" fmla="*/ 1210025 w 3057486"/>
                <a:gd name="connsiteY26" fmla="*/ 1284325 h 6644970"/>
                <a:gd name="connsiteX27" fmla="*/ 1339334 w 3057486"/>
                <a:gd name="connsiteY27" fmla="*/ 1025707 h 6644970"/>
                <a:gd name="connsiteX28" fmla="*/ 1385515 w 3057486"/>
                <a:gd name="connsiteY28" fmla="*/ 951816 h 6644970"/>
                <a:gd name="connsiteX29" fmla="*/ 1311625 w 3057486"/>
                <a:gd name="connsiteY29" fmla="*/ 877925 h 6644970"/>
                <a:gd name="connsiteX30" fmla="*/ 1228497 w 3057486"/>
                <a:gd name="connsiteY30" fmla="*/ 887162 h 6644970"/>
                <a:gd name="connsiteX31" fmla="*/ 1126897 w 3057486"/>
                <a:gd name="connsiteY31" fmla="*/ 693198 h 6644970"/>
                <a:gd name="connsiteX32" fmla="*/ 1095364 w 3057486"/>
                <a:gd name="connsiteY32" fmla="*/ 657479 h 6644970"/>
                <a:gd name="connsiteX33" fmla="*/ 1042544 w 3057486"/>
                <a:gd name="connsiteY33" fmla="*/ 445909 h 6644970"/>
                <a:gd name="connsiteX34" fmla="*/ 1008051 w 3057486"/>
                <a:gd name="connsiteY34" fmla="*/ 262047 h 6644970"/>
                <a:gd name="connsiteX35" fmla="*/ 1040595 w 3057486"/>
                <a:gd name="connsiteY35" fmla="*/ 135985 h 6644970"/>
                <a:gd name="connsiteX36" fmla="*/ 1148906 w 3057486"/>
                <a:gd name="connsiteY36" fmla="*/ 92546 h 6644970"/>
                <a:gd name="connsiteX37" fmla="*/ 1409327 w 3057486"/>
                <a:gd name="connsiteY37" fmla="*/ 2563 h 6644970"/>
                <a:gd name="connsiteX38" fmla="*/ 1625950 w 3057486"/>
                <a:gd name="connsiteY38" fmla="*/ 46075 h 6644970"/>
                <a:gd name="connsiteX39" fmla="*/ 1708788 w 3057486"/>
                <a:gd name="connsiteY39" fmla="*/ 259089 h 6644970"/>
                <a:gd name="connsiteX40" fmla="*/ 1736497 w 3057486"/>
                <a:gd name="connsiteY40" fmla="*/ 480762 h 6644970"/>
                <a:gd name="connsiteX41" fmla="*/ 1825324 w 3057486"/>
                <a:gd name="connsiteY41" fmla="*/ 630348 h 6644970"/>
                <a:gd name="connsiteX42" fmla="*/ 1911988 w 3057486"/>
                <a:gd name="connsiteY42" fmla="*/ 693198 h 6644970"/>
                <a:gd name="connsiteX43" fmla="*/ 2152134 w 3057486"/>
                <a:gd name="connsiteY43" fmla="*/ 748616 h 6644970"/>
                <a:gd name="connsiteX44" fmla="*/ 2318388 w 3057486"/>
                <a:gd name="connsiteY44" fmla="*/ 859453 h 6644970"/>
                <a:gd name="connsiteX45" fmla="*/ 2567770 w 3057486"/>
                <a:gd name="connsiteY45" fmla="*/ 1191962 h 6644970"/>
                <a:gd name="connsiteX46" fmla="*/ 2854097 w 3057486"/>
                <a:gd name="connsiteY46" fmla="*/ 1626071 h 6644970"/>
                <a:gd name="connsiteX47" fmla="*/ 2937225 w 3057486"/>
                <a:gd name="connsiteY47" fmla="*/ 1792325 h 6644970"/>
                <a:gd name="connsiteX48" fmla="*/ 2937225 w 3057486"/>
                <a:gd name="connsiteY48" fmla="*/ 2143307 h 6644970"/>
                <a:gd name="connsiteX49" fmla="*/ 2943430 w 3057486"/>
                <a:gd name="connsiteY49" fmla="*/ 2533905 h 6644970"/>
                <a:gd name="connsiteX50" fmla="*/ 2871920 w 3057486"/>
                <a:gd name="connsiteY50" fmla="*/ 2825210 h 6644970"/>
                <a:gd name="connsiteX51" fmla="*/ 2790020 w 3057486"/>
                <a:gd name="connsiteY51" fmla="*/ 2900255 h 6644970"/>
                <a:gd name="connsiteX52" fmla="*/ 2791535 w 3057486"/>
                <a:gd name="connsiteY52" fmla="*/ 2976600 h 6644970"/>
                <a:gd name="connsiteX53" fmla="*/ 2725365 w 3057486"/>
                <a:gd name="connsiteY53" fmla="*/ 3265670 h 6644970"/>
                <a:gd name="connsiteX54" fmla="*/ 2603200 w 3057486"/>
                <a:gd name="connsiteY54" fmla="*/ 3619322 h 6644970"/>
                <a:gd name="connsiteX55" fmla="*/ 2460182 w 3057486"/>
                <a:gd name="connsiteY55" fmla="*/ 4034957 h 6644970"/>
                <a:gd name="connsiteX56" fmla="*/ 2383043 w 3057486"/>
                <a:gd name="connsiteY56" fmla="*/ 4378507 h 6644970"/>
                <a:gd name="connsiteX57" fmla="*/ 2475406 w 3057486"/>
                <a:gd name="connsiteY57" fmla="*/ 4526289 h 6644970"/>
                <a:gd name="connsiteX58" fmla="*/ 2724788 w 3057486"/>
                <a:gd name="connsiteY58" fmla="*/ 4941925 h 6644970"/>
                <a:gd name="connsiteX59" fmla="*/ 2891043 w 3057486"/>
                <a:gd name="connsiteY59" fmla="*/ 5348325 h 6644970"/>
                <a:gd name="connsiteX60" fmla="*/ 3001879 w 3057486"/>
                <a:gd name="connsiteY60" fmla="*/ 5653125 h 6644970"/>
                <a:gd name="connsiteX61" fmla="*/ 3057297 w 3057486"/>
                <a:gd name="connsiteY61" fmla="*/ 5985634 h 6644970"/>
                <a:gd name="connsiteX62" fmla="*/ 3020352 w 3057486"/>
                <a:gd name="connsiteY62" fmla="*/ 6133416 h 6644970"/>
                <a:gd name="connsiteX63" fmla="*/ 3029011 w 3057486"/>
                <a:gd name="connsiteY63" fmla="*/ 6214234 h 6644970"/>
                <a:gd name="connsiteX64" fmla="*/ 2937225 w 3057486"/>
                <a:gd name="connsiteY64" fmla="*/ 6244253 h 6644970"/>
                <a:gd name="connsiteX65" fmla="*/ 2891043 w 3057486"/>
                <a:gd name="connsiteY65" fmla="*/ 6327380 h 6644970"/>
                <a:gd name="connsiteX66" fmla="*/ 2844861 w 3057486"/>
                <a:gd name="connsiteY66" fmla="*/ 6475162 h 6644970"/>
                <a:gd name="connsiteX67" fmla="*/ 2844861 w 3057486"/>
                <a:gd name="connsiteY67" fmla="*/ 6585998 h 6644970"/>
                <a:gd name="connsiteX68" fmla="*/ 2623188 w 3057486"/>
                <a:gd name="connsiteY68" fmla="*/ 6641416 h 6644970"/>
                <a:gd name="connsiteX69" fmla="*/ 2419988 w 3057486"/>
                <a:gd name="connsiteY69" fmla="*/ 6622943 h 6644970"/>
                <a:gd name="connsiteX70" fmla="*/ 2410752 w 3057486"/>
                <a:gd name="connsiteY70" fmla="*/ 6567525 h 6644970"/>
                <a:gd name="connsiteX71" fmla="*/ 2336861 w 3057486"/>
                <a:gd name="connsiteY71" fmla="*/ 6622943 h 6644970"/>
                <a:gd name="connsiteX72" fmla="*/ 2189079 w 3057486"/>
                <a:gd name="connsiteY72" fmla="*/ 6641416 h 6644970"/>
                <a:gd name="connsiteX73" fmla="*/ 1736497 w 3057486"/>
                <a:gd name="connsiteY73" fmla="*/ 6641416 h 6644970"/>
                <a:gd name="connsiteX74" fmla="*/ 1671843 w 3057486"/>
                <a:gd name="connsiteY74" fmla="*/ 6604471 h 6644970"/>
                <a:gd name="connsiteX75" fmla="*/ 1745734 w 3057486"/>
                <a:gd name="connsiteY75" fmla="*/ 6447453 h 6644970"/>
                <a:gd name="connsiteX76" fmla="*/ 1902752 w 3057486"/>
                <a:gd name="connsiteY76" fmla="*/ 6410507 h 6644970"/>
                <a:gd name="connsiteX77" fmla="*/ 1995115 w 3057486"/>
                <a:gd name="connsiteY77" fmla="*/ 6345853 h 6644970"/>
                <a:gd name="connsiteX78" fmla="*/ 1933347 w 3057486"/>
                <a:gd name="connsiteY78" fmla="*/ 6232130 h 6644970"/>
                <a:gd name="connsiteX0" fmla="*/ 1933347 w 3057486"/>
                <a:gd name="connsiteY0" fmla="*/ 6232130 h 6644970"/>
                <a:gd name="connsiteX1" fmla="*/ 2010413 w 3057486"/>
                <a:gd name="connsiteY1" fmla="*/ 6119562 h 6644970"/>
                <a:gd name="connsiteX2" fmla="*/ 2164256 w 3057486"/>
                <a:gd name="connsiteY2" fmla="*/ 6064721 h 6644970"/>
                <a:gd name="connsiteX3" fmla="*/ 2050534 w 3057486"/>
                <a:gd name="connsiteY3" fmla="*/ 5754725 h 6644970"/>
                <a:gd name="connsiteX4" fmla="*/ 1865806 w 3057486"/>
                <a:gd name="connsiteY4" fmla="*/ 5182071 h 6644970"/>
                <a:gd name="connsiteX5" fmla="*/ 1579479 w 3057486"/>
                <a:gd name="connsiteY5" fmla="*/ 4572471 h 6644970"/>
                <a:gd name="connsiteX6" fmla="*/ 1542534 w 3057486"/>
                <a:gd name="connsiteY6" fmla="*/ 4350798 h 6644970"/>
                <a:gd name="connsiteX7" fmla="*/ 1607188 w 3057486"/>
                <a:gd name="connsiteY7" fmla="*/ 3898216 h 6644970"/>
                <a:gd name="connsiteX8" fmla="*/ 1745734 w 3057486"/>
                <a:gd name="connsiteY8" fmla="*/ 3066943 h 6644970"/>
                <a:gd name="connsiteX9" fmla="*/ 1727261 w 3057486"/>
                <a:gd name="connsiteY9" fmla="*/ 2429634 h 6644970"/>
                <a:gd name="connsiteX10" fmla="*/ 1551770 w 3057486"/>
                <a:gd name="connsiteY10" fmla="*/ 2041707 h 6644970"/>
                <a:gd name="connsiteX11" fmla="*/ 1422461 w 3057486"/>
                <a:gd name="connsiteY11" fmla="*/ 1764616 h 6644970"/>
                <a:gd name="connsiteX12" fmla="*/ 1230590 w 3057486"/>
                <a:gd name="connsiteY12" fmla="*/ 1860876 h 6644970"/>
                <a:gd name="connsiteX13" fmla="*/ 935892 w 3057486"/>
                <a:gd name="connsiteY13" fmla="*/ 2123319 h 6644970"/>
                <a:gd name="connsiteX14" fmla="*/ 572715 w 3057486"/>
                <a:gd name="connsiteY14" fmla="*/ 2364980 h 6644970"/>
                <a:gd name="connsiteX15" fmla="*/ 314097 w 3057486"/>
                <a:gd name="connsiteY15" fmla="*/ 2540471 h 6644970"/>
                <a:gd name="connsiteX16" fmla="*/ 217981 w 3057486"/>
                <a:gd name="connsiteY16" fmla="*/ 2635432 h 6644970"/>
                <a:gd name="connsiteX17" fmla="*/ 135143 w 3057486"/>
                <a:gd name="connsiteY17" fmla="*/ 2623309 h 6644970"/>
                <a:gd name="connsiteX18" fmla="*/ 54036 w 3057486"/>
                <a:gd name="connsiteY18" fmla="*/ 2657368 h 6644970"/>
                <a:gd name="connsiteX19" fmla="*/ 61 w 3057486"/>
                <a:gd name="connsiteY19" fmla="*/ 2651307 h 6644970"/>
                <a:gd name="connsiteX20" fmla="*/ 46243 w 3057486"/>
                <a:gd name="connsiteY20" fmla="*/ 2568180 h 6644970"/>
                <a:gd name="connsiteX21" fmla="*/ 166315 w 3057486"/>
                <a:gd name="connsiteY21" fmla="*/ 2401925 h 6644970"/>
                <a:gd name="connsiteX22" fmla="*/ 314097 w 3057486"/>
                <a:gd name="connsiteY22" fmla="*/ 2318798 h 6644970"/>
                <a:gd name="connsiteX23" fmla="*/ 480352 w 3057486"/>
                <a:gd name="connsiteY23" fmla="*/ 2189489 h 6644970"/>
                <a:gd name="connsiteX24" fmla="*/ 729734 w 3057486"/>
                <a:gd name="connsiteY24" fmla="*/ 1930871 h 6644970"/>
                <a:gd name="connsiteX25" fmla="*/ 1071479 w 3057486"/>
                <a:gd name="connsiteY25" fmla="*/ 1542943 h 6644970"/>
                <a:gd name="connsiteX26" fmla="*/ 1210025 w 3057486"/>
                <a:gd name="connsiteY26" fmla="*/ 1284325 h 6644970"/>
                <a:gd name="connsiteX27" fmla="*/ 1339334 w 3057486"/>
                <a:gd name="connsiteY27" fmla="*/ 1025707 h 6644970"/>
                <a:gd name="connsiteX28" fmla="*/ 1385515 w 3057486"/>
                <a:gd name="connsiteY28" fmla="*/ 951816 h 6644970"/>
                <a:gd name="connsiteX29" fmla="*/ 1311625 w 3057486"/>
                <a:gd name="connsiteY29" fmla="*/ 877925 h 6644970"/>
                <a:gd name="connsiteX30" fmla="*/ 1228497 w 3057486"/>
                <a:gd name="connsiteY30" fmla="*/ 887162 h 6644970"/>
                <a:gd name="connsiteX31" fmla="*/ 1126897 w 3057486"/>
                <a:gd name="connsiteY31" fmla="*/ 693198 h 6644970"/>
                <a:gd name="connsiteX32" fmla="*/ 1095364 w 3057486"/>
                <a:gd name="connsiteY32" fmla="*/ 657479 h 6644970"/>
                <a:gd name="connsiteX33" fmla="*/ 1042544 w 3057486"/>
                <a:gd name="connsiteY33" fmla="*/ 445909 h 6644970"/>
                <a:gd name="connsiteX34" fmla="*/ 1008051 w 3057486"/>
                <a:gd name="connsiteY34" fmla="*/ 262047 h 6644970"/>
                <a:gd name="connsiteX35" fmla="*/ 1040595 w 3057486"/>
                <a:gd name="connsiteY35" fmla="*/ 135985 h 6644970"/>
                <a:gd name="connsiteX36" fmla="*/ 1148906 w 3057486"/>
                <a:gd name="connsiteY36" fmla="*/ 92546 h 6644970"/>
                <a:gd name="connsiteX37" fmla="*/ 1409327 w 3057486"/>
                <a:gd name="connsiteY37" fmla="*/ 2563 h 6644970"/>
                <a:gd name="connsiteX38" fmla="*/ 1625950 w 3057486"/>
                <a:gd name="connsiteY38" fmla="*/ 46075 h 6644970"/>
                <a:gd name="connsiteX39" fmla="*/ 1708788 w 3057486"/>
                <a:gd name="connsiteY39" fmla="*/ 259089 h 6644970"/>
                <a:gd name="connsiteX40" fmla="*/ 1736497 w 3057486"/>
                <a:gd name="connsiteY40" fmla="*/ 480762 h 6644970"/>
                <a:gd name="connsiteX41" fmla="*/ 1825324 w 3057486"/>
                <a:gd name="connsiteY41" fmla="*/ 630348 h 6644970"/>
                <a:gd name="connsiteX42" fmla="*/ 1911988 w 3057486"/>
                <a:gd name="connsiteY42" fmla="*/ 693198 h 6644970"/>
                <a:gd name="connsiteX43" fmla="*/ 2152134 w 3057486"/>
                <a:gd name="connsiteY43" fmla="*/ 748616 h 6644970"/>
                <a:gd name="connsiteX44" fmla="*/ 2318388 w 3057486"/>
                <a:gd name="connsiteY44" fmla="*/ 859453 h 6644970"/>
                <a:gd name="connsiteX45" fmla="*/ 2567770 w 3057486"/>
                <a:gd name="connsiteY45" fmla="*/ 1191962 h 6644970"/>
                <a:gd name="connsiteX46" fmla="*/ 2854097 w 3057486"/>
                <a:gd name="connsiteY46" fmla="*/ 1626071 h 6644970"/>
                <a:gd name="connsiteX47" fmla="*/ 2937225 w 3057486"/>
                <a:gd name="connsiteY47" fmla="*/ 1792325 h 6644970"/>
                <a:gd name="connsiteX48" fmla="*/ 3015807 w 3057486"/>
                <a:gd name="connsiteY48" fmla="*/ 2100445 h 6644970"/>
                <a:gd name="connsiteX49" fmla="*/ 2943430 w 3057486"/>
                <a:gd name="connsiteY49" fmla="*/ 2533905 h 6644970"/>
                <a:gd name="connsiteX50" fmla="*/ 2871920 w 3057486"/>
                <a:gd name="connsiteY50" fmla="*/ 2825210 h 6644970"/>
                <a:gd name="connsiteX51" fmla="*/ 2790020 w 3057486"/>
                <a:gd name="connsiteY51" fmla="*/ 2900255 h 6644970"/>
                <a:gd name="connsiteX52" fmla="*/ 2791535 w 3057486"/>
                <a:gd name="connsiteY52" fmla="*/ 2976600 h 6644970"/>
                <a:gd name="connsiteX53" fmla="*/ 2725365 w 3057486"/>
                <a:gd name="connsiteY53" fmla="*/ 3265670 h 6644970"/>
                <a:gd name="connsiteX54" fmla="*/ 2603200 w 3057486"/>
                <a:gd name="connsiteY54" fmla="*/ 3619322 h 6644970"/>
                <a:gd name="connsiteX55" fmla="*/ 2460182 w 3057486"/>
                <a:gd name="connsiteY55" fmla="*/ 4034957 h 6644970"/>
                <a:gd name="connsiteX56" fmla="*/ 2383043 w 3057486"/>
                <a:gd name="connsiteY56" fmla="*/ 4378507 h 6644970"/>
                <a:gd name="connsiteX57" fmla="*/ 2475406 w 3057486"/>
                <a:gd name="connsiteY57" fmla="*/ 4526289 h 6644970"/>
                <a:gd name="connsiteX58" fmla="*/ 2724788 w 3057486"/>
                <a:gd name="connsiteY58" fmla="*/ 4941925 h 6644970"/>
                <a:gd name="connsiteX59" fmla="*/ 2891043 w 3057486"/>
                <a:gd name="connsiteY59" fmla="*/ 5348325 h 6644970"/>
                <a:gd name="connsiteX60" fmla="*/ 3001879 w 3057486"/>
                <a:gd name="connsiteY60" fmla="*/ 5653125 h 6644970"/>
                <a:gd name="connsiteX61" fmla="*/ 3057297 w 3057486"/>
                <a:gd name="connsiteY61" fmla="*/ 5985634 h 6644970"/>
                <a:gd name="connsiteX62" fmla="*/ 3020352 w 3057486"/>
                <a:gd name="connsiteY62" fmla="*/ 6133416 h 6644970"/>
                <a:gd name="connsiteX63" fmla="*/ 3029011 w 3057486"/>
                <a:gd name="connsiteY63" fmla="*/ 6214234 h 6644970"/>
                <a:gd name="connsiteX64" fmla="*/ 2937225 w 3057486"/>
                <a:gd name="connsiteY64" fmla="*/ 6244253 h 6644970"/>
                <a:gd name="connsiteX65" fmla="*/ 2891043 w 3057486"/>
                <a:gd name="connsiteY65" fmla="*/ 6327380 h 6644970"/>
                <a:gd name="connsiteX66" fmla="*/ 2844861 w 3057486"/>
                <a:gd name="connsiteY66" fmla="*/ 6475162 h 6644970"/>
                <a:gd name="connsiteX67" fmla="*/ 2844861 w 3057486"/>
                <a:gd name="connsiteY67" fmla="*/ 6585998 h 6644970"/>
                <a:gd name="connsiteX68" fmla="*/ 2623188 w 3057486"/>
                <a:gd name="connsiteY68" fmla="*/ 6641416 h 6644970"/>
                <a:gd name="connsiteX69" fmla="*/ 2419988 w 3057486"/>
                <a:gd name="connsiteY69" fmla="*/ 6622943 h 6644970"/>
                <a:gd name="connsiteX70" fmla="*/ 2410752 w 3057486"/>
                <a:gd name="connsiteY70" fmla="*/ 6567525 h 6644970"/>
                <a:gd name="connsiteX71" fmla="*/ 2336861 w 3057486"/>
                <a:gd name="connsiteY71" fmla="*/ 6622943 h 6644970"/>
                <a:gd name="connsiteX72" fmla="*/ 2189079 w 3057486"/>
                <a:gd name="connsiteY72" fmla="*/ 6641416 h 6644970"/>
                <a:gd name="connsiteX73" fmla="*/ 1736497 w 3057486"/>
                <a:gd name="connsiteY73" fmla="*/ 6641416 h 6644970"/>
                <a:gd name="connsiteX74" fmla="*/ 1671843 w 3057486"/>
                <a:gd name="connsiteY74" fmla="*/ 6604471 h 6644970"/>
                <a:gd name="connsiteX75" fmla="*/ 1745734 w 3057486"/>
                <a:gd name="connsiteY75" fmla="*/ 6447453 h 6644970"/>
                <a:gd name="connsiteX76" fmla="*/ 1902752 w 3057486"/>
                <a:gd name="connsiteY76" fmla="*/ 6410507 h 6644970"/>
                <a:gd name="connsiteX77" fmla="*/ 1995115 w 3057486"/>
                <a:gd name="connsiteY77" fmla="*/ 6345853 h 6644970"/>
                <a:gd name="connsiteX78" fmla="*/ 1933347 w 3057486"/>
                <a:gd name="connsiteY78" fmla="*/ 6232130 h 6644970"/>
                <a:gd name="connsiteX0" fmla="*/ 1933347 w 3057486"/>
                <a:gd name="connsiteY0" fmla="*/ 6232130 h 6644970"/>
                <a:gd name="connsiteX1" fmla="*/ 2010413 w 3057486"/>
                <a:gd name="connsiteY1" fmla="*/ 6119562 h 6644970"/>
                <a:gd name="connsiteX2" fmla="*/ 2164256 w 3057486"/>
                <a:gd name="connsiteY2" fmla="*/ 6064721 h 6644970"/>
                <a:gd name="connsiteX3" fmla="*/ 2050534 w 3057486"/>
                <a:gd name="connsiteY3" fmla="*/ 5754725 h 6644970"/>
                <a:gd name="connsiteX4" fmla="*/ 1865806 w 3057486"/>
                <a:gd name="connsiteY4" fmla="*/ 5182071 h 6644970"/>
                <a:gd name="connsiteX5" fmla="*/ 1579479 w 3057486"/>
                <a:gd name="connsiteY5" fmla="*/ 4572471 h 6644970"/>
                <a:gd name="connsiteX6" fmla="*/ 1542534 w 3057486"/>
                <a:gd name="connsiteY6" fmla="*/ 4350798 h 6644970"/>
                <a:gd name="connsiteX7" fmla="*/ 1607188 w 3057486"/>
                <a:gd name="connsiteY7" fmla="*/ 3898216 h 6644970"/>
                <a:gd name="connsiteX8" fmla="*/ 1745734 w 3057486"/>
                <a:gd name="connsiteY8" fmla="*/ 3066943 h 6644970"/>
                <a:gd name="connsiteX9" fmla="*/ 1727261 w 3057486"/>
                <a:gd name="connsiteY9" fmla="*/ 2429634 h 6644970"/>
                <a:gd name="connsiteX10" fmla="*/ 1551770 w 3057486"/>
                <a:gd name="connsiteY10" fmla="*/ 2041707 h 6644970"/>
                <a:gd name="connsiteX11" fmla="*/ 1422461 w 3057486"/>
                <a:gd name="connsiteY11" fmla="*/ 1764616 h 6644970"/>
                <a:gd name="connsiteX12" fmla="*/ 1230590 w 3057486"/>
                <a:gd name="connsiteY12" fmla="*/ 1860876 h 6644970"/>
                <a:gd name="connsiteX13" fmla="*/ 935892 w 3057486"/>
                <a:gd name="connsiteY13" fmla="*/ 2123319 h 6644970"/>
                <a:gd name="connsiteX14" fmla="*/ 572715 w 3057486"/>
                <a:gd name="connsiteY14" fmla="*/ 2364980 h 6644970"/>
                <a:gd name="connsiteX15" fmla="*/ 314097 w 3057486"/>
                <a:gd name="connsiteY15" fmla="*/ 2540471 h 6644970"/>
                <a:gd name="connsiteX16" fmla="*/ 217981 w 3057486"/>
                <a:gd name="connsiteY16" fmla="*/ 2635432 h 6644970"/>
                <a:gd name="connsiteX17" fmla="*/ 135143 w 3057486"/>
                <a:gd name="connsiteY17" fmla="*/ 2623309 h 6644970"/>
                <a:gd name="connsiteX18" fmla="*/ 54036 w 3057486"/>
                <a:gd name="connsiteY18" fmla="*/ 2657368 h 6644970"/>
                <a:gd name="connsiteX19" fmla="*/ 61 w 3057486"/>
                <a:gd name="connsiteY19" fmla="*/ 2651307 h 6644970"/>
                <a:gd name="connsiteX20" fmla="*/ 46243 w 3057486"/>
                <a:gd name="connsiteY20" fmla="*/ 2568180 h 6644970"/>
                <a:gd name="connsiteX21" fmla="*/ 166315 w 3057486"/>
                <a:gd name="connsiteY21" fmla="*/ 2401925 h 6644970"/>
                <a:gd name="connsiteX22" fmla="*/ 314097 w 3057486"/>
                <a:gd name="connsiteY22" fmla="*/ 2318798 h 6644970"/>
                <a:gd name="connsiteX23" fmla="*/ 480352 w 3057486"/>
                <a:gd name="connsiteY23" fmla="*/ 2189489 h 6644970"/>
                <a:gd name="connsiteX24" fmla="*/ 729734 w 3057486"/>
                <a:gd name="connsiteY24" fmla="*/ 1930871 h 6644970"/>
                <a:gd name="connsiteX25" fmla="*/ 1071479 w 3057486"/>
                <a:gd name="connsiteY25" fmla="*/ 1542943 h 6644970"/>
                <a:gd name="connsiteX26" fmla="*/ 1210025 w 3057486"/>
                <a:gd name="connsiteY26" fmla="*/ 1284325 h 6644970"/>
                <a:gd name="connsiteX27" fmla="*/ 1339334 w 3057486"/>
                <a:gd name="connsiteY27" fmla="*/ 1025707 h 6644970"/>
                <a:gd name="connsiteX28" fmla="*/ 1385515 w 3057486"/>
                <a:gd name="connsiteY28" fmla="*/ 951816 h 6644970"/>
                <a:gd name="connsiteX29" fmla="*/ 1311625 w 3057486"/>
                <a:gd name="connsiteY29" fmla="*/ 877925 h 6644970"/>
                <a:gd name="connsiteX30" fmla="*/ 1228497 w 3057486"/>
                <a:gd name="connsiteY30" fmla="*/ 887162 h 6644970"/>
                <a:gd name="connsiteX31" fmla="*/ 1126897 w 3057486"/>
                <a:gd name="connsiteY31" fmla="*/ 693198 h 6644970"/>
                <a:gd name="connsiteX32" fmla="*/ 1095364 w 3057486"/>
                <a:gd name="connsiteY32" fmla="*/ 657479 h 6644970"/>
                <a:gd name="connsiteX33" fmla="*/ 1042544 w 3057486"/>
                <a:gd name="connsiteY33" fmla="*/ 445909 h 6644970"/>
                <a:gd name="connsiteX34" fmla="*/ 1008051 w 3057486"/>
                <a:gd name="connsiteY34" fmla="*/ 262047 h 6644970"/>
                <a:gd name="connsiteX35" fmla="*/ 1040595 w 3057486"/>
                <a:gd name="connsiteY35" fmla="*/ 135985 h 6644970"/>
                <a:gd name="connsiteX36" fmla="*/ 1148906 w 3057486"/>
                <a:gd name="connsiteY36" fmla="*/ 92546 h 6644970"/>
                <a:gd name="connsiteX37" fmla="*/ 1409327 w 3057486"/>
                <a:gd name="connsiteY37" fmla="*/ 2563 h 6644970"/>
                <a:gd name="connsiteX38" fmla="*/ 1625950 w 3057486"/>
                <a:gd name="connsiteY38" fmla="*/ 46075 h 6644970"/>
                <a:gd name="connsiteX39" fmla="*/ 1708788 w 3057486"/>
                <a:gd name="connsiteY39" fmla="*/ 259089 h 6644970"/>
                <a:gd name="connsiteX40" fmla="*/ 1736497 w 3057486"/>
                <a:gd name="connsiteY40" fmla="*/ 480762 h 6644970"/>
                <a:gd name="connsiteX41" fmla="*/ 1825324 w 3057486"/>
                <a:gd name="connsiteY41" fmla="*/ 630348 h 6644970"/>
                <a:gd name="connsiteX42" fmla="*/ 1911988 w 3057486"/>
                <a:gd name="connsiteY42" fmla="*/ 693198 h 6644970"/>
                <a:gd name="connsiteX43" fmla="*/ 2152134 w 3057486"/>
                <a:gd name="connsiteY43" fmla="*/ 748616 h 6644970"/>
                <a:gd name="connsiteX44" fmla="*/ 2318388 w 3057486"/>
                <a:gd name="connsiteY44" fmla="*/ 859453 h 6644970"/>
                <a:gd name="connsiteX45" fmla="*/ 2567770 w 3057486"/>
                <a:gd name="connsiteY45" fmla="*/ 1191962 h 6644970"/>
                <a:gd name="connsiteX46" fmla="*/ 2854097 w 3057486"/>
                <a:gd name="connsiteY46" fmla="*/ 1626071 h 6644970"/>
                <a:gd name="connsiteX47" fmla="*/ 2937225 w 3057486"/>
                <a:gd name="connsiteY47" fmla="*/ 1792325 h 6644970"/>
                <a:gd name="connsiteX48" fmla="*/ 3027714 w 3057486"/>
                <a:gd name="connsiteY48" fmla="*/ 1974239 h 6644970"/>
                <a:gd name="connsiteX49" fmla="*/ 2943430 w 3057486"/>
                <a:gd name="connsiteY49" fmla="*/ 2533905 h 6644970"/>
                <a:gd name="connsiteX50" fmla="*/ 2871920 w 3057486"/>
                <a:gd name="connsiteY50" fmla="*/ 2825210 h 6644970"/>
                <a:gd name="connsiteX51" fmla="*/ 2790020 w 3057486"/>
                <a:gd name="connsiteY51" fmla="*/ 2900255 h 6644970"/>
                <a:gd name="connsiteX52" fmla="*/ 2791535 w 3057486"/>
                <a:gd name="connsiteY52" fmla="*/ 2976600 h 6644970"/>
                <a:gd name="connsiteX53" fmla="*/ 2725365 w 3057486"/>
                <a:gd name="connsiteY53" fmla="*/ 3265670 h 6644970"/>
                <a:gd name="connsiteX54" fmla="*/ 2603200 w 3057486"/>
                <a:gd name="connsiteY54" fmla="*/ 3619322 h 6644970"/>
                <a:gd name="connsiteX55" fmla="*/ 2460182 w 3057486"/>
                <a:gd name="connsiteY55" fmla="*/ 4034957 h 6644970"/>
                <a:gd name="connsiteX56" fmla="*/ 2383043 w 3057486"/>
                <a:gd name="connsiteY56" fmla="*/ 4378507 h 6644970"/>
                <a:gd name="connsiteX57" fmla="*/ 2475406 w 3057486"/>
                <a:gd name="connsiteY57" fmla="*/ 4526289 h 6644970"/>
                <a:gd name="connsiteX58" fmla="*/ 2724788 w 3057486"/>
                <a:gd name="connsiteY58" fmla="*/ 4941925 h 6644970"/>
                <a:gd name="connsiteX59" fmla="*/ 2891043 w 3057486"/>
                <a:gd name="connsiteY59" fmla="*/ 5348325 h 6644970"/>
                <a:gd name="connsiteX60" fmla="*/ 3001879 w 3057486"/>
                <a:gd name="connsiteY60" fmla="*/ 5653125 h 6644970"/>
                <a:gd name="connsiteX61" fmla="*/ 3057297 w 3057486"/>
                <a:gd name="connsiteY61" fmla="*/ 5985634 h 6644970"/>
                <a:gd name="connsiteX62" fmla="*/ 3020352 w 3057486"/>
                <a:gd name="connsiteY62" fmla="*/ 6133416 h 6644970"/>
                <a:gd name="connsiteX63" fmla="*/ 3029011 w 3057486"/>
                <a:gd name="connsiteY63" fmla="*/ 6214234 h 6644970"/>
                <a:gd name="connsiteX64" fmla="*/ 2937225 w 3057486"/>
                <a:gd name="connsiteY64" fmla="*/ 6244253 h 6644970"/>
                <a:gd name="connsiteX65" fmla="*/ 2891043 w 3057486"/>
                <a:gd name="connsiteY65" fmla="*/ 6327380 h 6644970"/>
                <a:gd name="connsiteX66" fmla="*/ 2844861 w 3057486"/>
                <a:gd name="connsiteY66" fmla="*/ 6475162 h 6644970"/>
                <a:gd name="connsiteX67" fmla="*/ 2844861 w 3057486"/>
                <a:gd name="connsiteY67" fmla="*/ 6585998 h 6644970"/>
                <a:gd name="connsiteX68" fmla="*/ 2623188 w 3057486"/>
                <a:gd name="connsiteY68" fmla="*/ 6641416 h 6644970"/>
                <a:gd name="connsiteX69" fmla="*/ 2419988 w 3057486"/>
                <a:gd name="connsiteY69" fmla="*/ 6622943 h 6644970"/>
                <a:gd name="connsiteX70" fmla="*/ 2410752 w 3057486"/>
                <a:gd name="connsiteY70" fmla="*/ 6567525 h 6644970"/>
                <a:gd name="connsiteX71" fmla="*/ 2336861 w 3057486"/>
                <a:gd name="connsiteY71" fmla="*/ 6622943 h 6644970"/>
                <a:gd name="connsiteX72" fmla="*/ 2189079 w 3057486"/>
                <a:gd name="connsiteY72" fmla="*/ 6641416 h 6644970"/>
                <a:gd name="connsiteX73" fmla="*/ 1736497 w 3057486"/>
                <a:gd name="connsiteY73" fmla="*/ 6641416 h 6644970"/>
                <a:gd name="connsiteX74" fmla="*/ 1671843 w 3057486"/>
                <a:gd name="connsiteY74" fmla="*/ 6604471 h 6644970"/>
                <a:gd name="connsiteX75" fmla="*/ 1745734 w 3057486"/>
                <a:gd name="connsiteY75" fmla="*/ 6447453 h 6644970"/>
                <a:gd name="connsiteX76" fmla="*/ 1902752 w 3057486"/>
                <a:gd name="connsiteY76" fmla="*/ 6410507 h 6644970"/>
                <a:gd name="connsiteX77" fmla="*/ 1995115 w 3057486"/>
                <a:gd name="connsiteY77" fmla="*/ 6345853 h 6644970"/>
                <a:gd name="connsiteX78" fmla="*/ 1933347 w 3057486"/>
                <a:gd name="connsiteY78" fmla="*/ 6232130 h 6644970"/>
                <a:gd name="connsiteX0" fmla="*/ 1933347 w 3057486"/>
                <a:gd name="connsiteY0" fmla="*/ 6232130 h 6644970"/>
                <a:gd name="connsiteX1" fmla="*/ 2010413 w 3057486"/>
                <a:gd name="connsiteY1" fmla="*/ 6119562 h 6644970"/>
                <a:gd name="connsiteX2" fmla="*/ 2164256 w 3057486"/>
                <a:gd name="connsiteY2" fmla="*/ 6064721 h 6644970"/>
                <a:gd name="connsiteX3" fmla="*/ 2050534 w 3057486"/>
                <a:gd name="connsiteY3" fmla="*/ 5754725 h 6644970"/>
                <a:gd name="connsiteX4" fmla="*/ 1865806 w 3057486"/>
                <a:gd name="connsiteY4" fmla="*/ 5182071 h 6644970"/>
                <a:gd name="connsiteX5" fmla="*/ 1579479 w 3057486"/>
                <a:gd name="connsiteY5" fmla="*/ 4572471 h 6644970"/>
                <a:gd name="connsiteX6" fmla="*/ 1542534 w 3057486"/>
                <a:gd name="connsiteY6" fmla="*/ 4350798 h 6644970"/>
                <a:gd name="connsiteX7" fmla="*/ 1607188 w 3057486"/>
                <a:gd name="connsiteY7" fmla="*/ 3898216 h 6644970"/>
                <a:gd name="connsiteX8" fmla="*/ 1745734 w 3057486"/>
                <a:gd name="connsiteY8" fmla="*/ 3066943 h 6644970"/>
                <a:gd name="connsiteX9" fmla="*/ 1727261 w 3057486"/>
                <a:gd name="connsiteY9" fmla="*/ 2429634 h 6644970"/>
                <a:gd name="connsiteX10" fmla="*/ 1551770 w 3057486"/>
                <a:gd name="connsiteY10" fmla="*/ 2041707 h 6644970"/>
                <a:gd name="connsiteX11" fmla="*/ 1422461 w 3057486"/>
                <a:gd name="connsiteY11" fmla="*/ 1764616 h 6644970"/>
                <a:gd name="connsiteX12" fmla="*/ 1230590 w 3057486"/>
                <a:gd name="connsiteY12" fmla="*/ 1860876 h 6644970"/>
                <a:gd name="connsiteX13" fmla="*/ 935892 w 3057486"/>
                <a:gd name="connsiteY13" fmla="*/ 2123319 h 6644970"/>
                <a:gd name="connsiteX14" fmla="*/ 572715 w 3057486"/>
                <a:gd name="connsiteY14" fmla="*/ 2364980 h 6644970"/>
                <a:gd name="connsiteX15" fmla="*/ 314097 w 3057486"/>
                <a:gd name="connsiteY15" fmla="*/ 2540471 h 6644970"/>
                <a:gd name="connsiteX16" fmla="*/ 217981 w 3057486"/>
                <a:gd name="connsiteY16" fmla="*/ 2635432 h 6644970"/>
                <a:gd name="connsiteX17" fmla="*/ 135143 w 3057486"/>
                <a:gd name="connsiteY17" fmla="*/ 2623309 h 6644970"/>
                <a:gd name="connsiteX18" fmla="*/ 54036 w 3057486"/>
                <a:gd name="connsiteY18" fmla="*/ 2657368 h 6644970"/>
                <a:gd name="connsiteX19" fmla="*/ 61 w 3057486"/>
                <a:gd name="connsiteY19" fmla="*/ 2651307 h 6644970"/>
                <a:gd name="connsiteX20" fmla="*/ 46243 w 3057486"/>
                <a:gd name="connsiteY20" fmla="*/ 2568180 h 6644970"/>
                <a:gd name="connsiteX21" fmla="*/ 166315 w 3057486"/>
                <a:gd name="connsiteY21" fmla="*/ 2401925 h 6644970"/>
                <a:gd name="connsiteX22" fmla="*/ 314097 w 3057486"/>
                <a:gd name="connsiteY22" fmla="*/ 2318798 h 6644970"/>
                <a:gd name="connsiteX23" fmla="*/ 480352 w 3057486"/>
                <a:gd name="connsiteY23" fmla="*/ 2189489 h 6644970"/>
                <a:gd name="connsiteX24" fmla="*/ 729734 w 3057486"/>
                <a:gd name="connsiteY24" fmla="*/ 1930871 h 6644970"/>
                <a:gd name="connsiteX25" fmla="*/ 1071479 w 3057486"/>
                <a:gd name="connsiteY25" fmla="*/ 1542943 h 6644970"/>
                <a:gd name="connsiteX26" fmla="*/ 1210025 w 3057486"/>
                <a:gd name="connsiteY26" fmla="*/ 1284325 h 6644970"/>
                <a:gd name="connsiteX27" fmla="*/ 1339334 w 3057486"/>
                <a:gd name="connsiteY27" fmla="*/ 1025707 h 6644970"/>
                <a:gd name="connsiteX28" fmla="*/ 1385515 w 3057486"/>
                <a:gd name="connsiteY28" fmla="*/ 951816 h 6644970"/>
                <a:gd name="connsiteX29" fmla="*/ 1311625 w 3057486"/>
                <a:gd name="connsiteY29" fmla="*/ 877925 h 6644970"/>
                <a:gd name="connsiteX30" fmla="*/ 1228497 w 3057486"/>
                <a:gd name="connsiteY30" fmla="*/ 887162 h 6644970"/>
                <a:gd name="connsiteX31" fmla="*/ 1126897 w 3057486"/>
                <a:gd name="connsiteY31" fmla="*/ 693198 h 6644970"/>
                <a:gd name="connsiteX32" fmla="*/ 1095364 w 3057486"/>
                <a:gd name="connsiteY32" fmla="*/ 657479 h 6644970"/>
                <a:gd name="connsiteX33" fmla="*/ 1042544 w 3057486"/>
                <a:gd name="connsiteY33" fmla="*/ 445909 h 6644970"/>
                <a:gd name="connsiteX34" fmla="*/ 1008051 w 3057486"/>
                <a:gd name="connsiteY34" fmla="*/ 262047 h 6644970"/>
                <a:gd name="connsiteX35" fmla="*/ 1040595 w 3057486"/>
                <a:gd name="connsiteY35" fmla="*/ 135985 h 6644970"/>
                <a:gd name="connsiteX36" fmla="*/ 1148906 w 3057486"/>
                <a:gd name="connsiteY36" fmla="*/ 92546 h 6644970"/>
                <a:gd name="connsiteX37" fmla="*/ 1409327 w 3057486"/>
                <a:gd name="connsiteY37" fmla="*/ 2563 h 6644970"/>
                <a:gd name="connsiteX38" fmla="*/ 1625950 w 3057486"/>
                <a:gd name="connsiteY38" fmla="*/ 46075 h 6644970"/>
                <a:gd name="connsiteX39" fmla="*/ 1708788 w 3057486"/>
                <a:gd name="connsiteY39" fmla="*/ 259089 h 6644970"/>
                <a:gd name="connsiteX40" fmla="*/ 1736497 w 3057486"/>
                <a:gd name="connsiteY40" fmla="*/ 480762 h 6644970"/>
                <a:gd name="connsiteX41" fmla="*/ 1825324 w 3057486"/>
                <a:gd name="connsiteY41" fmla="*/ 630348 h 6644970"/>
                <a:gd name="connsiteX42" fmla="*/ 1911988 w 3057486"/>
                <a:gd name="connsiteY42" fmla="*/ 693198 h 6644970"/>
                <a:gd name="connsiteX43" fmla="*/ 2152134 w 3057486"/>
                <a:gd name="connsiteY43" fmla="*/ 748616 h 6644970"/>
                <a:gd name="connsiteX44" fmla="*/ 2318388 w 3057486"/>
                <a:gd name="connsiteY44" fmla="*/ 859453 h 6644970"/>
                <a:gd name="connsiteX45" fmla="*/ 2567770 w 3057486"/>
                <a:gd name="connsiteY45" fmla="*/ 1191962 h 6644970"/>
                <a:gd name="connsiteX46" fmla="*/ 2854097 w 3057486"/>
                <a:gd name="connsiteY46" fmla="*/ 1626071 h 6644970"/>
                <a:gd name="connsiteX47" fmla="*/ 2956275 w 3057486"/>
                <a:gd name="connsiteY47" fmla="*/ 1754225 h 6644970"/>
                <a:gd name="connsiteX48" fmla="*/ 3027714 w 3057486"/>
                <a:gd name="connsiteY48" fmla="*/ 1974239 h 6644970"/>
                <a:gd name="connsiteX49" fmla="*/ 2943430 w 3057486"/>
                <a:gd name="connsiteY49" fmla="*/ 2533905 h 6644970"/>
                <a:gd name="connsiteX50" fmla="*/ 2871920 w 3057486"/>
                <a:gd name="connsiteY50" fmla="*/ 2825210 h 6644970"/>
                <a:gd name="connsiteX51" fmla="*/ 2790020 w 3057486"/>
                <a:gd name="connsiteY51" fmla="*/ 2900255 h 6644970"/>
                <a:gd name="connsiteX52" fmla="*/ 2791535 w 3057486"/>
                <a:gd name="connsiteY52" fmla="*/ 2976600 h 6644970"/>
                <a:gd name="connsiteX53" fmla="*/ 2725365 w 3057486"/>
                <a:gd name="connsiteY53" fmla="*/ 3265670 h 6644970"/>
                <a:gd name="connsiteX54" fmla="*/ 2603200 w 3057486"/>
                <a:gd name="connsiteY54" fmla="*/ 3619322 h 6644970"/>
                <a:gd name="connsiteX55" fmla="*/ 2460182 w 3057486"/>
                <a:gd name="connsiteY55" fmla="*/ 4034957 h 6644970"/>
                <a:gd name="connsiteX56" fmla="*/ 2383043 w 3057486"/>
                <a:gd name="connsiteY56" fmla="*/ 4378507 h 6644970"/>
                <a:gd name="connsiteX57" fmla="*/ 2475406 w 3057486"/>
                <a:gd name="connsiteY57" fmla="*/ 4526289 h 6644970"/>
                <a:gd name="connsiteX58" fmla="*/ 2724788 w 3057486"/>
                <a:gd name="connsiteY58" fmla="*/ 4941925 h 6644970"/>
                <a:gd name="connsiteX59" fmla="*/ 2891043 w 3057486"/>
                <a:gd name="connsiteY59" fmla="*/ 5348325 h 6644970"/>
                <a:gd name="connsiteX60" fmla="*/ 3001879 w 3057486"/>
                <a:gd name="connsiteY60" fmla="*/ 5653125 h 6644970"/>
                <a:gd name="connsiteX61" fmla="*/ 3057297 w 3057486"/>
                <a:gd name="connsiteY61" fmla="*/ 5985634 h 6644970"/>
                <a:gd name="connsiteX62" fmla="*/ 3020352 w 3057486"/>
                <a:gd name="connsiteY62" fmla="*/ 6133416 h 6644970"/>
                <a:gd name="connsiteX63" fmla="*/ 3029011 w 3057486"/>
                <a:gd name="connsiteY63" fmla="*/ 6214234 h 6644970"/>
                <a:gd name="connsiteX64" fmla="*/ 2937225 w 3057486"/>
                <a:gd name="connsiteY64" fmla="*/ 6244253 h 6644970"/>
                <a:gd name="connsiteX65" fmla="*/ 2891043 w 3057486"/>
                <a:gd name="connsiteY65" fmla="*/ 6327380 h 6644970"/>
                <a:gd name="connsiteX66" fmla="*/ 2844861 w 3057486"/>
                <a:gd name="connsiteY66" fmla="*/ 6475162 h 6644970"/>
                <a:gd name="connsiteX67" fmla="*/ 2844861 w 3057486"/>
                <a:gd name="connsiteY67" fmla="*/ 6585998 h 6644970"/>
                <a:gd name="connsiteX68" fmla="*/ 2623188 w 3057486"/>
                <a:gd name="connsiteY68" fmla="*/ 6641416 h 6644970"/>
                <a:gd name="connsiteX69" fmla="*/ 2419988 w 3057486"/>
                <a:gd name="connsiteY69" fmla="*/ 6622943 h 6644970"/>
                <a:gd name="connsiteX70" fmla="*/ 2410752 w 3057486"/>
                <a:gd name="connsiteY70" fmla="*/ 6567525 h 6644970"/>
                <a:gd name="connsiteX71" fmla="*/ 2336861 w 3057486"/>
                <a:gd name="connsiteY71" fmla="*/ 6622943 h 6644970"/>
                <a:gd name="connsiteX72" fmla="*/ 2189079 w 3057486"/>
                <a:gd name="connsiteY72" fmla="*/ 6641416 h 6644970"/>
                <a:gd name="connsiteX73" fmla="*/ 1736497 w 3057486"/>
                <a:gd name="connsiteY73" fmla="*/ 6641416 h 6644970"/>
                <a:gd name="connsiteX74" fmla="*/ 1671843 w 3057486"/>
                <a:gd name="connsiteY74" fmla="*/ 6604471 h 6644970"/>
                <a:gd name="connsiteX75" fmla="*/ 1745734 w 3057486"/>
                <a:gd name="connsiteY75" fmla="*/ 6447453 h 6644970"/>
                <a:gd name="connsiteX76" fmla="*/ 1902752 w 3057486"/>
                <a:gd name="connsiteY76" fmla="*/ 6410507 h 6644970"/>
                <a:gd name="connsiteX77" fmla="*/ 1995115 w 3057486"/>
                <a:gd name="connsiteY77" fmla="*/ 6345853 h 6644970"/>
                <a:gd name="connsiteX78" fmla="*/ 1933347 w 3057486"/>
                <a:gd name="connsiteY78" fmla="*/ 6232130 h 6644970"/>
                <a:gd name="connsiteX0" fmla="*/ 1933347 w 3057486"/>
                <a:gd name="connsiteY0" fmla="*/ 6232130 h 6644970"/>
                <a:gd name="connsiteX1" fmla="*/ 2010413 w 3057486"/>
                <a:gd name="connsiteY1" fmla="*/ 6119562 h 6644970"/>
                <a:gd name="connsiteX2" fmla="*/ 2164256 w 3057486"/>
                <a:gd name="connsiteY2" fmla="*/ 6064721 h 6644970"/>
                <a:gd name="connsiteX3" fmla="*/ 2050534 w 3057486"/>
                <a:gd name="connsiteY3" fmla="*/ 5754725 h 6644970"/>
                <a:gd name="connsiteX4" fmla="*/ 1865806 w 3057486"/>
                <a:gd name="connsiteY4" fmla="*/ 5182071 h 6644970"/>
                <a:gd name="connsiteX5" fmla="*/ 1579479 w 3057486"/>
                <a:gd name="connsiteY5" fmla="*/ 4572471 h 6644970"/>
                <a:gd name="connsiteX6" fmla="*/ 1542534 w 3057486"/>
                <a:gd name="connsiteY6" fmla="*/ 4350798 h 6644970"/>
                <a:gd name="connsiteX7" fmla="*/ 1607188 w 3057486"/>
                <a:gd name="connsiteY7" fmla="*/ 3898216 h 6644970"/>
                <a:gd name="connsiteX8" fmla="*/ 1745734 w 3057486"/>
                <a:gd name="connsiteY8" fmla="*/ 3066943 h 6644970"/>
                <a:gd name="connsiteX9" fmla="*/ 1727261 w 3057486"/>
                <a:gd name="connsiteY9" fmla="*/ 2429634 h 6644970"/>
                <a:gd name="connsiteX10" fmla="*/ 1551770 w 3057486"/>
                <a:gd name="connsiteY10" fmla="*/ 2041707 h 6644970"/>
                <a:gd name="connsiteX11" fmla="*/ 1422461 w 3057486"/>
                <a:gd name="connsiteY11" fmla="*/ 1764616 h 6644970"/>
                <a:gd name="connsiteX12" fmla="*/ 1230590 w 3057486"/>
                <a:gd name="connsiteY12" fmla="*/ 1860876 h 6644970"/>
                <a:gd name="connsiteX13" fmla="*/ 935892 w 3057486"/>
                <a:gd name="connsiteY13" fmla="*/ 2123319 h 6644970"/>
                <a:gd name="connsiteX14" fmla="*/ 572715 w 3057486"/>
                <a:gd name="connsiteY14" fmla="*/ 2364980 h 6644970"/>
                <a:gd name="connsiteX15" fmla="*/ 314097 w 3057486"/>
                <a:gd name="connsiteY15" fmla="*/ 2540471 h 6644970"/>
                <a:gd name="connsiteX16" fmla="*/ 217981 w 3057486"/>
                <a:gd name="connsiteY16" fmla="*/ 2635432 h 6644970"/>
                <a:gd name="connsiteX17" fmla="*/ 135143 w 3057486"/>
                <a:gd name="connsiteY17" fmla="*/ 2623309 h 6644970"/>
                <a:gd name="connsiteX18" fmla="*/ 54036 w 3057486"/>
                <a:gd name="connsiteY18" fmla="*/ 2657368 h 6644970"/>
                <a:gd name="connsiteX19" fmla="*/ 61 w 3057486"/>
                <a:gd name="connsiteY19" fmla="*/ 2651307 h 6644970"/>
                <a:gd name="connsiteX20" fmla="*/ 46243 w 3057486"/>
                <a:gd name="connsiteY20" fmla="*/ 2568180 h 6644970"/>
                <a:gd name="connsiteX21" fmla="*/ 166315 w 3057486"/>
                <a:gd name="connsiteY21" fmla="*/ 2401925 h 6644970"/>
                <a:gd name="connsiteX22" fmla="*/ 314097 w 3057486"/>
                <a:gd name="connsiteY22" fmla="*/ 2318798 h 6644970"/>
                <a:gd name="connsiteX23" fmla="*/ 480352 w 3057486"/>
                <a:gd name="connsiteY23" fmla="*/ 2189489 h 6644970"/>
                <a:gd name="connsiteX24" fmla="*/ 729734 w 3057486"/>
                <a:gd name="connsiteY24" fmla="*/ 1930871 h 6644970"/>
                <a:gd name="connsiteX25" fmla="*/ 1071479 w 3057486"/>
                <a:gd name="connsiteY25" fmla="*/ 1542943 h 6644970"/>
                <a:gd name="connsiteX26" fmla="*/ 1210025 w 3057486"/>
                <a:gd name="connsiteY26" fmla="*/ 1284325 h 6644970"/>
                <a:gd name="connsiteX27" fmla="*/ 1339334 w 3057486"/>
                <a:gd name="connsiteY27" fmla="*/ 1025707 h 6644970"/>
                <a:gd name="connsiteX28" fmla="*/ 1385515 w 3057486"/>
                <a:gd name="connsiteY28" fmla="*/ 951816 h 6644970"/>
                <a:gd name="connsiteX29" fmla="*/ 1311625 w 3057486"/>
                <a:gd name="connsiteY29" fmla="*/ 877925 h 6644970"/>
                <a:gd name="connsiteX30" fmla="*/ 1228497 w 3057486"/>
                <a:gd name="connsiteY30" fmla="*/ 887162 h 6644970"/>
                <a:gd name="connsiteX31" fmla="*/ 1126897 w 3057486"/>
                <a:gd name="connsiteY31" fmla="*/ 693198 h 6644970"/>
                <a:gd name="connsiteX32" fmla="*/ 1095364 w 3057486"/>
                <a:gd name="connsiteY32" fmla="*/ 657479 h 6644970"/>
                <a:gd name="connsiteX33" fmla="*/ 1042544 w 3057486"/>
                <a:gd name="connsiteY33" fmla="*/ 445909 h 6644970"/>
                <a:gd name="connsiteX34" fmla="*/ 1008051 w 3057486"/>
                <a:gd name="connsiteY34" fmla="*/ 262047 h 6644970"/>
                <a:gd name="connsiteX35" fmla="*/ 1040595 w 3057486"/>
                <a:gd name="connsiteY35" fmla="*/ 135985 h 6644970"/>
                <a:gd name="connsiteX36" fmla="*/ 1148906 w 3057486"/>
                <a:gd name="connsiteY36" fmla="*/ 92546 h 6644970"/>
                <a:gd name="connsiteX37" fmla="*/ 1409327 w 3057486"/>
                <a:gd name="connsiteY37" fmla="*/ 2563 h 6644970"/>
                <a:gd name="connsiteX38" fmla="*/ 1625950 w 3057486"/>
                <a:gd name="connsiteY38" fmla="*/ 46075 h 6644970"/>
                <a:gd name="connsiteX39" fmla="*/ 1708788 w 3057486"/>
                <a:gd name="connsiteY39" fmla="*/ 259089 h 6644970"/>
                <a:gd name="connsiteX40" fmla="*/ 1736497 w 3057486"/>
                <a:gd name="connsiteY40" fmla="*/ 480762 h 6644970"/>
                <a:gd name="connsiteX41" fmla="*/ 1825324 w 3057486"/>
                <a:gd name="connsiteY41" fmla="*/ 630348 h 6644970"/>
                <a:gd name="connsiteX42" fmla="*/ 1911988 w 3057486"/>
                <a:gd name="connsiteY42" fmla="*/ 693198 h 6644970"/>
                <a:gd name="connsiteX43" fmla="*/ 2152134 w 3057486"/>
                <a:gd name="connsiteY43" fmla="*/ 748616 h 6644970"/>
                <a:gd name="connsiteX44" fmla="*/ 2318388 w 3057486"/>
                <a:gd name="connsiteY44" fmla="*/ 859453 h 6644970"/>
                <a:gd name="connsiteX45" fmla="*/ 2567770 w 3057486"/>
                <a:gd name="connsiteY45" fmla="*/ 1191962 h 6644970"/>
                <a:gd name="connsiteX46" fmla="*/ 2863622 w 3057486"/>
                <a:gd name="connsiteY46" fmla="*/ 1552252 h 6644970"/>
                <a:gd name="connsiteX47" fmla="*/ 2956275 w 3057486"/>
                <a:gd name="connsiteY47" fmla="*/ 1754225 h 6644970"/>
                <a:gd name="connsiteX48" fmla="*/ 3027714 w 3057486"/>
                <a:gd name="connsiteY48" fmla="*/ 1974239 h 6644970"/>
                <a:gd name="connsiteX49" fmla="*/ 2943430 w 3057486"/>
                <a:gd name="connsiteY49" fmla="*/ 2533905 h 6644970"/>
                <a:gd name="connsiteX50" fmla="*/ 2871920 w 3057486"/>
                <a:gd name="connsiteY50" fmla="*/ 2825210 h 6644970"/>
                <a:gd name="connsiteX51" fmla="*/ 2790020 w 3057486"/>
                <a:gd name="connsiteY51" fmla="*/ 2900255 h 6644970"/>
                <a:gd name="connsiteX52" fmla="*/ 2791535 w 3057486"/>
                <a:gd name="connsiteY52" fmla="*/ 2976600 h 6644970"/>
                <a:gd name="connsiteX53" fmla="*/ 2725365 w 3057486"/>
                <a:gd name="connsiteY53" fmla="*/ 3265670 h 6644970"/>
                <a:gd name="connsiteX54" fmla="*/ 2603200 w 3057486"/>
                <a:gd name="connsiteY54" fmla="*/ 3619322 h 6644970"/>
                <a:gd name="connsiteX55" fmla="*/ 2460182 w 3057486"/>
                <a:gd name="connsiteY55" fmla="*/ 4034957 h 6644970"/>
                <a:gd name="connsiteX56" fmla="*/ 2383043 w 3057486"/>
                <a:gd name="connsiteY56" fmla="*/ 4378507 h 6644970"/>
                <a:gd name="connsiteX57" fmla="*/ 2475406 w 3057486"/>
                <a:gd name="connsiteY57" fmla="*/ 4526289 h 6644970"/>
                <a:gd name="connsiteX58" fmla="*/ 2724788 w 3057486"/>
                <a:gd name="connsiteY58" fmla="*/ 4941925 h 6644970"/>
                <a:gd name="connsiteX59" fmla="*/ 2891043 w 3057486"/>
                <a:gd name="connsiteY59" fmla="*/ 5348325 h 6644970"/>
                <a:gd name="connsiteX60" fmla="*/ 3001879 w 3057486"/>
                <a:gd name="connsiteY60" fmla="*/ 5653125 h 6644970"/>
                <a:gd name="connsiteX61" fmla="*/ 3057297 w 3057486"/>
                <a:gd name="connsiteY61" fmla="*/ 5985634 h 6644970"/>
                <a:gd name="connsiteX62" fmla="*/ 3020352 w 3057486"/>
                <a:gd name="connsiteY62" fmla="*/ 6133416 h 6644970"/>
                <a:gd name="connsiteX63" fmla="*/ 3029011 w 3057486"/>
                <a:gd name="connsiteY63" fmla="*/ 6214234 h 6644970"/>
                <a:gd name="connsiteX64" fmla="*/ 2937225 w 3057486"/>
                <a:gd name="connsiteY64" fmla="*/ 6244253 h 6644970"/>
                <a:gd name="connsiteX65" fmla="*/ 2891043 w 3057486"/>
                <a:gd name="connsiteY65" fmla="*/ 6327380 h 6644970"/>
                <a:gd name="connsiteX66" fmla="*/ 2844861 w 3057486"/>
                <a:gd name="connsiteY66" fmla="*/ 6475162 h 6644970"/>
                <a:gd name="connsiteX67" fmla="*/ 2844861 w 3057486"/>
                <a:gd name="connsiteY67" fmla="*/ 6585998 h 6644970"/>
                <a:gd name="connsiteX68" fmla="*/ 2623188 w 3057486"/>
                <a:gd name="connsiteY68" fmla="*/ 6641416 h 6644970"/>
                <a:gd name="connsiteX69" fmla="*/ 2419988 w 3057486"/>
                <a:gd name="connsiteY69" fmla="*/ 6622943 h 6644970"/>
                <a:gd name="connsiteX70" fmla="*/ 2410752 w 3057486"/>
                <a:gd name="connsiteY70" fmla="*/ 6567525 h 6644970"/>
                <a:gd name="connsiteX71" fmla="*/ 2336861 w 3057486"/>
                <a:gd name="connsiteY71" fmla="*/ 6622943 h 6644970"/>
                <a:gd name="connsiteX72" fmla="*/ 2189079 w 3057486"/>
                <a:gd name="connsiteY72" fmla="*/ 6641416 h 6644970"/>
                <a:gd name="connsiteX73" fmla="*/ 1736497 w 3057486"/>
                <a:gd name="connsiteY73" fmla="*/ 6641416 h 6644970"/>
                <a:gd name="connsiteX74" fmla="*/ 1671843 w 3057486"/>
                <a:gd name="connsiteY74" fmla="*/ 6604471 h 6644970"/>
                <a:gd name="connsiteX75" fmla="*/ 1745734 w 3057486"/>
                <a:gd name="connsiteY75" fmla="*/ 6447453 h 6644970"/>
                <a:gd name="connsiteX76" fmla="*/ 1902752 w 3057486"/>
                <a:gd name="connsiteY76" fmla="*/ 6410507 h 6644970"/>
                <a:gd name="connsiteX77" fmla="*/ 1995115 w 3057486"/>
                <a:gd name="connsiteY77" fmla="*/ 6345853 h 6644970"/>
                <a:gd name="connsiteX78" fmla="*/ 1933347 w 3057486"/>
                <a:gd name="connsiteY78" fmla="*/ 6232130 h 6644970"/>
                <a:gd name="connsiteX0" fmla="*/ 1933347 w 3057486"/>
                <a:gd name="connsiteY0" fmla="*/ 6232130 h 6644970"/>
                <a:gd name="connsiteX1" fmla="*/ 2010413 w 3057486"/>
                <a:gd name="connsiteY1" fmla="*/ 6119562 h 6644970"/>
                <a:gd name="connsiteX2" fmla="*/ 2164256 w 3057486"/>
                <a:gd name="connsiteY2" fmla="*/ 6064721 h 6644970"/>
                <a:gd name="connsiteX3" fmla="*/ 2050534 w 3057486"/>
                <a:gd name="connsiteY3" fmla="*/ 5754725 h 6644970"/>
                <a:gd name="connsiteX4" fmla="*/ 1865806 w 3057486"/>
                <a:gd name="connsiteY4" fmla="*/ 5182071 h 6644970"/>
                <a:gd name="connsiteX5" fmla="*/ 1579479 w 3057486"/>
                <a:gd name="connsiteY5" fmla="*/ 4572471 h 6644970"/>
                <a:gd name="connsiteX6" fmla="*/ 1542534 w 3057486"/>
                <a:gd name="connsiteY6" fmla="*/ 4350798 h 6644970"/>
                <a:gd name="connsiteX7" fmla="*/ 1607188 w 3057486"/>
                <a:gd name="connsiteY7" fmla="*/ 3898216 h 6644970"/>
                <a:gd name="connsiteX8" fmla="*/ 1745734 w 3057486"/>
                <a:gd name="connsiteY8" fmla="*/ 3066943 h 6644970"/>
                <a:gd name="connsiteX9" fmla="*/ 1727261 w 3057486"/>
                <a:gd name="connsiteY9" fmla="*/ 2429634 h 6644970"/>
                <a:gd name="connsiteX10" fmla="*/ 1551770 w 3057486"/>
                <a:gd name="connsiteY10" fmla="*/ 2041707 h 6644970"/>
                <a:gd name="connsiteX11" fmla="*/ 1422461 w 3057486"/>
                <a:gd name="connsiteY11" fmla="*/ 1764616 h 6644970"/>
                <a:gd name="connsiteX12" fmla="*/ 1230590 w 3057486"/>
                <a:gd name="connsiteY12" fmla="*/ 1860876 h 6644970"/>
                <a:gd name="connsiteX13" fmla="*/ 935892 w 3057486"/>
                <a:gd name="connsiteY13" fmla="*/ 2123319 h 6644970"/>
                <a:gd name="connsiteX14" fmla="*/ 572715 w 3057486"/>
                <a:gd name="connsiteY14" fmla="*/ 2364980 h 6644970"/>
                <a:gd name="connsiteX15" fmla="*/ 314097 w 3057486"/>
                <a:gd name="connsiteY15" fmla="*/ 2540471 h 6644970"/>
                <a:gd name="connsiteX16" fmla="*/ 217981 w 3057486"/>
                <a:gd name="connsiteY16" fmla="*/ 2635432 h 6644970"/>
                <a:gd name="connsiteX17" fmla="*/ 135143 w 3057486"/>
                <a:gd name="connsiteY17" fmla="*/ 2623309 h 6644970"/>
                <a:gd name="connsiteX18" fmla="*/ 54036 w 3057486"/>
                <a:gd name="connsiteY18" fmla="*/ 2657368 h 6644970"/>
                <a:gd name="connsiteX19" fmla="*/ 61 w 3057486"/>
                <a:gd name="connsiteY19" fmla="*/ 2651307 h 6644970"/>
                <a:gd name="connsiteX20" fmla="*/ 46243 w 3057486"/>
                <a:gd name="connsiteY20" fmla="*/ 2568180 h 6644970"/>
                <a:gd name="connsiteX21" fmla="*/ 166315 w 3057486"/>
                <a:gd name="connsiteY21" fmla="*/ 2401925 h 6644970"/>
                <a:gd name="connsiteX22" fmla="*/ 314097 w 3057486"/>
                <a:gd name="connsiteY22" fmla="*/ 2318798 h 6644970"/>
                <a:gd name="connsiteX23" fmla="*/ 480352 w 3057486"/>
                <a:gd name="connsiteY23" fmla="*/ 2189489 h 6644970"/>
                <a:gd name="connsiteX24" fmla="*/ 729734 w 3057486"/>
                <a:gd name="connsiteY24" fmla="*/ 1930871 h 6644970"/>
                <a:gd name="connsiteX25" fmla="*/ 1071479 w 3057486"/>
                <a:gd name="connsiteY25" fmla="*/ 1542943 h 6644970"/>
                <a:gd name="connsiteX26" fmla="*/ 1210025 w 3057486"/>
                <a:gd name="connsiteY26" fmla="*/ 1284325 h 6644970"/>
                <a:gd name="connsiteX27" fmla="*/ 1339334 w 3057486"/>
                <a:gd name="connsiteY27" fmla="*/ 1025707 h 6644970"/>
                <a:gd name="connsiteX28" fmla="*/ 1385515 w 3057486"/>
                <a:gd name="connsiteY28" fmla="*/ 951816 h 6644970"/>
                <a:gd name="connsiteX29" fmla="*/ 1311625 w 3057486"/>
                <a:gd name="connsiteY29" fmla="*/ 877925 h 6644970"/>
                <a:gd name="connsiteX30" fmla="*/ 1228497 w 3057486"/>
                <a:gd name="connsiteY30" fmla="*/ 887162 h 6644970"/>
                <a:gd name="connsiteX31" fmla="*/ 1126897 w 3057486"/>
                <a:gd name="connsiteY31" fmla="*/ 693198 h 6644970"/>
                <a:gd name="connsiteX32" fmla="*/ 1095364 w 3057486"/>
                <a:gd name="connsiteY32" fmla="*/ 657479 h 6644970"/>
                <a:gd name="connsiteX33" fmla="*/ 1042544 w 3057486"/>
                <a:gd name="connsiteY33" fmla="*/ 445909 h 6644970"/>
                <a:gd name="connsiteX34" fmla="*/ 1008051 w 3057486"/>
                <a:gd name="connsiteY34" fmla="*/ 262047 h 6644970"/>
                <a:gd name="connsiteX35" fmla="*/ 1040595 w 3057486"/>
                <a:gd name="connsiteY35" fmla="*/ 135985 h 6644970"/>
                <a:gd name="connsiteX36" fmla="*/ 1148906 w 3057486"/>
                <a:gd name="connsiteY36" fmla="*/ 92546 h 6644970"/>
                <a:gd name="connsiteX37" fmla="*/ 1409327 w 3057486"/>
                <a:gd name="connsiteY37" fmla="*/ 2563 h 6644970"/>
                <a:gd name="connsiteX38" fmla="*/ 1625950 w 3057486"/>
                <a:gd name="connsiteY38" fmla="*/ 46075 h 6644970"/>
                <a:gd name="connsiteX39" fmla="*/ 1708788 w 3057486"/>
                <a:gd name="connsiteY39" fmla="*/ 259089 h 6644970"/>
                <a:gd name="connsiteX40" fmla="*/ 1736497 w 3057486"/>
                <a:gd name="connsiteY40" fmla="*/ 480762 h 6644970"/>
                <a:gd name="connsiteX41" fmla="*/ 1825324 w 3057486"/>
                <a:gd name="connsiteY41" fmla="*/ 630348 h 6644970"/>
                <a:gd name="connsiteX42" fmla="*/ 1911988 w 3057486"/>
                <a:gd name="connsiteY42" fmla="*/ 693198 h 6644970"/>
                <a:gd name="connsiteX43" fmla="*/ 2152134 w 3057486"/>
                <a:gd name="connsiteY43" fmla="*/ 748616 h 6644970"/>
                <a:gd name="connsiteX44" fmla="*/ 2318388 w 3057486"/>
                <a:gd name="connsiteY44" fmla="*/ 859453 h 6644970"/>
                <a:gd name="connsiteX45" fmla="*/ 2620158 w 3057486"/>
                <a:gd name="connsiteY45" fmla="*/ 1072899 h 6644970"/>
                <a:gd name="connsiteX46" fmla="*/ 2863622 w 3057486"/>
                <a:gd name="connsiteY46" fmla="*/ 1552252 h 6644970"/>
                <a:gd name="connsiteX47" fmla="*/ 2956275 w 3057486"/>
                <a:gd name="connsiteY47" fmla="*/ 1754225 h 6644970"/>
                <a:gd name="connsiteX48" fmla="*/ 3027714 w 3057486"/>
                <a:gd name="connsiteY48" fmla="*/ 1974239 h 6644970"/>
                <a:gd name="connsiteX49" fmla="*/ 2943430 w 3057486"/>
                <a:gd name="connsiteY49" fmla="*/ 2533905 h 6644970"/>
                <a:gd name="connsiteX50" fmla="*/ 2871920 w 3057486"/>
                <a:gd name="connsiteY50" fmla="*/ 2825210 h 6644970"/>
                <a:gd name="connsiteX51" fmla="*/ 2790020 w 3057486"/>
                <a:gd name="connsiteY51" fmla="*/ 2900255 h 6644970"/>
                <a:gd name="connsiteX52" fmla="*/ 2791535 w 3057486"/>
                <a:gd name="connsiteY52" fmla="*/ 2976600 h 6644970"/>
                <a:gd name="connsiteX53" fmla="*/ 2725365 w 3057486"/>
                <a:gd name="connsiteY53" fmla="*/ 3265670 h 6644970"/>
                <a:gd name="connsiteX54" fmla="*/ 2603200 w 3057486"/>
                <a:gd name="connsiteY54" fmla="*/ 3619322 h 6644970"/>
                <a:gd name="connsiteX55" fmla="*/ 2460182 w 3057486"/>
                <a:gd name="connsiteY55" fmla="*/ 4034957 h 6644970"/>
                <a:gd name="connsiteX56" fmla="*/ 2383043 w 3057486"/>
                <a:gd name="connsiteY56" fmla="*/ 4378507 h 6644970"/>
                <a:gd name="connsiteX57" fmla="*/ 2475406 w 3057486"/>
                <a:gd name="connsiteY57" fmla="*/ 4526289 h 6644970"/>
                <a:gd name="connsiteX58" fmla="*/ 2724788 w 3057486"/>
                <a:gd name="connsiteY58" fmla="*/ 4941925 h 6644970"/>
                <a:gd name="connsiteX59" fmla="*/ 2891043 w 3057486"/>
                <a:gd name="connsiteY59" fmla="*/ 5348325 h 6644970"/>
                <a:gd name="connsiteX60" fmla="*/ 3001879 w 3057486"/>
                <a:gd name="connsiteY60" fmla="*/ 5653125 h 6644970"/>
                <a:gd name="connsiteX61" fmla="*/ 3057297 w 3057486"/>
                <a:gd name="connsiteY61" fmla="*/ 5985634 h 6644970"/>
                <a:gd name="connsiteX62" fmla="*/ 3020352 w 3057486"/>
                <a:gd name="connsiteY62" fmla="*/ 6133416 h 6644970"/>
                <a:gd name="connsiteX63" fmla="*/ 3029011 w 3057486"/>
                <a:gd name="connsiteY63" fmla="*/ 6214234 h 6644970"/>
                <a:gd name="connsiteX64" fmla="*/ 2937225 w 3057486"/>
                <a:gd name="connsiteY64" fmla="*/ 6244253 h 6644970"/>
                <a:gd name="connsiteX65" fmla="*/ 2891043 w 3057486"/>
                <a:gd name="connsiteY65" fmla="*/ 6327380 h 6644970"/>
                <a:gd name="connsiteX66" fmla="*/ 2844861 w 3057486"/>
                <a:gd name="connsiteY66" fmla="*/ 6475162 h 6644970"/>
                <a:gd name="connsiteX67" fmla="*/ 2844861 w 3057486"/>
                <a:gd name="connsiteY67" fmla="*/ 6585998 h 6644970"/>
                <a:gd name="connsiteX68" fmla="*/ 2623188 w 3057486"/>
                <a:gd name="connsiteY68" fmla="*/ 6641416 h 6644970"/>
                <a:gd name="connsiteX69" fmla="*/ 2419988 w 3057486"/>
                <a:gd name="connsiteY69" fmla="*/ 6622943 h 6644970"/>
                <a:gd name="connsiteX70" fmla="*/ 2410752 w 3057486"/>
                <a:gd name="connsiteY70" fmla="*/ 6567525 h 6644970"/>
                <a:gd name="connsiteX71" fmla="*/ 2336861 w 3057486"/>
                <a:gd name="connsiteY71" fmla="*/ 6622943 h 6644970"/>
                <a:gd name="connsiteX72" fmla="*/ 2189079 w 3057486"/>
                <a:gd name="connsiteY72" fmla="*/ 6641416 h 6644970"/>
                <a:gd name="connsiteX73" fmla="*/ 1736497 w 3057486"/>
                <a:gd name="connsiteY73" fmla="*/ 6641416 h 6644970"/>
                <a:gd name="connsiteX74" fmla="*/ 1671843 w 3057486"/>
                <a:gd name="connsiteY74" fmla="*/ 6604471 h 6644970"/>
                <a:gd name="connsiteX75" fmla="*/ 1745734 w 3057486"/>
                <a:gd name="connsiteY75" fmla="*/ 6447453 h 6644970"/>
                <a:gd name="connsiteX76" fmla="*/ 1902752 w 3057486"/>
                <a:gd name="connsiteY76" fmla="*/ 6410507 h 6644970"/>
                <a:gd name="connsiteX77" fmla="*/ 1995115 w 3057486"/>
                <a:gd name="connsiteY77" fmla="*/ 6345853 h 6644970"/>
                <a:gd name="connsiteX78" fmla="*/ 1933347 w 3057486"/>
                <a:gd name="connsiteY78" fmla="*/ 6232130 h 6644970"/>
                <a:gd name="connsiteX0" fmla="*/ 1933347 w 3057486"/>
                <a:gd name="connsiteY0" fmla="*/ 6232130 h 6644970"/>
                <a:gd name="connsiteX1" fmla="*/ 2010413 w 3057486"/>
                <a:gd name="connsiteY1" fmla="*/ 6119562 h 6644970"/>
                <a:gd name="connsiteX2" fmla="*/ 2164256 w 3057486"/>
                <a:gd name="connsiteY2" fmla="*/ 6064721 h 6644970"/>
                <a:gd name="connsiteX3" fmla="*/ 2050534 w 3057486"/>
                <a:gd name="connsiteY3" fmla="*/ 5754725 h 6644970"/>
                <a:gd name="connsiteX4" fmla="*/ 1865806 w 3057486"/>
                <a:gd name="connsiteY4" fmla="*/ 5182071 h 6644970"/>
                <a:gd name="connsiteX5" fmla="*/ 1579479 w 3057486"/>
                <a:gd name="connsiteY5" fmla="*/ 4572471 h 6644970"/>
                <a:gd name="connsiteX6" fmla="*/ 1542534 w 3057486"/>
                <a:gd name="connsiteY6" fmla="*/ 4350798 h 6644970"/>
                <a:gd name="connsiteX7" fmla="*/ 1607188 w 3057486"/>
                <a:gd name="connsiteY7" fmla="*/ 3898216 h 6644970"/>
                <a:gd name="connsiteX8" fmla="*/ 1745734 w 3057486"/>
                <a:gd name="connsiteY8" fmla="*/ 3066943 h 6644970"/>
                <a:gd name="connsiteX9" fmla="*/ 1727261 w 3057486"/>
                <a:gd name="connsiteY9" fmla="*/ 2429634 h 6644970"/>
                <a:gd name="connsiteX10" fmla="*/ 1551770 w 3057486"/>
                <a:gd name="connsiteY10" fmla="*/ 2041707 h 6644970"/>
                <a:gd name="connsiteX11" fmla="*/ 1422461 w 3057486"/>
                <a:gd name="connsiteY11" fmla="*/ 1764616 h 6644970"/>
                <a:gd name="connsiteX12" fmla="*/ 1230590 w 3057486"/>
                <a:gd name="connsiteY12" fmla="*/ 1860876 h 6644970"/>
                <a:gd name="connsiteX13" fmla="*/ 935892 w 3057486"/>
                <a:gd name="connsiteY13" fmla="*/ 2123319 h 6644970"/>
                <a:gd name="connsiteX14" fmla="*/ 572715 w 3057486"/>
                <a:gd name="connsiteY14" fmla="*/ 2364980 h 6644970"/>
                <a:gd name="connsiteX15" fmla="*/ 314097 w 3057486"/>
                <a:gd name="connsiteY15" fmla="*/ 2540471 h 6644970"/>
                <a:gd name="connsiteX16" fmla="*/ 217981 w 3057486"/>
                <a:gd name="connsiteY16" fmla="*/ 2635432 h 6644970"/>
                <a:gd name="connsiteX17" fmla="*/ 135143 w 3057486"/>
                <a:gd name="connsiteY17" fmla="*/ 2623309 h 6644970"/>
                <a:gd name="connsiteX18" fmla="*/ 54036 w 3057486"/>
                <a:gd name="connsiteY18" fmla="*/ 2657368 h 6644970"/>
                <a:gd name="connsiteX19" fmla="*/ 61 w 3057486"/>
                <a:gd name="connsiteY19" fmla="*/ 2651307 h 6644970"/>
                <a:gd name="connsiteX20" fmla="*/ 46243 w 3057486"/>
                <a:gd name="connsiteY20" fmla="*/ 2568180 h 6644970"/>
                <a:gd name="connsiteX21" fmla="*/ 166315 w 3057486"/>
                <a:gd name="connsiteY21" fmla="*/ 2401925 h 6644970"/>
                <a:gd name="connsiteX22" fmla="*/ 314097 w 3057486"/>
                <a:gd name="connsiteY22" fmla="*/ 2318798 h 6644970"/>
                <a:gd name="connsiteX23" fmla="*/ 480352 w 3057486"/>
                <a:gd name="connsiteY23" fmla="*/ 2189489 h 6644970"/>
                <a:gd name="connsiteX24" fmla="*/ 729734 w 3057486"/>
                <a:gd name="connsiteY24" fmla="*/ 1930871 h 6644970"/>
                <a:gd name="connsiteX25" fmla="*/ 1071479 w 3057486"/>
                <a:gd name="connsiteY25" fmla="*/ 1542943 h 6644970"/>
                <a:gd name="connsiteX26" fmla="*/ 1210025 w 3057486"/>
                <a:gd name="connsiteY26" fmla="*/ 1284325 h 6644970"/>
                <a:gd name="connsiteX27" fmla="*/ 1339334 w 3057486"/>
                <a:gd name="connsiteY27" fmla="*/ 1025707 h 6644970"/>
                <a:gd name="connsiteX28" fmla="*/ 1385515 w 3057486"/>
                <a:gd name="connsiteY28" fmla="*/ 951816 h 6644970"/>
                <a:gd name="connsiteX29" fmla="*/ 1311625 w 3057486"/>
                <a:gd name="connsiteY29" fmla="*/ 877925 h 6644970"/>
                <a:gd name="connsiteX30" fmla="*/ 1228497 w 3057486"/>
                <a:gd name="connsiteY30" fmla="*/ 887162 h 6644970"/>
                <a:gd name="connsiteX31" fmla="*/ 1126897 w 3057486"/>
                <a:gd name="connsiteY31" fmla="*/ 693198 h 6644970"/>
                <a:gd name="connsiteX32" fmla="*/ 1095364 w 3057486"/>
                <a:gd name="connsiteY32" fmla="*/ 657479 h 6644970"/>
                <a:gd name="connsiteX33" fmla="*/ 1042544 w 3057486"/>
                <a:gd name="connsiteY33" fmla="*/ 445909 h 6644970"/>
                <a:gd name="connsiteX34" fmla="*/ 1008051 w 3057486"/>
                <a:gd name="connsiteY34" fmla="*/ 262047 h 6644970"/>
                <a:gd name="connsiteX35" fmla="*/ 1040595 w 3057486"/>
                <a:gd name="connsiteY35" fmla="*/ 135985 h 6644970"/>
                <a:gd name="connsiteX36" fmla="*/ 1148906 w 3057486"/>
                <a:gd name="connsiteY36" fmla="*/ 92546 h 6644970"/>
                <a:gd name="connsiteX37" fmla="*/ 1409327 w 3057486"/>
                <a:gd name="connsiteY37" fmla="*/ 2563 h 6644970"/>
                <a:gd name="connsiteX38" fmla="*/ 1625950 w 3057486"/>
                <a:gd name="connsiteY38" fmla="*/ 46075 h 6644970"/>
                <a:gd name="connsiteX39" fmla="*/ 1708788 w 3057486"/>
                <a:gd name="connsiteY39" fmla="*/ 259089 h 6644970"/>
                <a:gd name="connsiteX40" fmla="*/ 1736497 w 3057486"/>
                <a:gd name="connsiteY40" fmla="*/ 480762 h 6644970"/>
                <a:gd name="connsiteX41" fmla="*/ 1825324 w 3057486"/>
                <a:gd name="connsiteY41" fmla="*/ 630348 h 6644970"/>
                <a:gd name="connsiteX42" fmla="*/ 1911988 w 3057486"/>
                <a:gd name="connsiteY42" fmla="*/ 693198 h 6644970"/>
                <a:gd name="connsiteX43" fmla="*/ 2152134 w 3057486"/>
                <a:gd name="connsiteY43" fmla="*/ 748616 h 6644970"/>
                <a:gd name="connsiteX44" fmla="*/ 2494601 w 3057486"/>
                <a:gd name="connsiteY44" fmla="*/ 857072 h 6644970"/>
                <a:gd name="connsiteX45" fmla="*/ 2620158 w 3057486"/>
                <a:gd name="connsiteY45" fmla="*/ 1072899 h 6644970"/>
                <a:gd name="connsiteX46" fmla="*/ 2863622 w 3057486"/>
                <a:gd name="connsiteY46" fmla="*/ 1552252 h 6644970"/>
                <a:gd name="connsiteX47" fmla="*/ 2956275 w 3057486"/>
                <a:gd name="connsiteY47" fmla="*/ 1754225 h 6644970"/>
                <a:gd name="connsiteX48" fmla="*/ 3027714 w 3057486"/>
                <a:gd name="connsiteY48" fmla="*/ 1974239 h 6644970"/>
                <a:gd name="connsiteX49" fmla="*/ 2943430 w 3057486"/>
                <a:gd name="connsiteY49" fmla="*/ 2533905 h 6644970"/>
                <a:gd name="connsiteX50" fmla="*/ 2871920 w 3057486"/>
                <a:gd name="connsiteY50" fmla="*/ 2825210 h 6644970"/>
                <a:gd name="connsiteX51" fmla="*/ 2790020 w 3057486"/>
                <a:gd name="connsiteY51" fmla="*/ 2900255 h 6644970"/>
                <a:gd name="connsiteX52" fmla="*/ 2791535 w 3057486"/>
                <a:gd name="connsiteY52" fmla="*/ 2976600 h 6644970"/>
                <a:gd name="connsiteX53" fmla="*/ 2725365 w 3057486"/>
                <a:gd name="connsiteY53" fmla="*/ 3265670 h 6644970"/>
                <a:gd name="connsiteX54" fmla="*/ 2603200 w 3057486"/>
                <a:gd name="connsiteY54" fmla="*/ 3619322 h 6644970"/>
                <a:gd name="connsiteX55" fmla="*/ 2460182 w 3057486"/>
                <a:gd name="connsiteY55" fmla="*/ 4034957 h 6644970"/>
                <a:gd name="connsiteX56" fmla="*/ 2383043 w 3057486"/>
                <a:gd name="connsiteY56" fmla="*/ 4378507 h 6644970"/>
                <a:gd name="connsiteX57" fmla="*/ 2475406 w 3057486"/>
                <a:gd name="connsiteY57" fmla="*/ 4526289 h 6644970"/>
                <a:gd name="connsiteX58" fmla="*/ 2724788 w 3057486"/>
                <a:gd name="connsiteY58" fmla="*/ 4941925 h 6644970"/>
                <a:gd name="connsiteX59" fmla="*/ 2891043 w 3057486"/>
                <a:gd name="connsiteY59" fmla="*/ 5348325 h 6644970"/>
                <a:gd name="connsiteX60" fmla="*/ 3001879 w 3057486"/>
                <a:gd name="connsiteY60" fmla="*/ 5653125 h 6644970"/>
                <a:gd name="connsiteX61" fmla="*/ 3057297 w 3057486"/>
                <a:gd name="connsiteY61" fmla="*/ 5985634 h 6644970"/>
                <a:gd name="connsiteX62" fmla="*/ 3020352 w 3057486"/>
                <a:gd name="connsiteY62" fmla="*/ 6133416 h 6644970"/>
                <a:gd name="connsiteX63" fmla="*/ 3029011 w 3057486"/>
                <a:gd name="connsiteY63" fmla="*/ 6214234 h 6644970"/>
                <a:gd name="connsiteX64" fmla="*/ 2937225 w 3057486"/>
                <a:gd name="connsiteY64" fmla="*/ 6244253 h 6644970"/>
                <a:gd name="connsiteX65" fmla="*/ 2891043 w 3057486"/>
                <a:gd name="connsiteY65" fmla="*/ 6327380 h 6644970"/>
                <a:gd name="connsiteX66" fmla="*/ 2844861 w 3057486"/>
                <a:gd name="connsiteY66" fmla="*/ 6475162 h 6644970"/>
                <a:gd name="connsiteX67" fmla="*/ 2844861 w 3057486"/>
                <a:gd name="connsiteY67" fmla="*/ 6585998 h 6644970"/>
                <a:gd name="connsiteX68" fmla="*/ 2623188 w 3057486"/>
                <a:gd name="connsiteY68" fmla="*/ 6641416 h 6644970"/>
                <a:gd name="connsiteX69" fmla="*/ 2419988 w 3057486"/>
                <a:gd name="connsiteY69" fmla="*/ 6622943 h 6644970"/>
                <a:gd name="connsiteX70" fmla="*/ 2410752 w 3057486"/>
                <a:gd name="connsiteY70" fmla="*/ 6567525 h 6644970"/>
                <a:gd name="connsiteX71" fmla="*/ 2336861 w 3057486"/>
                <a:gd name="connsiteY71" fmla="*/ 6622943 h 6644970"/>
                <a:gd name="connsiteX72" fmla="*/ 2189079 w 3057486"/>
                <a:gd name="connsiteY72" fmla="*/ 6641416 h 6644970"/>
                <a:gd name="connsiteX73" fmla="*/ 1736497 w 3057486"/>
                <a:gd name="connsiteY73" fmla="*/ 6641416 h 6644970"/>
                <a:gd name="connsiteX74" fmla="*/ 1671843 w 3057486"/>
                <a:gd name="connsiteY74" fmla="*/ 6604471 h 6644970"/>
                <a:gd name="connsiteX75" fmla="*/ 1745734 w 3057486"/>
                <a:gd name="connsiteY75" fmla="*/ 6447453 h 6644970"/>
                <a:gd name="connsiteX76" fmla="*/ 1902752 w 3057486"/>
                <a:gd name="connsiteY76" fmla="*/ 6410507 h 6644970"/>
                <a:gd name="connsiteX77" fmla="*/ 1995115 w 3057486"/>
                <a:gd name="connsiteY77" fmla="*/ 6345853 h 6644970"/>
                <a:gd name="connsiteX78" fmla="*/ 1933347 w 3057486"/>
                <a:gd name="connsiteY78" fmla="*/ 6232130 h 6644970"/>
                <a:gd name="connsiteX0" fmla="*/ 1933347 w 3057486"/>
                <a:gd name="connsiteY0" fmla="*/ 6232130 h 6644970"/>
                <a:gd name="connsiteX1" fmla="*/ 2010413 w 3057486"/>
                <a:gd name="connsiteY1" fmla="*/ 6119562 h 6644970"/>
                <a:gd name="connsiteX2" fmla="*/ 2164256 w 3057486"/>
                <a:gd name="connsiteY2" fmla="*/ 6064721 h 6644970"/>
                <a:gd name="connsiteX3" fmla="*/ 2050534 w 3057486"/>
                <a:gd name="connsiteY3" fmla="*/ 5754725 h 6644970"/>
                <a:gd name="connsiteX4" fmla="*/ 1865806 w 3057486"/>
                <a:gd name="connsiteY4" fmla="*/ 5182071 h 6644970"/>
                <a:gd name="connsiteX5" fmla="*/ 1579479 w 3057486"/>
                <a:gd name="connsiteY5" fmla="*/ 4572471 h 6644970"/>
                <a:gd name="connsiteX6" fmla="*/ 1542534 w 3057486"/>
                <a:gd name="connsiteY6" fmla="*/ 4350798 h 6644970"/>
                <a:gd name="connsiteX7" fmla="*/ 1607188 w 3057486"/>
                <a:gd name="connsiteY7" fmla="*/ 3898216 h 6644970"/>
                <a:gd name="connsiteX8" fmla="*/ 1745734 w 3057486"/>
                <a:gd name="connsiteY8" fmla="*/ 3066943 h 6644970"/>
                <a:gd name="connsiteX9" fmla="*/ 1727261 w 3057486"/>
                <a:gd name="connsiteY9" fmla="*/ 2429634 h 6644970"/>
                <a:gd name="connsiteX10" fmla="*/ 1551770 w 3057486"/>
                <a:gd name="connsiteY10" fmla="*/ 2041707 h 6644970"/>
                <a:gd name="connsiteX11" fmla="*/ 1422461 w 3057486"/>
                <a:gd name="connsiteY11" fmla="*/ 1764616 h 6644970"/>
                <a:gd name="connsiteX12" fmla="*/ 1230590 w 3057486"/>
                <a:gd name="connsiteY12" fmla="*/ 1860876 h 6644970"/>
                <a:gd name="connsiteX13" fmla="*/ 935892 w 3057486"/>
                <a:gd name="connsiteY13" fmla="*/ 2123319 h 6644970"/>
                <a:gd name="connsiteX14" fmla="*/ 572715 w 3057486"/>
                <a:gd name="connsiteY14" fmla="*/ 2364980 h 6644970"/>
                <a:gd name="connsiteX15" fmla="*/ 314097 w 3057486"/>
                <a:gd name="connsiteY15" fmla="*/ 2540471 h 6644970"/>
                <a:gd name="connsiteX16" fmla="*/ 217981 w 3057486"/>
                <a:gd name="connsiteY16" fmla="*/ 2635432 h 6644970"/>
                <a:gd name="connsiteX17" fmla="*/ 135143 w 3057486"/>
                <a:gd name="connsiteY17" fmla="*/ 2623309 h 6644970"/>
                <a:gd name="connsiteX18" fmla="*/ 54036 w 3057486"/>
                <a:gd name="connsiteY18" fmla="*/ 2657368 h 6644970"/>
                <a:gd name="connsiteX19" fmla="*/ 61 w 3057486"/>
                <a:gd name="connsiteY19" fmla="*/ 2651307 h 6644970"/>
                <a:gd name="connsiteX20" fmla="*/ 46243 w 3057486"/>
                <a:gd name="connsiteY20" fmla="*/ 2568180 h 6644970"/>
                <a:gd name="connsiteX21" fmla="*/ 166315 w 3057486"/>
                <a:gd name="connsiteY21" fmla="*/ 2401925 h 6644970"/>
                <a:gd name="connsiteX22" fmla="*/ 314097 w 3057486"/>
                <a:gd name="connsiteY22" fmla="*/ 2318798 h 6644970"/>
                <a:gd name="connsiteX23" fmla="*/ 480352 w 3057486"/>
                <a:gd name="connsiteY23" fmla="*/ 2189489 h 6644970"/>
                <a:gd name="connsiteX24" fmla="*/ 729734 w 3057486"/>
                <a:gd name="connsiteY24" fmla="*/ 1930871 h 6644970"/>
                <a:gd name="connsiteX25" fmla="*/ 1071479 w 3057486"/>
                <a:gd name="connsiteY25" fmla="*/ 1542943 h 6644970"/>
                <a:gd name="connsiteX26" fmla="*/ 1210025 w 3057486"/>
                <a:gd name="connsiteY26" fmla="*/ 1284325 h 6644970"/>
                <a:gd name="connsiteX27" fmla="*/ 1339334 w 3057486"/>
                <a:gd name="connsiteY27" fmla="*/ 1025707 h 6644970"/>
                <a:gd name="connsiteX28" fmla="*/ 1385515 w 3057486"/>
                <a:gd name="connsiteY28" fmla="*/ 951816 h 6644970"/>
                <a:gd name="connsiteX29" fmla="*/ 1311625 w 3057486"/>
                <a:gd name="connsiteY29" fmla="*/ 877925 h 6644970"/>
                <a:gd name="connsiteX30" fmla="*/ 1228497 w 3057486"/>
                <a:gd name="connsiteY30" fmla="*/ 887162 h 6644970"/>
                <a:gd name="connsiteX31" fmla="*/ 1126897 w 3057486"/>
                <a:gd name="connsiteY31" fmla="*/ 693198 h 6644970"/>
                <a:gd name="connsiteX32" fmla="*/ 1095364 w 3057486"/>
                <a:gd name="connsiteY32" fmla="*/ 657479 h 6644970"/>
                <a:gd name="connsiteX33" fmla="*/ 1042544 w 3057486"/>
                <a:gd name="connsiteY33" fmla="*/ 445909 h 6644970"/>
                <a:gd name="connsiteX34" fmla="*/ 1008051 w 3057486"/>
                <a:gd name="connsiteY34" fmla="*/ 262047 h 6644970"/>
                <a:gd name="connsiteX35" fmla="*/ 1040595 w 3057486"/>
                <a:gd name="connsiteY35" fmla="*/ 135985 h 6644970"/>
                <a:gd name="connsiteX36" fmla="*/ 1148906 w 3057486"/>
                <a:gd name="connsiteY36" fmla="*/ 92546 h 6644970"/>
                <a:gd name="connsiteX37" fmla="*/ 1409327 w 3057486"/>
                <a:gd name="connsiteY37" fmla="*/ 2563 h 6644970"/>
                <a:gd name="connsiteX38" fmla="*/ 1625950 w 3057486"/>
                <a:gd name="connsiteY38" fmla="*/ 46075 h 6644970"/>
                <a:gd name="connsiteX39" fmla="*/ 1708788 w 3057486"/>
                <a:gd name="connsiteY39" fmla="*/ 259089 h 6644970"/>
                <a:gd name="connsiteX40" fmla="*/ 1736497 w 3057486"/>
                <a:gd name="connsiteY40" fmla="*/ 480762 h 6644970"/>
                <a:gd name="connsiteX41" fmla="*/ 1825324 w 3057486"/>
                <a:gd name="connsiteY41" fmla="*/ 630348 h 6644970"/>
                <a:gd name="connsiteX42" fmla="*/ 1911988 w 3057486"/>
                <a:gd name="connsiteY42" fmla="*/ 693198 h 6644970"/>
                <a:gd name="connsiteX43" fmla="*/ 2152134 w 3057486"/>
                <a:gd name="connsiteY43" fmla="*/ 748616 h 6644970"/>
                <a:gd name="connsiteX44" fmla="*/ 2494601 w 3057486"/>
                <a:gd name="connsiteY44" fmla="*/ 857072 h 6644970"/>
                <a:gd name="connsiteX45" fmla="*/ 2639208 w 3057486"/>
                <a:gd name="connsiteY45" fmla="*/ 1077662 h 6644970"/>
                <a:gd name="connsiteX46" fmla="*/ 2863622 w 3057486"/>
                <a:gd name="connsiteY46" fmla="*/ 1552252 h 6644970"/>
                <a:gd name="connsiteX47" fmla="*/ 2956275 w 3057486"/>
                <a:gd name="connsiteY47" fmla="*/ 1754225 h 6644970"/>
                <a:gd name="connsiteX48" fmla="*/ 3027714 w 3057486"/>
                <a:gd name="connsiteY48" fmla="*/ 1974239 h 6644970"/>
                <a:gd name="connsiteX49" fmla="*/ 2943430 w 3057486"/>
                <a:gd name="connsiteY49" fmla="*/ 2533905 h 6644970"/>
                <a:gd name="connsiteX50" fmla="*/ 2871920 w 3057486"/>
                <a:gd name="connsiteY50" fmla="*/ 2825210 h 6644970"/>
                <a:gd name="connsiteX51" fmla="*/ 2790020 w 3057486"/>
                <a:gd name="connsiteY51" fmla="*/ 2900255 h 6644970"/>
                <a:gd name="connsiteX52" fmla="*/ 2791535 w 3057486"/>
                <a:gd name="connsiteY52" fmla="*/ 2976600 h 6644970"/>
                <a:gd name="connsiteX53" fmla="*/ 2725365 w 3057486"/>
                <a:gd name="connsiteY53" fmla="*/ 3265670 h 6644970"/>
                <a:gd name="connsiteX54" fmla="*/ 2603200 w 3057486"/>
                <a:gd name="connsiteY54" fmla="*/ 3619322 h 6644970"/>
                <a:gd name="connsiteX55" fmla="*/ 2460182 w 3057486"/>
                <a:gd name="connsiteY55" fmla="*/ 4034957 h 6644970"/>
                <a:gd name="connsiteX56" fmla="*/ 2383043 w 3057486"/>
                <a:gd name="connsiteY56" fmla="*/ 4378507 h 6644970"/>
                <a:gd name="connsiteX57" fmla="*/ 2475406 w 3057486"/>
                <a:gd name="connsiteY57" fmla="*/ 4526289 h 6644970"/>
                <a:gd name="connsiteX58" fmla="*/ 2724788 w 3057486"/>
                <a:gd name="connsiteY58" fmla="*/ 4941925 h 6644970"/>
                <a:gd name="connsiteX59" fmla="*/ 2891043 w 3057486"/>
                <a:gd name="connsiteY59" fmla="*/ 5348325 h 6644970"/>
                <a:gd name="connsiteX60" fmla="*/ 3001879 w 3057486"/>
                <a:gd name="connsiteY60" fmla="*/ 5653125 h 6644970"/>
                <a:gd name="connsiteX61" fmla="*/ 3057297 w 3057486"/>
                <a:gd name="connsiteY61" fmla="*/ 5985634 h 6644970"/>
                <a:gd name="connsiteX62" fmla="*/ 3020352 w 3057486"/>
                <a:gd name="connsiteY62" fmla="*/ 6133416 h 6644970"/>
                <a:gd name="connsiteX63" fmla="*/ 3029011 w 3057486"/>
                <a:gd name="connsiteY63" fmla="*/ 6214234 h 6644970"/>
                <a:gd name="connsiteX64" fmla="*/ 2937225 w 3057486"/>
                <a:gd name="connsiteY64" fmla="*/ 6244253 h 6644970"/>
                <a:gd name="connsiteX65" fmla="*/ 2891043 w 3057486"/>
                <a:gd name="connsiteY65" fmla="*/ 6327380 h 6644970"/>
                <a:gd name="connsiteX66" fmla="*/ 2844861 w 3057486"/>
                <a:gd name="connsiteY66" fmla="*/ 6475162 h 6644970"/>
                <a:gd name="connsiteX67" fmla="*/ 2844861 w 3057486"/>
                <a:gd name="connsiteY67" fmla="*/ 6585998 h 6644970"/>
                <a:gd name="connsiteX68" fmla="*/ 2623188 w 3057486"/>
                <a:gd name="connsiteY68" fmla="*/ 6641416 h 6644970"/>
                <a:gd name="connsiteX69" fmla="*/ 2419988 w 3057486"/>
                <a:gd name="connsiteY69" fmla="*/ 6622943 h 6644970"/>
                <a:gd name="connsiteX70" fmla="*/ 2410752 w 3057486"/>
                <a:gd name="connsiteY70" fmla="*/ 6567525 h 6644970"/>
                <a:gd name="connsiteX71" fmla="*/ 2336861 w 3057486"/>
                <a:gd name="connsiteY71" fmla="*/ 6622943 h 6644970"/>
                <a:gd name="connsiteX72" fmla="*/ 2189079 w 3057486"/>
                <a:gd name="connsiteY72" fmla="*/ 6641416 h 6644970"/>
                <a:gd name="connsiteX73" fmla="*/ 1736497 w 3057486"/>
                <a:gd name="connsiteY73" fmla="*/ 6641416 h 6644970"/>
                <a:gd name="connsiteX74" fmla="*/ 1671843 w 3057486"/>
                <a:gd name="connsiteY74" fmla="*/ 6604471 h 6644970"/>
                <a:gd name="connsiteX75" fmla="*/ 1745734 w 3057486"/>
                <a:gd name="connsiteY75" fmla="*/ 6447453 h 6644970"/>
                <a:gd name="connsiteX76" fmla="*/ 1902752 w 3057486"/>
                <a:gd name="connsiteY76" fmla="*/ 6410507 h 6644970"/>
                <a:gd name="connsiteX77" fmla="*/ 1995115 w 3057486"/>
                <a:gd name="connsiteY77" fmla="*/ 6345853 h 6644970"/>
                <a:gd name="connsiteX78" fmla="*/ 1933347 w 3057486"/>
                <a:gd name="connsiteY78" fmla="*/ 6232130 h 6644970"/>
                <a:gd name="connsiteX0" fmla="*/ 1933347 w 3057486"/>
                <a:gd name="connsiteY0" fmla="*/ 6232130 h 6644970"/>
                <a:gd name="connsiteX1" fmla="*/ 2010413 w 3057486"/>
                <a:gd name="connsiteY1" fmla="*/ 6119562 h 6644970"/>
                <a:gd name="connsiteX2" fmla="*/ 2164256 w 3057486"/>
                <a:gd name="connsiteY2" fmla="*/ 6064721 h 6644970"/>
                <a:gd name="connsiteX3" fmla="*/ 2050534 w 3057486"/>
                <a:gd name="connsiteY3" fmla="*/ 5754725 h 6644970"/>
                <a:gd name="connsiteX4" fmla="*/ 1865806 w 3057486"/>
                <a:gd name="connsiteY4" fmla="*/ 5182071 h 6644970"/>
                <a:gd name="connsiteX5" fmla="*/ 1579479 w 3057486"/>
                <a:gd name="connsiteY5" fmla="*/ 4572471 h 6644970"/>
                <a:gd name="connsiteX6" fmla="*/ 1542534 w 3057486"/>
                <a:gd name="connsiteY6" fmla="*/ 4350798 h 6644970"/>
                <a:gd name="connsiteX7" fmla="*/ 1607188 w 3057486"/>
                <a:gd name="connsiteY7" fmla="*/ 3898216 h 6644970"/>
                <a:gd name="connsiteX8" fmla="*/ 1745734 w 3057486"/>
                <a:gd name="connsiteY8" fmla="*/ 3066943 h 6644970"/>
                <a:gd name="connsiteX9" fmla="*/ 1727261 w 3057486"/>
                <a:gd name="connsiteY9" fmla="*/ 2429634 h 6644970"/>
                <a:gd name="connsiteX10" fmla="*/ 1551770 w 3057486"/>
                <a:gd name="connsiteY10" fmla="*/ 2041707 h 6644970"/>
                <a:gd name="connsiteX11" fmla="*/ 1422461 w 3057486"/>
                <a:gd name="connsiteY11" fmla="*/ 1764616 h 6644970"/>
                <a:gd name="connsiteX12" fmla="*/ 1230590 w 3057486"/>
                <a:gd name="connsiteY12" fmla="*/ 1860876 h 6644970"/>
                <a:gd name="connsiteX13" fmla="*/ 935892 w 3057486"/>
                <a:gd name="connsiteY13" fmla="*/ 2123319 h 6644970"/>
                <a:gd name="connsiteX14" fmla="*/ 572715 w 3057486"/>
                <a:gd name="connsiteY14" fmla="*/ 2364980 h 6644970"/>
                <a:gd name="connsiteX15" fmla="*/ 314097 w 3057486"/>
                <a:gd name="connsiteY15" fmla="*/ 2540471 h 6644970"/>
                <a:gd name="connsiteX16" fmla="*/ 217981 w 3057486"/>
                <a:gd name="connsiteY16" fmla="*/ 2635432 h 6644970"/>
                <a:gd name="connsiteX17" fmla="*/ 135143 w 3057486"/>
                <a:gd name="connsiteY17" fmla="*/ 2623309 h 6644970"/>
                <a:gd name="connsiteX18" fmla="*/ 54036 w 3057486"/>
                <a:gd name="connsiteY18" fmla="*/ 2657368 h 6644970"/>
                <a:gd name="connsiteX19" fmla="*/ 61 w 3057486"/>
                <a:gd name="connsiteY19" fmla="*/ 2651307 h 6644970"/>
                <a:gd name="connsiteX20" fmla="*/ 46243 w 3057486"/>
                <a:gd name="connsiteY20" fmla="*/ 2568180 h 6644970"/>
                <a:gd name="connsiteX21" fmla="*/ 166315 w 3057486"/>
                <a:gd name="connsiteY21" fmla="*/ 2401925 h 6644970"/>
                <a:gd name="connsiteX22" fmla="*/ 314097 w 3057486"/>
                <a:gd name="connsiteY22" fmla="*/ 2318798 h 6644970"/>
                <a:gd name="connsiteX23" fmla="*/ 480352 w 3057486"/>
                <a:gd name="connsiteY23" fmla="*/ 2189489 h 6644970"/>
                <a:gd name="connsiteX24" fmla="*/ 729734 w 3057486"/>
                <a:gd name="connsiteY24" fmla="*/ 1930871 h 6644970"/>
                <a:gd name="connsiteX25" fmla="*/ 1071479 w 3057486"/>
                <a:gd name="connsiteY25" fmla="*/ 1542943 h 6644970"/>
                <a:gd name="connsiteX26" fmla="*/ 1210025 w 3057486"/>
                <a:gd name="connsiteY26" fmla="*/ 1284325 h 6644970"/>
                <a:gd name="connsiteX27" fmla="*/ 1339334 w 3057486"/>
                <a:gd name="connsiteY27" fmla="*/ 1025707 h 6644970"/>
                <a:gd name="connsiteX28" fmla="*/ 1385515 w 3057486"/>
                <a:gd name="connsiteY28" fmla="*/ 951816 h 6644970"/>
                <a:gd name="connsiteX29" fmla="*/ 1311625 w 3057486"/>
                <a:gd name="connsiteY29" fmla="*/ 877925 h 6644970"/>
                <a:gd name="connsiteX30" fmla="*/ 1228497 w 3057486"/>
                <a:gd name="connsiteY30" fmla="*/ 887162 h 6644970"/>
                <a:gd name="connsiteX31" fmla="*/ 1126897 w 3057486"/>
                <a:gd name="connsiteY31" fmla="*/ 693198 h 6644970"/>
                <a:gd name="connsiteX32" fmla="*/ 1095364 w 3057486"/>
                <a:gd name="connsiteY32" fmla="*/ 657479 h 6644970"/>
                <a:gd name="connsiteX33" fmla="*/ 1042544 w 3057486"/>
                <a:gd name="connsiteY33" fmla="*/ 445909 h 6644970"/>
                <a:gd name="connsiteX34" fmla="*/ 1008051 w 3057486"/>
                <a:gd name="connsiteY34" fmla="*/ 262047 h 6644970"/>
                <a:gd name="connsiteX35" fmla="*/ 1040595 w 3057486"/>
                <a:gd name="connsiteY35" fmla="*/ 135985 h 6644970"/>
                <a:gd name="connsiteX36" fmla="*/ 1148906 w 3057486"/>
                <a:gd name="connsiteY36" fmla="*/ 92546 h 6644970"/>
                <a:gd name="connsiteX37" fmla="*/ 1409327 w 3057486"/>
                <a:gd name="connsiteY37" fmla="*/ 2563 h 6644970"/>
                <a:gd name="connsiteX38" fmla="*/ 1625950 w 3057486"/>
                <a:gd name="connsiteY38" fmla="*/ 46075 h 6644970"/>
                <a:gd name="connsiteX39" fmla="*/ 1708788 w 3057486"/>
                <a:gd name="connsiteY39" fmla="*/ 259089 h 6644970"/>
                <a:gd name="connsiteX40" fmla="*/ 1736497 w 3057486"/>
                <a:gd name="connsiteY40" fmla="*/ 480762 h 6644970"/>
                <a:gd name="connsiteX41" fmla="*/ 1825324 w 3057486"/>
                <a:gd name="connsiteY41" fmla="*/ 630348 h 6644970"/>
                <a:gd name="connsiteX42" fmla="*/ 1911988 w 3057486"/>
                <a:gd name="connsiteY42" fmla="*/ 693198 h 6644970"/>
                <a:gd name="connsiteX43" fmla="*/ 2152134 w 3057486"/>
                <a:gd name="connsiteY43" fmla="*/ 748616 h 6644970"/>
                <a:gd name="connsiteX44" fmla="*/ 2312194 w 3057486"/>
                <a:gd name="connsiteY44" fmla="*/ 732326 h 6644970"/>
                <a:gd name="connsiteX45" fmla="*/ 2494601 w 3057486"/>
                <a:gd name="connsiteY45" fmla="*/ 857072 h 6644970"/>
                <a:gd name="connsiteX46" fmla="*/ 2639208 w 3057486"/>
                <a:gd name="connsiteY46" fmla="*/ 1077662 h 6644970"/>
                <a:gd name="connsiteX47" fmla="*/ 2863622 w 3057486"/>
                <a:gd name="connsiteY47" fmla="*/ 1552252 h 6644970"/>
                <a:gd name="connsiteX48" fmla="*/ 2956275 w 3057486"/>
                <a:gd name="connsiteY48" fmla="*/ 1754225 h 6644970"/>
                <a:gd name="connsiteX49" fmla="*/ 3027714 w 3057486"/>
                <a:gd name="connsiteY49" fmla="*/ 1974239 h 6644970"/>
                <a:gd name="connsiteX50" fmla="*/ 2943430 w 3057486"/>
                <a:gd name="connsiteY50" fmla="*/ 2533905 h 6644970"/>
                <a:gd name="connsiteX51" fmla="*/ 2871920 w 3057486"/>
                <a:gd name="connsiteY51" fmla="*/ 2825210 h 6644970"/>
                <a:gd name="connsiteX52" fmla="*/ 2790020 w 3057486"/>
                <a:gd name="connsiteY52" fmla="*/ 2900255 h 6644970"/>
                <a:gd name="connsiteX53" fmla="*/ 2791535 w 3057486"/>
                <a:gd name="connsiteY53" fmla="*/ 2976600 h 6644970"/>
                <a:gd name="connsiteX54" fmla="*/ 2725365 w 3057486"/>
                <a:gd name="connsiteY54" fmla="*/ 3265670 h 6644970"/>
                <a:gd name="connsiteX55" fmla="*/ 2603200 w 3057486"/>
                <a:gd name="connsiteY55" fmla="*/ 3619322 h 6644970"/>
                <a:gd name="connsiteX56" fmla="*/ 2460182 w 3057486"/>
                <a:gd name="connsiteY56" fmla="*/ 4034957 h 6644970"/>
                <a:gd name="connsiteX57" fmla="*/ 2383043 w 3057486"/>
                <a:gd name="connsiteY57" fmla="*/ 4378507 h 6644970"/>
                <a:gd name="connsiteX58" fmla="*/ 2475406 w 3057486"/>
                <a:gd name="connsiteY58" fmla="*/ 4526289 h 6644970"/>
                <a:gd name="connsiteX59" fmla="*/ 2724788 w 3057486"/>
                <a:gd name="connsiteY59" fmla="*/ 4941925 h 6644970"/>
                <a:gd name="connsiteX60" fmla="*/ 2891043 w 3057486"/>
                <a:gd name="connsiteY60" fmla="*/ 5348325 h 6644970"/>
                <a:gd name="connsiteX61" fmla="*/ 3001879 w 3057486"/>
                <a:gd name="connsiteY61" fmla="*/ 5653125 h 6644970"/>
                <a:gd name="connsiteX62" fmla="*/ 3057297 w 3057486"/>
                <a:gd name="connsiteY62" fmla="*/ 5985634 h 6644970"/>
                <a:gd name="connsiteX63" fmla="*/ 3020352 w 3057486"/>
                <a:gd name="connsiteY63" fmla="*/ 6133416 h 6644970"/>
                <a:gd name="connsiteX64" fmla="*/ 3029011 w 3057486"/>
                <a:gd name="connsiteY64" fmla="*/ 6214234 h 6644970"/>
                <a:gd name="connsiteX65" fmla="*/ 2937225 w 3057486"/>
                <a:gd name="connsiteY65" fmla="*/ 6244253 h 6644970"/>
                <a:gd name="connsiteX66" fmla="*/ 2891043 w 3057486"/>
                <a:gd name="connsiteY66" fmla="*/ 6327380 h 6644970"/>
                <a:gd name="connsiteX67" fmla="*/ 2844861 w 3057486"/>
                <a:gd name="connsiteY67" fmla="*/ 6475162 h 6644970"/>
                <a:gd name="connsiteX68" fmla="*/ 2844861 w 3057486"/>
                <a:gd name="connsiteY68" fmla="*/ 6585998 h 6644970"/>
                <a:gd name="connsiteX69" fmla="*/ 2623188 w 3057486"/>
                <a:gd name="connsiteY69" fmla="*/ 6641416 h 6644970"/>
                <a:gd name="connsiteX70" fmla="*/ 2419988 w 3057486"/>
                <a:gd name="connsiteY70" fmla="*/ 6622943 h 6644970"/>
                <a:gd name="connsiteX71" fmla="*/ 2410752 w 3057486"/>
                <a:gd name="connsiteY71" fmla="*/ 6567525 h 6644970"/>
                <a:gd name="connsiteX72" fmla="*/ 2336861 w 3057486"/>
                <a:gd name="connsiteY72" fmla="*/ 6622943 h 6644970"/>
                <a:gd name="connsiteX73" fmla="*/ 2189079 w 3057486"/>
                <a:gd name="connsiteY73" fmla="*/ 6641416 h 6644970"/>
                <a:gd name="connsiteX74" fmla="*/ 1736497 w 3057486"/>
                <a:gd name="connsiteY74" fmla="*/ 6641416 h 6644970"/>
                <a:gd name="connsiteX75" fmla="*/ 1671843 w 3057486"/>
                <a:gd name="connsiteY75" fmla="*/ 6604471 h 6644970"/>
                <a:gd name="connsiteX76" fmla="*/ 1745734 w 3057486"/>
                <a:gd name="connsiteY76" fmla="*/ 6447453 h 6644970"/>
                <a:gd name="connsiteX77" fmla="*/ 1902752 w 3057486"/>
                <a:gd name="connsiteY77" fmla="*/ 6410507 h 6644970"/>
                <a:gd name="connsiteX78" fmla="*/ 1995115 w 3057486"/>
                <a:gd name="connsiteY78" fmla="*/ 6345853 h 6644970"/>
                <a:gd name="connsiteX79" fmla="*/ 1933347 w 3057486"/>
                <a:gd name="connsiteY79" fmla="*/ 6232130 h 6644970"/>
                <a:gd name="connsiteX0" fmla="*/ 1933347 w 3057486"/>
                <a:gd name="connsiteY0" fmla="*/ 6232130 h 6644970"/>
                <a:gd name="connsiteX1" fmla="*/ 2010413 w 3057486"/>
                <a:gd name="connsiteY1" fmla="*/ 6119562 h 6644970"/>
                <a:gd name="connsiteX2" fmla="*/ 2164256 w 3057486"/>
                <a:gd name="connsiteY2" fmla="*/ 6064721 h 6644970"/>
                <a:gd name="connsiteX3" fmla="*/ 2050534 w 3057486"/>
                <a:gd name="connsiteY3" fmla="*/ 5754725 h 6644970"/>
                <a:gd name="connsiteX4" fmla="*/ 1865806 w 3057486"/>
                <a:gd name="connsiteY4" fmla="*/ 5182071 h 6644970"/>
                <a:gd name="connsiteX5" fmla="*/ 1579479 w 3057486"/>
                <a:gd name="connsiteY5" fmla="*/ 4572471 h 6644970"/>
                <a:gd name="connsiteX6" fmla="*/ 1542534 w 3057486"/>
                <a:gd name="connsiteY6" fmla="*/ 4350798 h 6644970"/>
                <a:gd name="connsiteX7" fmla="*/ 1607188 w 3057486"/>
                <a:gd name="connsiteY7" fmla="*/ 3898216 h 6644970"/>
                <a:gd name="connsiteX8" fmla="*/ 1745734 w 3057486"/>
                <a:gd name="connsiteY8" fmla="*/ 3066943 h 6644970"/>
                <a:gd name="connsiteX9" fmla="*/ 1727261 w 3057486"/>
                <a:gd name="connsiteY9" fmla="*/ 2429634 h 6644970"/>
                <a:gd name="connsiteX10" fmla="*/ 1551770 w 3057486"/>
                <a:gd name="connsiteY10" fmla="*/ 2041707 h 6644970"/>
                <a:gd name="connsiteX11" fmla="*/ 1422461 w 3057486"/>
                <a:gd name="connsiteY11" fmla="*/ 1764616 h 6644970"/>
                <a:gd name="connsiteX12" fmla="*/ 1230590 w 3057486"/>
                <a:gd name="connsiteY12" fmla="*/ 1860876 h 6644970"/>
                <a:gd name="connsiteX13" fmla="*/ 935892 w 3057486"/>
                <a:gd name="connsiteY13" fmla="*/ 2123319 h 6644970"/>
                <a:gd name="connsiteX14" fmla="*/ 572715 w 3057486"/>
                <a:gd name="connsiteY14" fmla="*/ 2364980 h 6644970"/>
                <a:gd name="connsiteX15" fmla="*/ 314097 w 3057486"/>
                <a:gd name="connsiteY15" fmla="*/ 2540471 h 6644970"/>
                <a:gd name="connsiteX16" fmla="*/ 217981 w 3057486"/>
                <a:gd name="connsiteY16" fmla="*/ 2635432 h 6644970"/>
                <a:gd name="connsiteX17" fmla="*/ 135143 w 3057486"/>
                <a:gd name="connsiteY17" fmla="*/ 2623309 h 6644970"/>
                <a:gd name="connsiteX18" fmla="*/ 54036 w 3057486"/>
                <a:gd name="connsiteY18" fmla="*/ 2657368 h 6644970"/>
                <a:gd name="connsiteX19" fmla="*/ 61 w 3057486"/>
                <a:gd name="connsiteY19" fmla="*/ 2651307 h 6644970"/>
                <a:gd name="connsiteX20" fmla="*/ 46243 w 3057486"/>
                <a:gd name="connsiteY20" fmla="*/ 2568180 h 6644970"/>
                <a:gd name="connsiteX21" fmla="*/ 166315 w 3057486"/>
                <a:gd name="connsiteY21" fmla="*/ 2401925 h 6644970"/>
                <a:gd name="connsiteX22" fmla="*/ 314097 w 3057486"/>
                <a:gd name="connsiteY22" fmla="*/ 2318798 h 6644970"/>
                <a:gd name="connsiteX23" fmla="*/ 480352 w 3057486"/>
                <a:gd name="connsiteY23" fmla="*/ 2189489 h 6644970"/>
                <a:gd name="connsiteX24" fmla="*/ 729734 w 3057486"/>
                <a:gd name="connsiteY24" fmla="*/ 1930871 h 6644970"/>
                <a:gd name="connsiteX25" fmla="*/ 1071479 w 3057486"/>
                <a:gd name="connsiteY25" fmla="*/ 1542943 h 6644970"/>
                <a:gd name="connsiteX26" fmla="*/ 1210025 w 3057486"/>
                <a:gd name="connsiteY26" fmla="*/ 1284325 h 6644970"/>
                <a:gd name="connsiteX27" fmla="*/ 1339334 w 3057486"/>
                <a:gd name="connsiteY27" fmla="*/ 1025707 h 6644970"/>
                <a:gd name="connsiteX28" fmla="*/ 1385515 w 3057486"/>
                <a:gd name="connsiteY28" fmla="*/ 951816 h 6644970"/>
                <a:gd name="connsiteX29" fmla="*/ 1311625 w 3057486"/>
                <a:gd name="connsiteY29" fmla="*/ 877925 h 6644970"/>
                <a:gd name="connsiteX30" fmla="*/ 1228497 w 3057486"/>
                <a:gd name="connsiteY30" fmla="*/ 887162 h 6644970"/>
                <a:gd name="connsiteX31" fmla="*/ 1126897 w 3057486"/>
                <a:gd name="connsiteY31" fmla="*/ 693198 h 6644970"/>
                <a:gd name="connsiteX32" fmla="*/ 1095364 w 3057486"/>
                <a:gd name="connsiteY32" fmla="*/ 657479 h 6644970"/>
                <a:gd name="connsiteX33" fmla="*/ 1042544 w 3057486"/>
                <a:gd name="connsiteY33" fmla="*/ 445909 h 6644970"/>
                <a:gd name="connsiteX34" fmla="*/ 1008051 w 3057486"/>
                <a:gd name="connsiteY34" fmla="*/ 262047 h 6644970"/>
                <a:gd name="connsiteX35" fmla="*/ 1040595 w 3057486"/>
                <a:gd name="connsiteY35" fmla="*/ 135985 h 6644970"/>
                <a:gd name="connsiteX36" fmla="*/ 1148906 w 3057486"/>
                <a:gd name="connsiteY36" fmla="*/ 92546 h 6644970"/>
                <a:gd name="connsiteX37" fmla="*/ 1409327 w 3057486"/>
                <a:gd name="connsiteY37" fmla="*/ 2563 h 6644970"/>
                <a:gd name="connsiteX38" fmla="*/ 1625950 w 3057486"/>
                <a:gd name="connsiteY38" fmla="*/ 46075 h 6644970"/>
                <a:gd name="connsiteX39" fmla="*/ 1708788 w 3057486"/>
                <a:gd name="connsiteY39" fmla="*/ 259089 h 6644970"/>
                <a:gd name="connsiteX40" fmla="*/ 1736497 w 3057486"/>
                <a:gd name="connsiteY40" fmla="*/ 480762 h 6644970"/>
                <a:gd name="connsiteX41" fmla="*/ 1825324 w 3057486"/>
                <a:gd name="connsiteY41" fmla="*/ 630348 h 6644970"/>
                <a:gd name="connsiteX42" fmla="*/ 2076294 w 3057486"/>
                <a:gd name="connsiteY42" fmla="*/ 652717 h 6644970"/>
                <a:gd name="connsiteX43" fmla="*/ 2152134 w 3057486"/>
                <a:gd name="connsiteY43" fmla="*/ 748616 h 6644970"/>
                <a:gd name="connsiteX44" fmla="*/ 2312194 w 3057486"/>
                <a:gd name="connsiteY44" fmla="*/ 732326 h 6644970"/>
                <a:gd name="connsiteX45" fmla="*/ 2494601 w 3057486"/>
                <a:gd name="connsiteY45" fmla="*/ 857072 h 6644970"/>
                <a:gd name="connsiteX46" fmla="*/ 2639208 w 3057486"/>
                <a:gd name="connsiteY46" fmla="*/ 1077662 h 6644970"/>
                <a:gd name="connsiteX47" fmla="*/ 2863622 w 3057486"/>
                <a:gd name="connsiteY47" fmla="*/ 1552252 h 6644970"/>
                <a:gd name="connsiteX48" fmla="*/ 2956275 w 3057486"/>
                <a:gd name="connsiteY48" fmla="*/ 1754225 h 6644970"/>
                <a:gd name="connsiteX49" fmla="*/ 3027714 w 3057486"/>
                <a:gd name="connsiteY49" fmla="*/ 1974239 h 6644970"/>
                <a:gd name="connsiteX50" fmla="*/ 2943430 w 3057486"/>
                <a:gd name="connsiteY50" fmla="*/ 2533905 h 6644970"/>
                <a:gd name="connsiteX51" fmla="*/ 2871920 w 3057486"/>
                <a:gd name="connsiteY51" fmla="*/ 2825210 h 6644970"/>
                <a:gd name="connsiteX52" fmla="*/ 2790020 w 3057486"/>
                <a:gd name="connsiteY52" fmla="*/ 2900255 h 6644970"/>
                <a:gd name="connsiteX53" fmla="*/ 2791535 w 3057486"/>
                <a:gd name="connsiteY53" fmla="*/ 2976600 h 6644970"/>
                <a:gd name="connsiteX54" fmla="*/ 2725365 w 3057486"/>
                <a:gd name="connsiteY54" fmla="*/ 3265670 h 6644970"/>
                <a:gd name="connsiteX55" fmla="*/ 2603200 w 3057486"/>
                <a:gd name="connsiteY55" fmla="*/ 3619322 h 6644970"/>
                <a:gd name="connsiteX56" fmla="*/ 2460182 w 3057486"/>
                <a:gd name="connsiteY56" fmla="*/ 4034957 h 6644970"/>
                <a:gd name="connsiteX57" fmla="*/ 2383043 w 3057486"/>
                <a:gd name="connsiteY57" fmla="*/ 4378507 h 6644970"/>
                <a:gd name="connsiteX58" fmla="*/ 2475406 w 3057486"/>
                <a:gd name="connsiteY58" fmla="*/ 4526289 h 6644970"/>
                <a:gd name="connsiteX59" fmla="*/ 2724788 w 3057486"/>
                <a:gd name="connsiteY59" fmla="*/ 4941925 h 6644970"/>
                <a:gd name="connsiteX60" fmla="*/ 2891043 w 3057486"/>
                <a:gd name="connsiteY60" fmla="*/ 5348325 h 6644970"/>
                <a:gd name="connsiteX61" fmla="*/ 3001879 w 3057486"/>
                <a:gd name="connsiteY61" fmla="*/ 5653125 h 6644970"/>
                <a:gd name="connsiteX62" fmla="*/ 3057297 w 3057486"/>
                <a:gd name="connsiteY62" fmla="*/ 5985634 h 6644970"/>
                <a:gd name="connsiteX63" fmla="*/ 3020352 w 3057486"/>
                <a:gd name="connsiteY63" fmla="*/ 6133416 h 6644970"/>
                <a:gd name="connsiteX64" fmla="*/ 3029011 w 3057486"/>
                <a:gd name="connsiteY64" fmla="*/ 6214234 h 6644970"/>
                <a:gd name="connsiteX65" fmla="*/ 2937225 w 3057486"/>
                <a:gd name="connsiteY65" fmla="*/ 6244253 h 6644970"/>
                <a:gd name="connsiteX66" fmla="*/ 2891043 w 3057486"/>
                <a:gd name="connsiteY66" fmla="*/ 6327380 h 6644970"/>
                <a:gd name="connsiteX67" fmla="*/ 2844861 w 3057486"/>
                <a:gd name="connsiteY67" fmla="*/ 6475162 h 6644970"/>
                <a:gd name="connsiteX68" fmla="*/ 2844861 w 3057486"/>
                <a:gd name="connsiteY68" fmla="*/ 6585998 h 6644970"/>
                <a:gd name="connsiteX69" fmla="*/ 2623188 w 3057486"/>
                <a:gd name="connsiteY69" fmla="*/ 6641416 h 6644970"/>
                <a:gd name="connsiteX70" fmla="*/ 2419988 w 3057486"/>
                <a:gd name="connsiteY70" fmla="*/ 6622943 h 6644970"/>
                <a:gd name="connsiteX71" fmla="*/ 2410752 w 3057486"/>
                <a:gd name="connsiteY71" fmla="*/ 6567525 h 6644970"/>
                <a:gd name="connsiteX72" fmla="*/ 2336861 w 3057486"/>
                <a:gd name="connsiteY72" fmla="*/ 6622943 h 6644970"/>
                <a:gd name="connsiteX73" fmla="*/ 2189079 w 3057486"/>
                <a:gd name="connsiteY73" fmla="*/ 6641416 h 6644970"/>
                <a:gd name="connsiteX74" fmla="*/ 1736497 w 3057486"/>
                <a:gd name="connsiteY74" fmla="*/ 6641416 h 6644970"/>
                <a:gd name="connsiteX75" fmla="*/ 1671843 w 3057486"/>
                <a:gd name="connsiteY75" fmla="*/ 6604471 h 6644970"/>
                <a:gd name="connsiteX76" fmla="*/ 1745734 w 3057486"/>
                <a:gd name="connsiteY76" fmla="*/ 6447453 h 6644970"/>
                <a:gd name="connsiteX77" fmla="*/ 1902752 w 3057486"/>
                <a:gd name="connsiteY77" fmla="*/ 6410507 h 6644970"/>
                <a:gd name="connsiteX78" fmla="*/ 1995115 w 3057486"/>
                <a:gd name="connsiteY78" fmla="*/ 6345853 h 6644970"/>
                <a:gd name="connsiteX79" fmla="*/ 1933347 w 3057486"/>
                <a:gd name="connsiteY79" fmla="*/ 6232130 h 6644970"/>
                <a:gd name="connsiteX0" fmla="*/ 1933347 w 3057486"/>
                <a:gd name="connsiteY0" fmla="*/ 6232130 h 6644970"/>
                <a:gd name="connsiteX1" fmla="*/ 2010413 w 3057486"/>
                <a:gd name="connsiteY1" fmla="*/ 6119562 h 6644970"/>
                <a:gd name="connsiteX2" fmla="*/ 2164256 w 3057486"/>
                <a:gd name="connsiteY2" fmla="*/ 6064721 h 6644970"/>
                <a:gd name="connsiteX3" fmla="*/ 2050534 w 3057486"/>
                <a:gd name="connsiteY3" fmla="*/ 5754725 h 6644970"/>
                <a:gd name="connsiteX4" fmla="*/ 1865806 w 3057486"/>
                <a:gd name="connsiteY4" fmla="*/ 5182071 h 6644970"/>
                <a:gd name="connsiteX5" fmla="*/ 1579479 w 3057486"/>
                <a:gd name="connsiteY5" fmla="*/ 4572471 h 6644970"/>
                <a:gd name="connsiteX6" fmla="*/ 1542534 w 3057486"/>
                <a:gd name="connsiteY6" fmla="*/ 4350798 h 6644970"/>
                <a:gd name="connsiteX7" fmla="*/ 1607188 w 3057486"/>
                <a:gd name="connsiteY7" fmla="*/ 3898216 h 6644970"/>
                <a:gd name="connsiteX8" fmla="*/ 1745734 w 3057486"/>
                <a:gd name="connsiteY8" fmla="*/ 3066943 h 6644970"/>
                <a:gd name="connsiteX9" fmla="*/ 1727261 w 3057486"/>
                <a:gd name="connsiteY9" fmla="*/ 2429634 h 6644970"/>
                <a:gd name="connsiteX10" fmla="*/ 1551770 w 3057486"/>
                <a:gd name="connsiteY10" fmla="*/ 2041707 h 6644970"/>
                <a:gd name="connsiteX11" fmla="*/ 1422461 w 3057486"/>
                <a:gd name="connsiteY11" fmla="*/ 1764616 h 6644970"/>
                <a:gd name="connsiteX12" fmla="*/ 1230590 w 3057486"/>
                <a:gd name="connsiteY12" fmla="*/ 1860876 h 6644970"/>
                <a:gd name="connsiteX13" fmla="*/ 935892 w 3057486"/>
                <a:gd name="connsiteY13" fmla="*/ 2123319 h 6644970"/>
                <a:gd name="connsiteX14" fmla="*/ 572715 w 3057486"/>
                <a:gd name="connsiteY14" fmla="*/ 2364980 h 6644970"/>
                <a:gd name="connsiteX15" fmla="*/ 314097 w 3057486"/>
                <a:gd name="connsiteY15" fmla="*/ 2540471 h 6644970"/>
                <a:gd name="connsiteX16" fmla="*/ 217981 w 3057486"/>
                <a:gd name="connsiteY16" fmla="*/ 2635432 h 6644970"/>
                <a:gd name="connsiteX17" fmla="*/ 135143 w 3057486"/>
                <a:gd name="connsiteY17" fmla="*/ 2623309 h 6644970"/>
                <a:gd name="connsiteX18" fmla="*/ 54036 w 3057486"/>
                <a:gd name="connsiteY18" fmla="*/ 2657368 h 6644970"/>
                <a:gd name="connsiteX19" fmla="*/ 61 w 3057486"/>
                <a:gd name="connsiteY19" fmla="*/ 2651307 h 6644970"/>
                <a:gd name="connsiteX20" fmla="*/ 46243 w 3057486"/>
                <a:gd name="connsiteY20" fmla="*/ 2568180 h 6644970"/>
                <a:gd name="connsiteX21" fmla="*/ 166315 w 3057486"/>
                <a:gd name="connsiteY21" fmla="*/ 2401925 h 6644970"/>
                <a:gd name="connsiteX22" fmla="*/ 314097 w 3057486"/>
                <a:gd name="connsiteY22" fmla="*/ 2318798 h 6644970"/>
                <a:gd name="connsiteX23" fmla="*/ 480352 w 3057486"/>
                <a:gd name="connsiteY23" fmla="*/ 2189489 h 6644970"/>
                <a:gd name="connsiteX24" fmla="*/ 729734 w 3057486"/>
                <a:gd name="connsiteY24" fmla="*/ 1930871 h 6644970"/>
                <a:gd name="connsiteX25" fmla="*/ 1071479 w 3057486"/>
                <a:gd name="connsiteY25" fmla="*/ 1542943 h 6644970"/>
                <a:gd name="connsiteX26" fmla="*/ 1210025 w 3057486"/>
                <a:gd name="connsiteY26" fmla="*/ 1284325 h 6644970"/>
                <a:gd name="connsiteX27" fmla="*/ 1339334 w 3057486"/>
                <a:gd name="connsiteY27" fmla="*/ 1025707 h 6644970"/>
                <a:gd name="connsiteX28" fmla="*/ 1385515 w 3057486"/>
                <a:gd name="connsiteY28" fmla="*/ 951816 h 6644970"/>
                <a:gd name="connsiteX29" fmla="*/ 1311625 w 3057486"/>
                <a:gd name="connsiteY29" fmla="*/ 877925 h 6644970"/>
                <a:gd name="connsiteX30" fmla="*/ 1228497 w 3057486"/>
                <a:gd name="connsiteY30" fmla="*/ 887162 h 6644970"/>
                <a:gd name="connsiteX31" fmla="*/ 1126897 w 3057486"/>
                <a:gd name="connsiteY31" fmla="*/ 693198 h 6644970"/>
                <a:gd name="connsiteX32" fmla="*/ 1095364 w 3057486"/>
                <a:gd name="connsiteY32" fmla="*/ 657479 h 6644970"/>
                <a:gd name="connsiteX33" fmla="*/ 1042544 w 3057486"/>
                <a:gd name="connsiteY33" fmla="*/ 445909 h 6644970"/>
                <a:gd name="connsiteX34" fmla="*/ 1008051 w 3057486"/>
                <a:gd name="connsiteY34" fmla="*/ 262047 h 6644970"/>
                <a:gd name="connsiteX35" fmla="*/ 1040595 w 3057486"/>
                <a:gd name="connsiteY35" fmla="*/ 135985 h 6644970"/>
                <a:gd name="connsiteX36" fmla="*/ 1148906 w 3057486"/>
                <a:gd name="connsiteY36" fmla="*/ 92546 h 6644970"/>
                <a:gd name="connsiteX37" fmla="*/ 1409327 w 3057486"/>
                <a:gd name="connsiteY37" fmla="*/ 2563 h 6644970"/>
                <a:gd name="connsiteX38" fmla="*/ 1625950 w 3057486"/>
                <a:gd name="connsiteY38" fmla="*/ 46075 h 6644970"/>
                <a:gd name="connsiteX39" fmla="*/ 1708788 w 3057486"/>
                <a:gd name="connsiteY39" fmla="*/ 259089 h 6644970"/>
                <a:gd name="connsiteX40" fmla="*/ 1736497 w 3057486"/>
                <a:gd name="connsiteY40" fmla="*/ 480762 h 6644970"/>
                <a:gd name="connsiteX41" fmla="*/ 1825324 w 3057486"/>
                <a:gd name="connsiteY41" fmla="*/ 630348 h 6644970"/>
                <a:gd name="connsiteX42" fmla="*/ 2076294 w 3057486"/>
                <a:gd name="connsiteY42" fmla="*/ 652717 h 6644970"/>
                <a:gd name="connsiteX43" fmla="*/ 2312194 w 3057486"/>
                <a:gd name="connsiteY43" fmla="*/ 732326 h 6644970"/>
                <a:gd name="connsiteX44" fmla="*/ 2494601 w 3057486"/>
                <a:gd name="connsiteY44" fmla="*/ 857072 h 6644970"/>
                <a:gd name="connsiteX45" fmla="*/ 2639208 w 3057486"/>
                <a:gd name="connsiteY45" fmla="*/ 1077662 h 6644970"/>
                <a:gd name="connsiteX46" fmla="*/ 2863622 w 3057486"/>
                <a:gd name="connsiteY46" fmla="*/ 1552252 h 6644970"/>
                <a:gd name="connsiteX47" fmla="*/ 2956275 w 3057486"/>
                <a:gd name="connsiteY47" fmla="*/ 1754225 h 6644970"/>
                <a:gd name="connsiteX48" fmla="*/ 3027714 w 3057486"/>
                <a:gd name="connsiteY48" fmla="*/ 1974239 h 6644970"/>
                <a:gd name="connsiteX49" fmla="*/ 2943430 w 3057486"/>
                <a:gd name="connsiteY49" fmla="*/ 2533905 h 6644970"/>
                <a:gd name="connsiteX50" fmla="*/ 2871920 w 3057486"/>
                <a:gd name="connsiteY50" fmla="*/ 2825210 h 6644970"/>
                <a:gd name="connsiteX51" fmla="*/ 2790020 w 3057486"/>
                <a:gd name="connsiteY51" fmla="*/ 2900255 h 6644970"/>
                <a:gd name="connsiteX52" fmla="*/ 2791535 w 3057486"/>
                <a:gd name="connsiteY52" fmla="*/ 2976600 h 6644970"/>
                <a:gd name="connsiteX53" fmla="*/ 2725365 w 3057486"/>
                <a:gd name="connsiteY53" fmla="*/ 3265670 h 6644970"/>
                <a:gd name="connsiteX54" fmla="*/ 2603200 w 3057486"/>
                <a:gd name="connsiteY54" fmla="*/ 3619322 h 6644970"/>
                <a:gd name="connsiteX55" fmla="*/ 2460182 w 3057486"/>
                <a:gd name="connsiteY55" fmla="*/ 4034957 h 6644970"/>
                <a:gd name="connsiteX56" fmla="*/ 2383043 w 3057486"/>
                <a:gd name="connsiteY56" fmla="*/ 4378507 h 6644970"/>
                <a:gd name="connsiteX57" fmla="*/ 2475406 w 3057486"/>
                <a:gd name="connsiteY57" fmla="*/ 4526289 h 6644970"/>
                <a:gd name="connsiteX58" fmla="*/ 2724788 w 3057486"/>
                <a:gd name="connsiteY58" fmla="*/ 4941925 h 6644970"/>
                <a:gd name="connsiteX59" fmla="*/ 2891043 w 3057486"/>
                <a:gd name="connsiteY59" fmla="*/ 5348325 h 6644970"/>
                <a:gd name="connsiteX60" fmla="*/ 3001879 w 3057486"/>
                <a:gd name="connsiteY60" fmla="*/ 5653125 h 6644970"/>
                <a:gd name="connsiteX61" fmla="*/ 3057297 w 3057486"/>
                <a:gd name="connsiteY61" fmla="*/ 5985634 h 6644970"/>
                <a:gd name="connsiteX62" fmla="*/ 3020352 w 3057486"/>
                <a:gd name="connsiteY62" fmla="*/ 6133416 h 6644970"/>
                <a:gd name="connsiteX63" fmla="*/ 3029011 w 3057486"/>
                <a:gd name="connsiteY63" fmla="*/ 6214234 h 6644970"/>
                <a:gd name="connsiteX64" fmla="*/ 2937225 w 3057486"/>
                <a:gd name="connsiteY64" fmla="*/ 6244253 h 6644970"/>
                <a:gd name="connsiteX65" fmla="*/ 2891043 w 3057486"/>
                <a:gd name="connsiteY65" fmla="*/ 6327380 h 6644970"/>
                <a:gd name="connsiteX66" fmla="*/ 2844861 w 3057486"/>
                <a:gd name="connsiteY66" fmla="*/ 6475162 h 6644970"/>
                <a:gd name="connsiteX67" fmla="*/ 2844861 w 3057486"/>
                <a:gd name="connsiteY67" fmla="*/ 6585998 h 6644970"/>
                <a:gd name="connsiteX68" fmla="*/ 2623188 w 3057486"/>
                <a:gd name="connsiteY68" fmla="*/ 6641416 h 6644970"/>
                <a:gd name="connsiteX69" fmla="*/ 2419988 w 3057486"/>
                <a:gd name="connsiteY69" fmla="*/ 6622943 h 6644970"/>
                <a:gd name="connsiteX70" fmla="*/ 2410752 w 3057486"/>
                <a:gd name="connsiteY70" fmla="*/ 6567525 h 6644970"/>
                <a:gd name="connsiteX71" fmla="*/ 2336861 w 3057486"/>
                <a:gd name="connsiteY71" fmla="*/ 6622943 h 6644970"/>
                <a:gd name="connsiteX72" fmla="*/ 2189079 w 3057486"/>
                <a:gd name="connsiteY72" fmla="*/ 6641416 h 6644970"/>
                <a:gd name="connsiteX73" fmla="*/ 1736497 w 3057486"/>
                <a:gd name="connsiteY73" fmla="*/ 6641416 h 6644970"/>
                <a:gd name="connsiteX74" fmla="*/ 1671843 w 3057486"/>
                <a:gd name="connsiteY74" fmla="*/ 6604471 h 6644970"/>
                <a:gd name="connsiteX75" fmla="*/ 1745734 w 3057486"/>
                <a:gd name="connsiteY75" fmla="*/ 6447453 h 6644970"/>
                <a:gd name="connsiteX76" fmla="*/ 1902752 w 3057486"/>
                <a:gd name="connsiteY76" fmla="*/ 6410507 h 6644970"/>
                <a:gd name="connsiteX77" fmla="*/ 1995115 w 3057486"/>
                <a:gd name="connsiteY77" fmla="*/ 6345853 h 6644970"/>
                <a:gd name="connsiteX78" fmla="*/ 1933347 w 3057486"/>
                <a:gd name="connsiteY78" fmla="*/ 6232130 h 6644970"/>
                <a:gd name="connsiteX0" fmla="*/ 1933347 w 3057486"/>
                <a:gd name="connsiteY0" fmla="*/ 6232130 h 6644970"/>
                <a:gd name="connsiteX1" fmla="*/ 2010413 w 3057486"/>
                <a:gd name="connsiteY1" fmla="*/ 6119562 h 6644970"/>
                <a:gd name="connsiteX2" fmla="*/ 2164256 w 3057486"/>
                <a:gd name="connsiteY2" fmla="*/ 6064721 h 6644970"/>
                <a:gd name="connsiteX3" fmla="*/ 2050534 w 3057486"/>
                <a:gd name="connsiteY3" fmla="*/ 5754725 h 6644970"/>
                <a:gd name="connsiteX4" fmla="*/ 1865806 w 3057486"/>
                <a:gd name="connsiteY4" fmla="*/ 5182071 h 6644970"/>
                <a:gd name="connsiteX5" fmla="*/ 1579479 w 3057486"/>
                <a:gd name="connsiteY5" fmla="*/ 4572471 h 6644970"/>
                <a:gd name="connsiteX6" fmla="*/ 1542534 w 3057486"/>
                <a:gd name="connsiteY6" fmla="*/ 4350798 h 6644970"/>
                <a:gd name="connsiteX7" fmla="*/ 1607188 w 3057486"/>
                <a:gd name="connsiteY7" fmla="*/ 3898216 h 6644970"/>
                <a:gd name="connsiteX8" fmla="*/ 1745734 w 3057486"/>
                <a:gd name="connsiteY8" fmla="*/ 3066943 h 6644970"/>
                <a:gd name="connsiteX9" fmla="*/ 1727261 w 3057486"/>
                <a:gd name="connsiteY9" fmla="*/ 2429634 h 6644970"/>
                <a:gd name="connsiteX10" fmla="*/ 1551770 w 3057486"/>
                <a:gd name="connsiteY10" fmla="*/ 2041707 h 6644970"/>
                <a:gd name="connsiteX11" fmla="*/ 1422461 w 3057486"/>
                <a:gd name="connsiteY11" fmla="*/ 1764616 h 6644970"/>
                <a:gd name="connsiteX12" fmla="*/ 1230590 w 3057486"/>
                <a:gd name="connsiteY12" fmla="*/ 1860876 h 6644970"/>
                <a:gd name="connsiteX13" fmla="*/ 935892 w 3057486"/>
                <a:gd name="connsiteY13" fmla="*/ 2123319 h 6644970"/>
                <a:gd name="connsiteX14" fmla="*/ 572715 w 3057486"/>
                <a:gd name="connsiteY14" fmla="*/ 2364980 h 6644970"/>
                <a:gd name="connsiteX15" fmla="*/ 314097 w 3057486"/>
                <a:gd name="connsiteY15" fmla="*/ 2540471 h 6644970"/>
                <a:gd name="connsiteX16" fmla="*/ 217981 w 3057486"/>
                <a:gd name="connsiteY16" fmla="*/ 2635432 h 6644970"/>
                <a:gd name="connsiteX17" fmla="*/ 135143 w 3057486"/>
                <a:gd name="connsiteY17" fmla="*/ 2623309 h 6644970"/>
                <a:gd name="connsiteX18" fmla="*/ 54036 w 3057486"/>
                <a:gd name="connsiteY18" fmla="*/ 2657368 h 6644970"/>
                <a:gd name="connsiteX19" fmla="*/ 61 w 3057486"/>
                <a:gd name="connsiteY19" fmla="*/ 2651307 h 6644970"/>
                <a:gd name="connsiteX20" fmla="*/ 46243 w 3057486"/>
                <a:gd name="connsiteY20" fmla="*/ 2568180 h 6644970"/>
                <a:gd name="connsiteX21" fmla="*/ 166315 w 3057486"/>
                <a:gd name="connsiteY21" fmla="*/ 2401925 h 6644970"/>
                <a:gd name="connsiteX22" fmla="*/ 314097 w 3057486"/>
                <a:gd name="connsiteY22" fmla="*/ 2318798 h 6644970"/>
                <a:gd name="connsiteX23" fmla="*/ 480352 w 3057486"/>
                <a:gd name="connsiteY23" fmla="*/ 2189489 h 6644970"/>
                <a:gd name="connsiteX24" fmla="*/ 729734 w 3057486"/>
                <a:gd name="connsiteY24" fmla="*/ 1930871 h 6644970"/>
                <a:gd name="connsiteX25" fmla="*/ 1071479 w 3057486"/>
                <a:gd name="connsiteY25" fmla="*/ 1542943 h 6644970"/>
                <a:gd name="connsiteX26" fmla="*/ 1210025 w 3057486"/>
                <a:gd name="connsiteY26" fmla="*/ 1284325 h 6644970"/>
                <a:gd name="connsiteX27" fmla="*/ 1339334 w 3057486"/>
                <a:gd name="connsiteY27" fmla="*/ 1025707 h 6644970"/>
                <a:gd name="connsiteX28" fmla="*/ 1385515 w 3057486"/>
                <a:gd name="connsiteY28" fmla="*/ 951816 h 6644970"/>
                <a:gd name="connsiteX29" fmla="*/ 1311625 w 3057486"/>
                <a:gd name="connsiteY29" fmla="*/ 877925 h 6644970"/>
                <a:gd name="connsiteX30" fmla="*/ 1228497 w 3057486"/>
                <a:gd name="connsiteY30" fmla="*/ 887162 h 6644970"/>
                <a:gd name="connsiteX31" fmla="*/ 1126897 w 3057486"/>
                <a:gd name="connsiteY31" fmla="*/ 693198 h 6644970"/>
                <a:gd name="connsiteX32" fmla="*/ 1095364 w 3057486"/>
                <a:gd name="connsiteY32" fmla="*/ 657479 h 6644970"/>
                <a:gd name="connsiteX33" fmla="*/ 1042544 w 3057486"/>
                <a:gd name="connsiteY33" fmla="*/ 445909 h 6644970"/>
                <a:gd name="connsiteX34" fmla="*/ 1008051 w 3057486"/>
                <a:gd name="connsiteY34" fmla="*/ 262047 h 6644970"/>
                <a:gd name="connsiteX35" fmla="*/ 1040595 w 3057486"/>
                <a:gd name="connsiteY35" fmla="*/ 135985 h 6644970"/>
                <a:gd name="connsiteX36" fmla="*/ 1148906 w 3057486"/>
                <a:gd name="connsiteY36" fmla="*/ 92546 h 6644970"/>
                <a:gd name="connsiteX37" fmla="*/ 1409327 w 3057486"/>
                <a:gd name="connsiteY37" fmla="*/ 2563 h 6644970"/>
                <a:gd name="connsiteX38" fmla="*/ 1625950 w 3057486"/>
                <a:gd name="connsiteY38" fmla="*/ 46075 h 6644970"/>
                <a:gd name="connsiteX39" fmla="*/ 1708788 w 3057486"/>
                <a:gd name="connsiteY39" fmla="*/ 259089 h 6644970"/>
                <a:gd name="connsiteX40" fmla="*/ 1736497 w 3057486"/>
                <a:gd name="connsiteY40" fmla="*/ 480762 h 6644970"/>
                <a:gd name="connsiteX41" fmla="*/ 2032493 w 3057486"/>
                <a:gd name="connsiteY41" fmla="*/ 496998 h 6644970"/>
                <a:gd name="connsiteX42" fmla="*/ 2076294 w 3057486"/>
                <a:gd name="connsiteY42" fmla="*/ 652717 h 6644970"/>
                <a:gd name="connsiteX43" fmla="*/ 2312194 w 3057486"/>
                <a:gd name="connsiteY43" fmla="*/ 732326 h 6644970"/>
                <a:gd name="connsiteX44" fmla="*/ 2494601 w 3057486"/>
                <a:gd name="connsiteY44" fmla="*/ 857072 h 6644970"/>
                <a:gd name="connsiteX45" fmla="*/ 2639208 w 3057486"/>
                <a:gd name="connsiteY45" fmla="*/ 1077662 h 6644970"/>
                <a:gd name="connsiteX46" fmla="*/ 2863622 w 3057486"/>
                <a:gd name="connsiteY46" fmla="*/ 1552252 h 6644970"/>
                <a:gd name="connsiteX47" fmla="*/ 2956275 w 3057486"/>
                <a:gd name="connsiteY47" fmla="*/ 1754225 h 6644970"/>
                <a:gd name="connsiteX48" fmla="*/ 3027714 w 3057486"/>
                <a:gd name="connsiteY48" fmla="*/ 1974239 h 6644970"/>
                <a:gd name="connsiteX49" fmla="*/ 2943430 w 3057486"/>
                <a:gd name="connsiteY49" fmla="*/ 2533905 h 6644970"/>
                <a:gd name="connsiteX50" fmla="*/ 2871920 w 3057486"/>
                <a:gd name="connsiteY50" fmla="*/ 2825210 h 6644970"/>
                <a:gd name="connsiteX51" fmla="*/ 2790020 w 3057486"/>
                <a:gd name="connsiteY51" fmla="*/ 2900255 h 6644970"/>
                <a:gd name="connsiteX52" fmla="*/ 2791535 w 3057486"/>
                <a:gd name="connsiteY52" fmla="*/ 2976600 h 6644970"/>
                <a:gd name="connsiteX53" fmla="*/ 2725365 w 3057486"/>
                <a:gd name="connsiteY53" fmla="*/ 3265670 h 6644970"/>
                <a:gd name="connsiteX54" fmla="*/ 2603200 w 3057486"/>
                <a:gd name="connsiteY54" fmla="*/ 3619322 h 6644970"/>
                <a:gd name="connsiteX55" fmla="*/ 2460182 w 3057486"/>
                <a:gd name="connsiteY55" fmla="*/ 4034957 h 6644970"/>
                <a:gd name="connsiteX56" fmla="*/ 2383043 w 3057486"/>
                <a:gd name="connsiteY56" fmla="*/ 4378507 h 6644970"/>
                <a:gd name="connsiteX57" fmla="*/ 2475406 w 3057486"/>
                <a:gd name="connsiteY57" fmla="*/ 4526289 h 6644970"/>
                <a:gd name="connsiteX58" fmla="*/ 2724788 w 3057486"/>
                <a:gd name="connsiteY58" fmla="*/ 4941925 h 6644970"/>
                <a:gd name="connsiteX59" fmla="*/ 2891043 w 3057486"/>
                <a:gd name="connsiteY59" fmla="*/ 5348325 h 6644970"/>
                <a:gd name="connsiteX60" fmla="*/ 3001879 w 3057486"/>
                <a:gd name="connsiteY60" fmla="*/ 5653125 h 6644970"/>
                <a:gd name="connsiteX61" fmla="*/ 3057297 w 3057486"/>
                <a:gd name="connsiteY61" fmla="*/ 5985634 h 6644970"/>
                <a:gd name="connsiteX62" fmla="*/ 3020352 w 3057486"/>
                <a:gd name="connsiteY62" fmla="*/ 6133416 h 6644970"/>
                <a:gd name="connsiteX63" fmla="*/ 3029011 w 3057486"/>
                <a:gd name="connsiteY63" fmla="*/ 6214234 h 6644970"/>
                <a:gd name="connsiteX64" fmla="*/ 2937225 w 3057486"/>
                <a:gd name="connsiteY64" fmla="*/ 6244253 h 6644970"/>
                <a:gd name="connsiteX65" fmla="*/ 2891043 w 3057486"/>
                <a:gd name="connsiteY65" fmla="*/ 6327380 h 6644970"/>
                <a:gd name="connsiteX66" fmla="*/ 2844861 w 3057486"/>
                <a:gd name="connsiteY66" fmla="*/ 6475162 h 6644970"/>
                <a:gd name="connsiteX67" fmla="*/ 2844861 w 3057486"/>
                <a:gd name="connsiteY67" fmla="*/ 6585998 h 6644970"/>
                <a:gd name="connsiteX68" fmla="*/ 2623188 w 3057486"/>
                <a:gd name="connsiteY68" fmla="*/ 6641416 h 6644970"/>
                <a:gd name="connsiteX69" fmla="*/ 2419988 w 3057486"/>
                <a:gd name="connsiteY69" fmla="*/ 6622943 h 6644970"/>
                <a:gd name="connsiteX70" fmla="*/ 2410752 w 3057486"/>
                <a:gd name="connsiteY70" fmla="*/ 6567525 h 6644970"/>
                <a:gd name="connsiteX71" fmla="*/ 2336861 w 3057486"/>
                <a:gd name="connsiteY71" fmla="*/ 6622943 h 6644970"/>
                <a:gd name="connsiteX72" fmla="*/ 2189079 w 3057486"/>
                <a:gd name="connsiteY72" fmla="*/ 6641416 h 6644970"/>
                <a:gd name="connsiteX73" fmla="*/ 1736497 w 3057486"/>
                <a:gd name="connsiteY73" fmla="*/ 6641416 h 6644970"/>
                <a:gd name="connsiteX74" fmla="*/ 1671843 w 3057486"/>
                <a:gd name="connsiteY74" fmla="*/ 6604471 h 6644970"/>
                <a:gd name="connsiteX75" fmla="*/ 1745734 w 3057486"/>
                <a:gd name="connsiteY75" fmla="*/ 6447453 h 6644970"/>
                <a:gd name="connsiteX76" fmla="*/ 1902752 w 3057486"/>
                <a:gd name="connsiteY76" fmla="*/ 6410507 h 6644970"/>
                <a:gd name="connsiteX77" fmla="*/ 1995115 w 3057486"/>
                <a:gd name="connsiteY77" fmla="*/ 6345853 h 6644970"/>
                <a:gd name="connsiteX78" fmla="*/ 1933347 w 3057486"/>
                <a:gd name="connsiteY78" fmla="*/ 6232130 h 6644970"/>
                <a:gd name="connsiteX0" fmla="*/ 1933347 w 3057486"/>
                <a:gd name="connsiteY0" fmla="*/ 6232130 h 6644970"/>
                <a:gd name="connsiteX1" fmla="*/ 2010413 w 3057486"/>
                <a:gd name="connsiteY1" fmla="*/ 6119562 h 6644970"/>
                <a:gd name="connsiteX2" fmla="*/ 2164256 w 3057486"/>
                <a:gd name="connsiteY2" fmla="*/ 6064721 h 6644970"/>
                <a:gd name="connsiteX3" fmla="*/ 2050534 w 3057486"/>
                <a:gd name="connsiteY3" fmla="*/ 5754725 h 6644970"/>
                <a:gd name="connsiteX4" fmla="*/ 1865806 w 3057486"/>
                <a:gd name="connsiteY4" fmla="*/ 5182071 h 6644970"/>
                <a:gd name="connsiteX5" fmla="*/ 1579479 w 3057486"/>
                <a:gd name="connsiteY5" fmla="*/ 4572471 h 6644970"/>
                <a:gd name="connsiteX6" fmla="*/ 1542534 w 3057486"/>
                <a:gd name="connsiteY6" fmla="*/ 4350798 h 6644970"/>
                <a:gd name="connsiteX7" fmla="*/ 1607188 w 3057486"/>
                <a:gd name="connsiteY7" fmla="*/ 3898216 h 6644970"/>
                <a:gd name="connsiteX8" fmla="*/ 1745734 w 3057486"/>
                <a:gd name="connsiteY8" fmla="*/ 3066943 h 6644970"/>
                <a:gd name="connsiteX9" fmla="*/ 1727261 w 3057486"/>
                <a:gd name="connsiteY9" fmla="*/ 2429634 h 6644970"/>
                <a:gd name="connsiteX10" fmla="*/ 1551770 w 3057486"/>
                <a:gd name="connsiteY10" fmla="*/ 2041707 h 6644970"/>
                <a:gd name="connsiteX11" fmla="*/ 1422461 w 3057486"/>
                <a:gd name="connsiteY11" fmla="*/ 1764616 h 6644970"/>
                <a:gd name="connsiteX12" fmla="*/ 1230590 w 3057486"/>
                <a:gd name="connsiteY12" fmla="*/ 1860876 h 6644970"/>
                <a:gd name="connsiteX13" fmla="*/ 935892 w 3057486"/>
                <a:gd name="connsiteY13" fmla="*/ 2123319 h 6644970"/>
                <a:gd name="connsiteX14" fmla="*/ 572715 w 3057486"/>
                <a:gd name="connsiteY14" fmla="*/ 2364980 h 6644970"/>
                <a:gd name="connsiteX15" fmla="*/ 314097 w 3057486"/>
                <a:gd name="connsiteY15" fmla="*/ 2540471 h 6644970"/>
                <a:gd name="connsiteX16" fmla="*/ 217981 w 3057486"/>
                <a:gd name="connsiteY16" fmla="*/ 2635432 h 6644970"/>
                <a:gd name="connsiteX17" fmla="*/ 135143 w 3057486"/>
                <a:gd name="connsiteY17" fmla="*/ 2623309 h 6644970"/>
                <a:gd name="connsiteX18" fmla="*/ 54036 w 3057486"/>
                <a:gd name="connsiteY18" fmla="*/ 2657368 h 6644970"/>
                <a:gd name="connsiteX19" fmla="*/ 61 w 3057486"/>
                <a:gd name="connsiteY19" fmla="*/ 2651307 h 6644970"/>
                <a:gd name="connsiteX20" fmla="*/ 46243 w 3057486"/>
                <a:gd name="connsiteY20" fmla="*/ 2568180 h 6644970"/>
                <a:gd name="connsiteX21" fmla="*/ 166315 w 3057486"/>
                <a:gd name="connsiteY21" fmla="*/ 2401925 h 6644970"/>
                <a:gd name="connsiteX22" fmla="*/ 314097 w 3057486"/>
                <a:gd name="connsiteY22" fmla="*/ 2318798 h 6644970"/>
                <a:gd name="connsiteX23" fmla="*/ 480352 w 3057486"/>
                <a:gd name="connsiteY23" fmla="*/ 2189489 h 6644970"/>
                <a:gd name="connsiteX24" fmla="*/ 729734 w 3057486"/>
                <a:gd name="connsiteY24" fmla="*/ 1930871 h 6644970"/>
                <a:gd name="connsiteX25" fmla="*/ 1071479 w 3057486"/>
                <a:gd name="connsiteY25" fmla="*/ 1542943 h 6644970"/>
                <a:gd name="connsiteX26" fmla="*/ 1210025 w 3057486"/>
                <a:gd name="connsiteY26" fmla="*/ 1284325 h 6644970"/>
                <a:gd name="connsiteX27" fmla="*/ 1339334 w 3057486"/>
                <a:gd name="connsiteY27" fmla="*/ 1025707 h 6644970"/>
                <a:gd name="connsiteX28" fmla="*/ 1385515 w 3057486"/>
                <a:gd name="connsiteY28" fmla="*/ 951816 h 6644970"/>
                <a:gd name="connsiteX29" fmla="*/ 1311625 w 3057486"/>
                <a:gd name="connsiteY29" fmla="*/ 877925 h 6644970"/>
                <a:gd name="connsiteX30" fmla="*/ 1228497 w 3057486"/>
                <a:gd name="connsiteY30" fmla="*/ 887162 h 6644970"/>
                <a:gd name="connsiteX31" fmla="*/ 1126897 w 3057486"/>
                <a:gd name="connsiteY31" fmla="*/ 693198 h 6644970"/>
                <a:gd name="connsiteX32" fmla="*/ 1095364 w 3057486"/>
                <a:gd name="connsiteY32" fmla="*/ 657479 h 6644970"/>
                <a:gd name="connsiteX33" fmla="*/ 1042544 w 3057486"/>
                <a:gd name="connsiteY33" fmla="*/ 445909 h 6644970"/>
                <a:gd name="connsiteX34" fmla="*/ 1008051 w 3057486"/>
                <a:gd name="connsiteY34" fmla="*/ 262047 h 6644970"/>
                <a:gd name="connsiteX35" fmla="*/ 1040595 w 3057486"/>
                <a:gd name="connsiteY35" fmla="*/ 135985 h 6644970"/>
                <a:gd name="connsiteX36" fmla="*/ 1148906 w 3057486"/>
                <a:gd name="connsiteY36" fmla="*/ 92546 h 6644970"/>
                <a:gd name="connsiteX37" fmla="*/ 1409327 w 3057486"/>
                <a:gd name="connsiteY37" fmla="*/ 2563 h 6644970"/>
                <a:gd name="connsiteX38" fmla="*/ 1625950 w 3057486"/>
                <a:gd name="connsiteY38" fmla="*/ 46075 h 6644970"/>
                <a:gd name="connsiteX39" fmla="*/ 1708788 w 3057486"/>
                <a:gd name="connsiteY39" fmla="*/ 259089 h 6644970"/>
                <a:gd name="connsiteX40" fmla="*/ 2034153 w 3057486"/>
                <a:gd name="connsiteY40" fmla="*/ 287880 h 6644970"/>
                <a:gd name="connsiteX41" fmla="*/ 2032493 w 3057486"/>
                <a:gd name="connsiteY41" fmla="*/ 496998 h 6644970"/>
                <a:gd name="connsiteX42" fmla="*/ 2076294 w 3057486"/>
                <a:gd name="connsiteY42" fmla="*/ 652717 h 6644970"/>
                <a:gd name="connsiteX43" fmla="*/ 2312194 w 3057486"/>
                <a:gd name="connsiteY43" fmla="*/ 732326 h 6644970"/>
                <a:gd name="connsiteX44" fmla="*/ 2494601 w 3057486"/>
                <a:gd name="connsiteY44" fmla="*/ 857072 h 6644970"/>
                <a:gd name="connsiteX45" fmla="*/ 2639208 w 3057486"/>
                <a:gd name="connsiteY45" fmla="*/ 1077662 h 6644970"/>
                <a:gd name="connsiteX46" fmla="*/ 2863622 w 3057486"/>
                <a:gd name="connsiteY46" fmla="*/ 1552252 h 6644970"/>
                <a:gd name="connsiteX47" fmla="*/ 2956275 w 3057486"/>
                <a:gd name="connsiteY47" fmla="*/ 1754225 h 6644970"/>
                <a:gd name="connsiteX48" fmla="*/ 3027714 w 3057486"/>
                <a:gd name="connsiteY48" fmla="*/ 1974239 h 6644970"/>
                <a:gd name="connsiteX49" fmla="*/ 2943430 w 3057486"/>
                <a:gd name="connsiteY49" fmla="*/ 2533905 h 6644970"/>
                <a:gd name="connsiteX50" fmla="*/ 2871920 w 3057486"/>
                <a:gd name="connsiteY50" fmla="*/ 2825210 h 6644970"/>
                <a:gd name="connsiteX51" fmla="*/ 2790020 w 3057486"/>
                <a:gd name="connsiteY51" fmla="*/ 2900255 h 6644970"/>
                <a:gd name="connsiteX52" fmla="*/ 2791535 w 3057486"/>
                <a:gd name="connsiteY52" fmla="*/ 2976600 h 6644970"/>
                <a:gd name="connsiteX53" fmla="*/ 2725365 w 3057486"/>
                <a:gd name="connsiteY53" fmla="*/ 3265670 h 6644970"/>
                <a:gd name="connsiteX54" fmla="*/ 2603200 w 3057486"/>
                <a:gd name="connsiteY54" fmla="*/ 3619322 h 6644970"/>
                <a:gd name="connsiteX55" fmla="*/ 2460182 w 3057486"/>
                <a:gd name="connsiteY55" fmla="*/ 4034957 h 6644970"/>
                <a:gd name="connsiteX56" fmla="*/ 2383043 w 3057486"/>
                <a:gd name="connsiteY56" fmla="*/ 4378507 h 6644970"/>
                <a:gd name="connsiteX57" fmla="*/ 2475406 w 3057486"/>
                <a:gd name="connsiteY57" fmla="*/ 4526289 h 6644970"/>
                <a:gd name="connsiteX58" fmla="*/ 2724788 w 3057486"/>
                <a:gd name="connsiteY58" fmla="*/ 4941925 h 6644970"/>
                <a:gd name="connsiteX59" fmla="*/ 2891043 w 3057486"/>
                <a:gd name="connsiteY59" fmla="*/ 5348325 h 6644970"/>
                <a:gd name="connsiteX60" fmla="*/ 3001879 w 3057486"/>
                <a:gd name="connsiteY60" fmla="*/ 5653125 h 6644970"/>
                <a:gd name="connsiteX61" fmla="*/ 3057297 w 3057486"/>
                <a:gd name="connsiteY61" fmla="*/ 5985634 h 6644970"/>
                <a:gd name="connsiteX62" fmla="*/ 3020352 w 3057486"/>
                <a:gd name="connsiteY62" fmla="*/ 6133416 h 6644970"/>
                <a:gd name="connsiteX63" fmla="*/ 3029011 w 3057486"/>
                <a:gd name="connsiteY63" fmla="*/ 6214234 h 6644970"/>
                <a:gd name="connsiteX64" fmla="*/ 2937225 w 3057486"/>
                <a:gd name="connsiteY64" fmla="*/ 6244253 h 6644970"/>
                <a:gd name="connsiteX65" fmla="*/ 2891043 w 3057486"/>
                <a:gd name="connsiteY65" fmla="*/ 6327380 h 6644970"/>
                <a:gd name="connsiteX66" fmla="*/ 2844861 w 3057486"/>
                <a:gd name="connsiteY66" fmla="*/ 6475162 h 6644970"/>
                <a:gd name="connsiteX67" fmla="*/ 2844861 w 3057486"/>
                <a:gd name="connsiteY67" fmla="*/ 6585998 h 6644970"/>
                <a:gd name="connsiteX68" fmla="*/ 2623188 w 3057486"/>
                <a:gd name="connsiteY68" fmla="*/ 6641416 h 6644970"/>
                <a:gd name="connsiteX69" fmla="*/ 2419988 w 3057486"/>
                <a:gd name="connsiteY69" fmla="*/ 6622943 h 6644970"/>
                <a:gd name="connsiteX70" fmla="*/ 2410752 w 3057486"/>
                <a:gd name="connsiteY70" fmla="*/ 6567525 h 6644970"/>
                <a:gd name="connsiteX71" fmla="*/ 2336861 w 3057486"/>
                <a:gd name="connsiteY71" fmla="*/ 6622943 h 6644970"/>
                <a:gd name="connsiteX72" fmla="*/ 2189079 w 3057486"/>
                <a:gd name="connsiteY72" fmla="*/ 6641416 h 6644970"/>
                <a:gd name="connsiteX73" fmla="*/ 1736497 w 3057486"/>
                <a:gd name="connsiteY73" fmla="*/ 6641416 h 6644970"/>
                <a:gd name="connsiteX74" fmla="*/ 1671843 w 3057486"/>
                <a:gd name="connsiteY74" fmla="*/ 6604471 h 6644970"/>
                <a:gd name="connsiteX75" fmla="*/ 1745734 w 3057486"/>
                <a:gd name="connsiteY75" fmla="*/ 6447453 h 6644970"/>
                <a:gd name="connsiteX76" fmla="*/ 1902752 w 3057486"/>
                <a:gd name="connsiteY76" fmla="*/ 6410507 h 6644970"/>
                <a:gd name="connsiteX77" fmla="*/ 1995115 w 3057486"/>
                <a:gd name="connsiteY77" fmla="*/ 6345853 h 6644970"/>
                <a:gd name="connsiteX78" fmla="*/ 1933347 w 3057486"/>
                <a:gd name="connsiteY78" fmla="*/ 6232130 h 6644970"/>
                <a:gd name="connsiteX0" fmla="*/ 1933347 w 3057486"/>
                <a:gd name="connsiteY0" fmla="*/ 6230689 h 6643529"/>
                <a:gd name="connsiteX1" fmla="*/ 2010413 w 3057486"/>
                <a:gd name="connsiteY1" fmla="*/ 6118121 h 6643529"/>
                <a:gd name="connsiteX2" fmla="*/ 2164256 w 3057486"/>
                <a:gd name="connsiteY2" fmla="*/ 6063280 h 6643529"/>
                <a:gd name="connsiteX3" fmla="*/ 2050534 w 3057486"/>
                <a:gd name="connsiteY3" fmla="*/ 5753284 h 6643529"/>
                <a:gd name="connsiteX4" fmla="*/ 1865806 w 3057486"/>
                <a:gd name="connsiteY4" fmla="*/ 5180630 h 6643529"/>
                <a:gd name="connsiteX5" fmla="*/ 1579479 w 3057486"/>
                <a:gd name="connsiteY5" fmla="*/ 4571030 h 6643529"/>
                <a:gd name="connsiteX6" fmla="*/ 1542534 w 3057486"/>
                <a:gd name="connsiteY6" fmla="*/ 4349357 h 6643529"/>
                <a:gd name="connsiteX7" fmla="*/ 1607188 w 3057486"/>
                <a:gd name="connsiteY7" fmla="*/ 3896775 h 6643529"/>
                <a:gd name="connsiteX8" fmla="*/ 1745734 w 3057486"/>
                <a:gd name="connsiteY8" fmla="*/ 3065502 h 6643529"/>
                <a:gd name="connsiteX9" fmla="*/ 1727261 w 3057486"/>
                <a:gd name="connsiteY9" fmla="*/ 2428193 h 6643529"/>
                <a:gd name="connsiteX10" fmla="*/ 1551770 w 3057486"/>
                <a:gd name="connsiteY10" fmla="*/ 2040266 h 6643529"/>
                <a:gd name="connsiteX11" fmla="*/ 1422461 w 3057486"/>
                <a:gd name="connsiteY11" fmla="*/ 1763175 h 6643529"/>
                <a:gd name="connsiteX12" fmla="*/ 1230590 w 3057486"/>
                <a:gd name="connsiteY12" fmla="*/ 1859435 h 6643529"/>
                <a:gd name="connsiteX13" fmla="*/ 935892 w 3057486"/>
                <a:gd name="connsiteY13" fmla="*/ 2121878 h 6643529"/>
                <a:gd name="connsiteX14" fmla="*/ 572715 w 3057486"/>
                <a:gd name="connsiteY14" fmla="*/ 2363539 h 6643529"/>
                <a:gd name="connsiteX15" fmla="*/ 314097 w 3057486"/>
                <a:gd name="connsiteY15" fmla="*/ 2539030 h 6643529"/>
                <a:gd name="connsiteX16" fmla="*/ 217981 w 3057486"/>
                <a:gd name="connsiteY16" fmla="*/ 2633991 h 6643529"/>
                <a:gd name="connsiteX17" fmla="*/ 135143 w 3057486"/>
                <a:gd name="connsiteY17" fmla="*/ 2621868 h 6643529"/>
                <a:gd name="connsiteX18" fmla="*/ 54036 w 3057486"/>
                <a:gd name="connsiteY18" fmla="*/ 2655927 h 6643529"/>
                <a:gd name="connsiteX19" fmla="*/ 61 w 3057486"/>
                <a:gd name="connsiteY19" fmla="*/ 2649866 h 6643529"/>
                <a:gd name="connsiteX20" fmla="*/ 46243 w 3057486"/>
                <a:gd name="connsiteY20" fmla="*/ 2566739 h 6643529"/>
                <a:gd name="connsiteX21" fmla="*/ 166315 w 3057486"/>
                <a:gd name="connsiteY21" fmla="*/ 2400484 h 6643529"/>
                <a:gd name="connsiteX22" fmla="*/ 314097 w 3057486"/>
                <a:gd name="connsiteY22" fmla="*/ 2317357 h 6643529"/>
                <a:gd name="connsiteX23" fmla="*/ 480352 w 3057486"/>
                <a:gd name="connsiteY23" fmla="*/ 2188048 h 6643529"/>
                <a:gd name="connsiteX24" fmla="*/ 729734 w 3057486"/>
                <a:gd name="connsiteY24" fmla="*/ 1929430 h 6643529"/>
                <a:gd name="connsiteX25" fmla="*/ 1071479 w 3057486"/>
                <a:gd name="connsiteY25" fmla="*/ 1541502 h 6643529"/>
                <a:gd name="connsiteX26" fmla="*/ 1210025 w 3057486"/>
                <a:gd name="connsiteY26" fmla="*/ 1282884 h 6643529"/>
                <a:gd name="connsiteX27" fmla="*/ 1339334 w 3057486"/>
                <a:gd name="connsiteY27" fmla="*/ 1024266 h 6643529"/>
                <a:gd name="connsiteX28" fmla="*/ 1385515 w 3057486"/>
                <a:gd name="connsiteY28" fmla="*/ 950375 h 6643529"/>
                <a:gd name="connsiteX29" fmla="*/ 1311625 w 3057486"/>
                <a:gd name="connsiteY29" fmla="*/ 876484 h 6643529"/>
                <a:gd name="connsiteX30" fmla="*/ 1228497 w 3057486"/>
                <a:gd name="connsiteY30" fmla="*/ 885721 h 6643529"/>
                <a:gd name="connsiteX31" fmla="*/ 1126897 w 3057486"/>
                <a:gd name="connsiteY31" fmla="*/ 691757 h 6643529"/>
                <a:gd name="connsiteX32" fmla="*/ 1095364 w 3057486"/>
                <a:gd name="connsiteY32" fmla="*/ 656038 h 6643529"/>
                <a:gd name="connsiteX33" fmla="*/ 1042544 w 3057486"/>
                <a:gd name="connsiteY33" fmla="*/ 444468 h 6643529"/>
                <a:gd name="connsiteX34" fmla="*/ 1008051 w 3057486"/>
                <a:gd name="connsiteY34" fmla="*/ 260606 h 6643529"/>
                <a:gd name="connsiteX35" fmla="*/ 1040595 w 3057486"/>
                <a:gd name="connsiteY35" fmla="*/ 134544 h 6643529"/>
                <a:gd name="connsiteX36" fmla="*/ 1148906 w 3057486"/>
                <a:gd name="connsiteY36" fmla="*/ 91105 h 6643529"/>
                <a:gd name="connsiteX37" fmla="*/ 1409327 w 3057486"/>
                <a:gd name="connsiteY37" fmla="*/ 1122 h 6643529"/>
                <a:gd name="connsiteX38" fmla="*/ 1625950 w 3057486"/>
                <a:gd name="connsiteY38" fmla="*/ 44634 h 6643529"/>
                <a:gd name="connsiteX39" fmla="*/ 2037400 w 3057486"/>
                <a:gd name="connsiteY39" fmla="*/ 102867 h 6643529"/>
                <a:gd name="connsiteX40" fmla="*/ 2034153 w 3057486"/>
                <a:gd name="connsiteY40" fmla="*/ 286439 h 6643529"/>
                <a:gd name="connsiteX41" fmla="*/ 2032493 w 3057486"/>
                <a:gd name="connsiteY41" fmla="*/ 495557 h 6643529"/>
                <a:gd name="connsiteX42" fmla="*/ 2076294 w 3057486"/>
                <a:gd name="connsiteY42" fmla="*/ 651276 h 6643529"/>
                <a:gd name="connsiteX43" fmla="*/ 2312194 w 3057486"/>
                <a:gd name="connsiteY43" fmla="*/ 730885 h 6643529"/>
                <a:gd name="connsiteX44" fmla="*/ 2494601 w 3057486"/>
                <a:gd name="connsiteY44" fmla="*/ 855631 h 6643529"/>
                <a:gd name="connsiteX45" fmla="*/ 2639208 w 3057486"/>
                <a:gd name="connsiteY45" fmla="*/ 1076221 h 6643529"/>
                <a:gd name="connsiteX46" fmla="*/ 2863622 w 3057486"/>
                <a:gd name="connsiteY46" fmla="*/ 1550811 h 6643529"/>
                <a:gd name="connsiteX47" fmla="*/ 2956275 w 3057486"/>
                <a:gd name="connsiteY47" fmla="*/ 1752784 h 6643529"/>
                <a:gd name="connsiteX48" fmla="*/ 3027714 w 3057486"/>
                <a:gd name="connsiteY48" fmla="*/ 1972798 h 6643529"/>
                <a:gd name="connsiteX49" fmla="*/ 2943430 w 3057486"/>
                <a:gd name="connsiteY49" fmla="*/ 2532464 h 6643529"/>
                <a:gd name="connsiteX50" fmla="*/ 2871920 w 3057486"/>
                <a:gd name="connsiteY50" fmla="*/ 2823769 h 6643529"/>
                <a:gd name="connsiteX51" fmla="*/ 2790020 w 3057486"/>
                <a:gd name="connsiteY51" fmla="*/ 2898814 h 6643529"/>
                <a:gd name="connsiteX52" fmla="*/ 2791535 w 3057486"/>
                <a:gd name="connsiteY52" fmla="*/ 2975159 h 6643529"/>
                <a:gd name="connsiteX53" fmla="*/ 2725365 w 3057486"/>
                <a:gd name="connsiteY53" fmla="*/ 3264229 h 6643529"/>
                <a:gd name="connsiteX54" fmla="*/ 2603200 w 3057486"/>
                <a:gd name="connsiteY54" fmla="*/ 3617881 h 6643529"/>
                <a:gd name="connsiteX55" fmla="*/ 2460182 w 3057486"/>
                <a:gd name="connsiteY55" fmla="*/ 4033516 h 6643529"/>
                <a:gd name="connsiteX56" fmla="*/ 2383043 w 3057486"/>
                <a:gd name="connsiteY56" fmla="*/ 4377066 h 6643529"/>
                <a:gd name="connsiteX57" fmla="*/ 2475406 w 3057486"/>
                <a:gd name="connsiteY57" fmla="*/ 4524848 h 6643529"/>
                <a:gd name="connsiteX58" fmla="*/ 2724788 w 3057486"/>
                <a:gd name="connsiteY58" fmla="*/ 4940484 h 6643529"/>
                <a:gd name="connsiteX59" fmla="*/ 2891043 w 3057486"/>
                <a:gd name="connsiteY59" fmla="*/ 5346884 h 6643529"/>
                <a:gd name="connsiteX60" fmla="*/ 3001879 w 3057486"/>
                <a:gd name="connsiteY60" fmla="*/ 5651684 h 6643529"/>
                <a:gd name="connsiteX61" fmla="*/ 3057297 w 3057486"/>
                <a:gd name="connsiteY61" fmla="*/ 5984193 h 6643529"/>
                <a:gd name="connsiteX62" fmla="*/ 3020352 w 3057486"/>
                <a:gd name="connsiteY62" fmla="*/ 6131975 h 6643529"/>
                <a:gd name="connsiteX63" fmla="*/ 3029011 w 3057486"/>
                <a:gd name="connsiteY63" fmla="*/ 6212793 h 6643529"/>
                <a:gd name="connsiteX64" fmla="*/ 2937225 w 3057486"/>
                <a:gd name="connsiteY64" fmla="*/ 6242812 h 6643529"/>
                <a:gd name="connsiteX65" fmla="*/ 2891043 w 3057486"/>
                <a:gd name="connsiteY65" fmla="*/ 6325939 h 6643529"/>
                <a:gd name="connsiteX66" fmla="*/ 2844861 w 3057486"/>
                <a:gd name="connsiteY66" fmla="*/ 6473721 h 6643529"/>
                <a:gd name="connsiteX67" fmla="*/ 2844861 w 3057486"/>
                <a:gd name="connsiteY67" fmla="*/ 6584557 h 6643529"/>
                <a:gd name="connsiteX68" fmla="*/ 2623188 w 3057486"/>
                <a:gd name="connsiteY68" fmla="*/ 6639975 h 6643529"/>
                <a:gd name="connsiteX69" fmla="*/ 2419988 w 3057486"/>
                <a:gd name="connsiteY69" fmla="*/ 6621502 h 6643529"/>
                <a:gd name="connsiteX70" fmla="*/ 2410752 w 3057486"/>
                <a:gd name="connsiteY70" fmla="*/ 6566084 h 6643529"/>
                <a:gd name="connsiteX71" fmla="*/ 2336861 w 3057486"/>
                <a:gd name="connsiteY71" fmla="*/ 6621502 h 6643529"/>
                <a:gd name="connsiteX72" fmla="*/ 2189079 w 3057486"/>
                <a:gd name="connsiteY72" fmla="*/ 6639975 h 6643529"/>
                <a:gd name="connsiteX73" fmla="*/ 1736497 w 3057486"/>
                <a:gd name="connsiteY73" fmla="*/ 6639975 h 6643529"/>
                <a:gd name="connsiteX74" fmla="*/ 1671843 w 3057486"/>
                <a:gd name="connsiteY74" fmla="*/ 6603030 h 6643529"/>
                <a:gd name="connsiteX75" fmla="*/ 1745734 w 3057486"/>
                <a:gd name="connsiteY75" fmla="*/ 6446012 h 6643529"/>
                <a:gd name="connsiteX76" fmla="*/ 1902752 w 3057486"/>
                <a:gd name="connsiteY76" fmla="*/ 6409066 h 6643529"/>
                <a:gd name="connsiteX77" fmla="*/ 1995115 w 3057486"/>
                <a:gd name="connsiteY77" fmla="*/ 6344412 h 6643529"/>
                <a:gd name="connsiteX78" fmla="*/ 1933347 w 3057486"/>
                <a:gd name="connsiteY78" fmla="*/ 6230689 h 6643529"/>
                <a:gd name="connsiteX0" fmla="*/ 1933347 w 3057486"/>
                <a:gd name="connsiteY0" fmla="*/ 6253176 h 6666016"/>
                <a:gd name="connsiteX1" fmla="*/ 2010413 w 3057486"/>
                <a:gd name="connsiteY1" fmla="*/ 6140608 h 6666016"/>
                <a:gd name="connsiteX2" fmla="*/ 2164256 w 3057486"/>
                <a:gd name="connsiteY2" fmla="*/ 6085767 h 6666016"/>
                <a:gd name="connsiteX3" fmla="*/ 2050534 w 3057486"/>
                <a:gd name="connsiteY3" fmla="*/ 5775771 h 6666016"/>
                <a:gd name="connsiteX4" fmla="*/ 1865806 w 3057486"/>
                <a:gd name="connsiteY4" fmla="*/ 5203117 h 6666016"/>
                <a:gd name="connsiteX5" fmla="*/ 1579479 w 3057486"/>
                <a:gd name="connsiteY5" fmla="*/ 4593517 h 6666016"/>
                <a:gd name="connsiteX6" fmla="*/ 1542534 w 3057486"/>
                <a:gd name="connsiteY6" fmla="*/ 4371844 h 6666016"/>
                <a:gd name="connsiteX7" fmla="*/ 1607188 w 3057486"/>
                <a:gd name="connsiteY7" fmla="*/ 3919262 h 6666016"/>
                <a:gd name="connsiteX8" fmla="*/ 1745734 w 3057486"/>
                <a:gd name="connsiteY8" fmla="*/ 3087989 h 6666016"/>
                <a:gd name="connsiteX9" fmla="*/ 1727261 w 3057486"/>
                <a:gd name="connsiteY9" fmla="*/ 2450680 h 6666016"/>
                <a:gd name="connsiteX10" fmla="*/ 1551770 w 3057486"/>
                <a:gd name="connsiteY10" fmla="*/ 2062753 h 6666016"/>
                <a:gd name="connsiteX11" fmla="*/ 1422461 w 3057486"/>
                <a:gd name="connsiteY11" fmla="*/ 1785662 h 6666016"/>
                <a:gd name="connsiteX12" fmla="*/ 1230590 w 3057486"/>
                <a:gd name="connsiteY12" fmla="*/ 1881922 h 6666016"/>
                <a:gd name="connsiteX13" fmla="*/ 935892 w 3057486"/>
                <a:gd name="connsiteY13" fmla="*/ 2144365 h 6666016"/>
                <a:gd name="connsiteX14" fmla="*/ 572715 w 3057486"/>
                <a:gd name="connsiteY14" fmla="*/ 2386026 h 6666016"/>
                <a:gd name="connsiteX15" fmla="*/ 314097 w 3057486"/>
                <a:gd name="connsiteY15" fmla="*/ 2561517 h 6666016"/>
                <a:gd name="connsiteX16" fmla="*/ 217981 w 3057486"/>
                <a:gd name="connsiteY16" fmla="*/ 2656478 h 6666016"/>
                <a:gd name="connsiteX17" fmla="*/ 135143 w 3057486"/>
                <a:gd name="connsiteY17" fmla="*/ 2644355 h 6666016"/>
                <a:gd name="connsiteX18" fmla="*/ 54036 w 3057486"/>
                <a:gd name="connsiteY18" fmla="*/ 2678414 h 6666016"/>
                <a:gd name="connsiteX19" fmla="*/ 61 w 3057486"/>
                <a:gd name="connsiteY19" fmla="*/ 2672353 h 6666016"/>
                <a:gd name="connsiteX20" fmla="*/ 46243 w 3057486"/>
                <a:gd name="connsiteY20" fmla="*/ 2589226 h 6666016"/>
                <a:gd name="connsiteX21" fmla="*/ 166315 w 3057486"/>
                <a:gd name="connsiteY21" fmla="*/ 2422971 h 6666016"/>
                <a:gd name="connsiteX22" fmla="*/ 314097 w 3057486"/>
                <a:gd name="connsiteY22" fmla="*/ 2339844 h 6666016"/>
                <a:gd name="connsiteX23" fmla="*/ 480352 w 3057486"/>
                <a:gd name="connsiteY23" fmla="*/ 2210535 h 6666016"/>
                <a:gd name="connsiteX24" fmla="*/ 729734 w 3057486"/>
                <a:gd name="connsiteY24" fmla="*/ 1951917 h 6666016"/>
                <a:gd name="connsiteX25" fmla="*/ 1071479 w 3057486"/>
                <a:gd name="connsiteY25" fmla="*/ 1563989 h 6666016"/>
                <a:gd name="connsiteX26" fmla="*/ 1210025 w 3057486"/>
                <a:gd name="connsiteY26" fmla="*/ 1305371 h 6666016"/>
                <a:gd name="connsiteX27" fmla="*/ 1339334 w 3057486"/>
                <a:gd name="connsiteY27" fmla="*/ 1046753 h 6666016"/>
                <a:gd name="connsiteX28" fmla="*/ 1385515 w 3057486"/>
                <a:gd name="connsiteY28" fmla="*/ 972862 h 6666016"/>
                <a:gd name="connsiteX29" fmla="*/ 1311625 w 3057486"/>
                <a:gd name="connsiteY29" fmla="*/ 898971 h 6666016"/>
                <a:gd name="connsiteX30" fmla="*/ 1228497 w 3057486"/>
                <a:gd name="connsiteY30" fmla="*/ 908208 h 6666016"/>
                <a:gd name="connsiteX31" fmla="*/ 1126897 w 3057486"/>
                <a:gd name="connsiteY31" fmla="*/ 714244 h 6666016"/>
                <a:gd name="connsiteX32" fmla="*/ 1095364 w 3057486"/>
                <a:gd name="connsiteY32" fmla="*/ 678525 h 6666016"/>
                <a:gd name="connsiteX33" fmla="*/ 1042544 w 3057486"/>
                <a:gd name="connsiteY33" fmla="*/ 466955 h 6666016"/>
                <a:gd name="connsiteX34" fmla="*/ 1008051 w 3057486"/>
                <a:gd name="connsiteY34" fmla="*/ 283093 h 6666016"/>
                <a:gd name="connsiteX35" fmla="*/ 1040595 w 3057486"/>
                <a:gd name="connsiteY35" fmla="*/ 157031 h 6666016"/>
                <a:gd name="connsiteX36" fmla="*/ 1148906 w 3057486"/>
                <a:gd name="connsiteY36" fmla="*/ 113592 h 6666016"/>
                <a:gd name="connsiteX37" fmla="*/ 1409327 w 3057486"/>
                <a:gd name="connsiteY37" fmla="*/ 23609 h 6666016"/>
                <a:gd name="connsiteX38" fmla="*/ 1625950 w 3057486"/>
                <a:gd name="connsiteY38" fmla="*/ 67121 h 6666016"/>
                <a:gd name="connsiteX39" fmla="*/ 1978819 w 3057486"/>
                <a:gd name="connsiteY39" fmla="*/ 897 h 6666016"/>
                <a:gd name="connsiteX40" fmla="*/ 2037400 w 3057486"/>
                <a:gd name="connsiteY40" fmla="*/ 125354 h 6666016"/>
                <a:gd name="connsiteX41" fmla="*/ 2034153 w 3057486"/>
                <a:gd name="connsiteY41" fmla="*/ 308926 h 6666016"/>
                <a:gd name="connsiteX42" fmla="*/ 2032493 w 3057486"/>
                <a:gd name="connsiteY42" fmla="*/ 518044 h 6666016"/>
                <a:gd name="connsiteX43" fmla="*/ 2076294 w 3057486"/>
                <a:gd name="connsiteY43" fmla="*/ 673763 h 6666016"/>
                <a:gd name="connsiteX44" fmla="*/ 2312194 w 3057486"/>
                <a:gd name="connsiteY44" fmla="*/ 753372 h 6666016"/>
                <a:gd name="connsiteX45" fmla="*/ 2494601 w 3057486"/>
                <a:gd name="connsiteY45" fmla="*/ 878118 h 6666016"/>
                <a:gd name="connsiteX46" fmla="*/ 2639208 w 3057486"/>
                <a:gd name="connsiteY46" fmla="*/ 1098708 h 6666016"/>
                <a:gd name="connsiteX47" fmla="*/ 2863622 w 3057486"/>
                <a:gd name="connsiteY47" fmla="*/ 1573298 h 6666016"/>
                <a:gd name="connsiteX48" fmla="*/ 2956275 w 3057486"/>
                <a:gd name="connsiteY48" fmla="*/ 1775271 h 6666016"/>
                <a:gd name="connsiteX49" fmla="*/ 3027714 w 3057486"/>
                <a:gd name="connsiteY49" fmla="*/ 1995285 h 6666016"/>
                <a:gd name="connsiteX50" fmla="*/ 2943430 w 3057486"/>
                <a:gd name="connsiteY50" fmla="*/ 2554951 h 6666016"/>
                <a:gd name="connsiteX51" fmla="*/ 2871920 w 3057486"/>
                <a:gd name="connsiteY51" fmla="*/ 2846256 h 6666016"/>
                <a:gd name="connsiteX52" fmla="*/ 2790020 w 3057486"/>
                <a:gd name="connsiteY52" fmla="*/ 2921301 h 6666016"/>
                <a:gd name="connsiteX53" fmla="*/ 2791535 w 3057486"/>
                <a:gd name="connsiteY53" fmla="*/ 2997646 h 6666016"/>
                <a:gd name="connsiteX54" fmla="*/ 2725365 w 3057486"/>
                <a:gd name="connsiteY54" fmla="*/ 3286716 h 6666016"/>
                <a:gd name="connsiteX55" fmla="*/ 2603200 w 3057486"/>
                <a:gd name="connsiteY55" fmla="*/ 3640368 h 6666016"/>
                <a:gd name="connsiteX56" fmla="*/ 2460182 w 3057486"/>
                <a:gd name="connsiteY56" fmla="*/ 4056003 h 6666016"/>
                <a:gd name="connsiteX57" fmla="*/ 2383043 w 3057486"/>
                <a:gd name="connsiteY57" fmla="*/ 4399553 h 6666016"/>
                <a:gd name="connsiteX58" fmla="*/ 2475406 w 3057486"/>
                <a:gd name="connsiteY58" fmla="*/ 4547335 h 6666016"/>
                <a:gd name="connsiteX59" fmla="*/ 2724788 w 3057486"/>
                <a:gd name="connsiteY59" fmla="*/ 4962971 h 6666016"/>
                <a:gd name="connsiteX60" fmla="*/ 2891043 w 3057486"/>
                <a:gd name="connsiteY60" fmla="*/ 5369371 h 6666016"/>
                <a:gd name="connsiteX61" fmla="*/ 3001879 w 3057486"/>
                <a:gd name="connsiteY61" fmla="*/ 5674171 h 6666016"/>
                <a:gd name="connsiteX62" fmla="*/ 3057297 w 3057486"/>
                <a:gd name="connsiteY62" fmla="*/ 6006680 h 6666016"/>
                <a:gd name="connsiteX63" fmla="*/ 3020352 w 3057486"/>
                <a:gd name="connsiteY63" fmla="*/ 6154462 h 6666016"/>
                <a:gd name="connsiteX64" fmla="*/ 3029011 w 3057486"/>
                <a:gd name="connsiteY64" fmla="*/ 6235280 h 6666016"/>
                <a:gd name="connsiteX65" fmla="*/ 2937225 w 3057486"/>
                <a:gd name="connsiteY65" fmla="*/ 6265299 h 6666016"/>
                <a:gd name="connsiteX66" fmla="*/ 2891043 w 3057486"/>
                <a:gd name="connsiteY66" fmla="*/ 6348426 h 6666016"/>
                <a:gd name="connsiteX67" fmla="*/ 2844861 w 3057486"/>
                <a:gd name="connsiteY67" fmla="*/ 6496208 h 6666016"/>
                <a:gd name="connsiteX68" fmla="*/ 2844861 w 3057486"/>
                <a:gd name="connsiteY68" fmla="*/ 6607044 h 6666016"/>
                <a:gd name="connsiteX69" fmla="*/ 2623188 w 3057486"/>
                <a:gd name="connsiteY69" fmla="*/ 6662462 h 6666016"/>
                <a:gd name="connsiteX70" fmla="*/ 2419988 w 3057486"/>
                <a:gd name="connsiteY70" fmla="*/ 6643989 h 6666016"/>
                <a:gd name="connsiteX71" fmla="*/ 2410752 w 3057486"/>
                <a:gd name="connsiteY71" fmla="*/ 6588571 h 6666016"/>
                <a:gd name="connsiteX72" fmla="*/ 2336861 w 3057486"/>
                <a:gd name="connsiteY72" fmla="*/ 6643989 h 6666016"/>
                <a:gd name="connsiteX73" fmla="*/ 2189079 w 3057486"/>
                <a:gd name="connsiteY73" fmla="*/ 6662462 h 6666016"/>
                <a:gd name="connsiteX74" fmla="*/ 1736497 w 3057486"/>
                <a:gd name="connsiteY74" fmla="*/ 6662462 h 6666016"/>
                <a:gd name="connsiteX75" fmla="*/ 1671843 w 3057486"/>
                <a:gd name="connsiteY75" fmla="*/ 6625517 h 6666016"/>
                <a:gd name="connsiteX76" fmla="*/ 1745734 w 3057486"/>
                <a:gd name="connsiteY76" fmla="*/ 6468499 h 6666016"/>
                <a:gd name="connsiteX77" fmla="*/ 1902752 w 3057486"/>
                <a:gd name="connsiteY77" fmla="*/ 6431553 h 6666016"/>
                <a:gd name="connsiteX78" fmla="*/ 1995115 w 3057486"/>
                <a:gd name="connsiteY78" fmla="*/ 6366899 h 6666016"/>
                <a:gd name="connsiteX79" fmla="*/ 1933347 w 3057486"/>
                <a:gd name="connsiteY79" fmla="*/ 6253176 h 6666016"/>
                <a:gd name="connsiteX0" fmla="*/ 1933347 w 3057486"/>
                <a:gd name="connsiteY0" fmla="*/ 6369505 h 6782345"/>
                <a:gd name="connsiteX1" fmla="*/ 2010413 w 3057486"/>
                <a:gd name="connsiteY1" fmla="*/ 6256937 h 6782345"/>
                <a:gd name="connsiteX2" fmla="*/ 2164256 w 3057486"/>
                <a:gd name="connsiteY2" fmla="*/ 6202096 h 6782345"/>
                <a:gd name="connsiteX3" fmla="*/ 2050534 w 3057486"/>
                <a:gd name="connsiteY3" fmla="*/ 5892100 h 6782345"/>
                <a:gd name="connsiteX4" fmla="*/ 1865806 w 3057486"/>
                <a:gd name="connsiteY4" fmla="*/ 5319446 h 6782345"/>
                <a:gd name="connsiteX5" fmla="*/ 1579479 w 3057486"/>
                <a:gd name="connsiteY5" fmla="*/ 4709846 h 6782345"/>
                <a:gd name="connsiteX6" fmla="*/ 1542534 w 3057486"/>
                <a:gd name="connsiteY6" fmla="*/ 4488173 h 6782345"/>
                <a:gd name="connsiteX7" fmla="*/ 1607188 w 3057486"/>
                <a:gd name="connsiteY7" fmla="*/ 4035591 h 6782345"/>
                <a:gd name="connsiteX8" fmla="*/ 1745734 w 3057486"/>
                <a:gd name="connsiteY8" fmla="*/ 3204318 h 6782345"/>
                <a:gd name="connsiteX9" fmla="*/ 1727261 w 3057486"/>
                <a:gd name="connsiteY9" fmla="*/ 2567009 h 6782345"/>
                <a:gd name="connsiteX10" fmla="*/ 1551770 w 3057486"/>
                <a:gd name="connsiteY10" fmla="*/ 2179082 h 6782345"/>
                <a:gd name="connsiteX11" fmla="*/ 1422461 w 3057486"/>
                <a:gd name="connsiteY11" fmla="*/ 1901991 h 6782345"/>
                <a:gd name="connsiteX12" fmla="*/ 1230590 w 3057486"/>
                <a:gd name="connsiteY12" fmla="*/ 1998251 h 6782345"/>
                <a:gd name="connsiteX13" fmla="*/ 935892 w 3057486"/>
                <a:gd name="connsiteY13" fmla="*/ 2260694 h 6782345"/>
                <a:gd name="connsiteX14" fmla="*/ 572715 w 3057486"/>
                <a:gd name="connsiteY14" fmla="*/ 2502355 h 6782345"/>
                <a:gd name="connsiteX15" fmla="*/ 314097 w 3057486"/>
                <a:gd name="connsiteY15" fmla="*/ 2677846 h 6782345"/>
                <a:gd name="connsiteX16" fmla="*/ 217981 w 3057486"/>
                <a:gd name="connsiteY16" fmla="*/ 2772807 h 6782345"/>
                <a:gd name="connsiteX17" fmla="*/ 135143 w 3057486"/>
                <a:gd name="connsiteY17" fmla="*/ 2760684 h 6782345"/>
                <a:gd name="connsiteX18" fmla="*/ 54036 w 3057486"/>
                <a:gd name="connsiteY18" fmla="*/ 2794743 h 6782345"/>
                <a:gd name="connsiteX19" fmla="*/ 61 w 3057486"/>
                <a:gd name="connsiteY19" fmla="*/ 2788682 h 6782345"/>
                <a:gd name="connsiteX20" fmla="*/ 46243 w 3057486"/>
                <a:gd name="connsiteY20" fmla="*/ 2705555 h 6782345"/>
                <a:gd name="connsiteX21" fmla="*/ 166315 w 3057486"/>
                <a:gd name="connsiteY21" fmla="*/ 2539300 h 6782345"/>
                <a:gd name="connsiteX22" fmla="*/ 314097 w 3057486"/>
                <a:gd name="connsiteY22" fmla="*/ 2456173 h 6782345"/>
                <a:gd name="connsiteX23" fmla="*/ 480352 w 3057486"/>
                <a:gd name="connsiteY23" fmla="*/ 2326864 h 6782345"/>
                <a:gd name="connsiteX24" fmla="*/ 729734 w 3057486"/>
                <a:gd name="connsiteY24" fmla="*/ 2068246 h 6782345"/>
                <a:gd name="connsiteX25" fmla="*/ 1071479 w 3057486"/>
                <a:gd name="connsiteY25" fmla="*/ 1680318 h 6782345"/>
                <a:gd name="connsiteX26" fmla="*/ 1210025 w 3057486"/>
                <a:gd name="connsiteY26" fmla="*/ 1421700 h 6782345"/>
                <a:gd name="connsiteX27" fmla="*/ 1339334 w 3057486"/>
                <a:gd name="connsiteY27" fmla="*/ 1163082 h 6782345"/>
                <a:gd name="connsiteX28" fmla="*/ 1385515 w 3057486"/>
                <a:gd name="connsiteY28" fmla="*/ 1089191 h 6782345"/>
                <a:gd name="connsiteX29" fmla="*/ 1311625 w 3057486"/>
                <a:gd name="connsiteY29" fmla="*/ 1015300 h 6782345"/>
                <a:gd name="connsiteX30" fmla="*/ 1228497 w 3057486"/>
                <a:gd name="connsiteY30" fmla="*/ 1024537 h 6782345"/>
                <a:gd name="connsiteX31" fmla="*/ 1126897 w 3057486"/>
                <a:gd name="connsiteY31" fmla="*/ 830573 h 6782345"/>
                <a:gd name="connsiteX32" fmla="*/ 1095364 w 3057486"/>
                <a:gd name="connsiteY32" fmla="*/ 794854 h 6782345"/>
                <a:gd name="connsiteX33" fmla="*/ 1042544 w 3057486"/>
                <a:gd name="connsiteY33" fmla="*/ 583284 h 6782345"/>
                <a:gd name="connsiteX34" fmla="*/ 1008051 w 3057486"/>
                <a:gd name="connsiteY34" fmla="*/ 399422 h 6782345"/>
                <a:gd name="connsiteX35" fmla="*/ 1040595 w 3057486"/>
                <a:gd name="connsiteY35" fmla="*/ 273360 h 6782345"/>
                <a:gd name="connsiteX36" fmla="*/ 1148906 w 3057486"/>
                <a:gd name="connsiteY36" fmla="*/ 229921 h 6782345"/>
                <a:gd name="connsiteX37" fmla="*/ 1409327 w 3057486"/>
                <a:gd name="connsiteY37" fmla="*/ 139938 h 6782345"/>
                <a:gd name="connsiteX38" fmla="*/ 1845025 w 3057486"/>
                <a:gd name="connsiteY38" fmla="*/ 94 h 6782345"/>
                <a:gd name="connsiteX39" fmla="*/ 1978819 w 3057486"/>
                <a:gd name="connsiteY39" fmla="*/ 117226 h 6782345"/>
                <a:gd name="connsiteX40" fmla="*/ 2037400 w 3057486"/>
                <a:gd name="connsiteY40" fmla="*/ 241683 h 6782345"/>
                <a:gd name="connsiteX41" fmla="*/ 2034153 w 3057486"/>
                <a:gd name="connsiteY41" fmla="*/ 425255 h 6782345"/>
                <a:gd name="connsiteX42" fmla="*/ 2032493 w 3057486"/>
                <a:gd name="connsiteY42" fmla="*/ 634373 h 6782345"/>
                <a:gd name="connsiteX43" fmla="*/ 2076294 w 3057486"/>
                <a:gd name="connsiteY43" fmla="*/ 790092 h 6782345"/>
                <a:gd name="connsiteX44" fmla="*/ 2312194 w 3057486"/>
                <a:gd name="connsiteY44" fmla="*/ 869701 h 6782345"/>
                <a:gd name="connsiteX45" fmla="*/ 2494601 w 3057486"/>
                <a:gd name="connsiteY45" fmla="*/ 994447 h 6782345"/>
                <a:gd name="connsiteX46" fmla="*/ 2639208 w 3057486"/>
                <a:gd name="connsiteY46" fmla="*/ 1215037 h 6782345"/>
                <a:gd name="connsiteX47" fmla="*/ 2863622 w 3057486"/>
                <a:gd name="connsiteY47" fmla="*/ 1689627 h 6782345"/>
                <a:gd name="connsiteX48" fmla="*/ 2956275 w 3057486"/>
                <a:gd name="connsiteY48" fmla="*/ 1891600 h 6782345"/>
                <a:gd name="connsiteX49" fmla="*/ 3027714 w 3057486"/>
                <a:gd name="connsiteY49" fmla="*/ 2111614 h 6782345"/>
                <a:gd name="connsiteX50" fmla="*/ 2943430 w 3057486"/>
                <a:gd name="connsiteY50" fmla="*/ 2671280 h 6782345"/>
                <a:gd name="connsiteX51" fmla="*/ 2871920 w 3057486"/>
                <a:gd name="connsiteY51" fmla="*/ 2962585 h 6782345"/>
                <a:gd name="connsiteX52" fmla="*/ 2790020 w 3057486"/>
                <a:gd name="connsiteY52" fmla="*/ 3037630 h 6782345"/>
                <a:gd name="connsiteX53" fmla="*/ 2791535 w 3057486"/>
                <a:gd name="connsiteY53" fmla="*/ 3113975 h 6782345"/>
                <a:gd name="connsiteX54" fmla="*/ 2725365 w 3057486"/>
                <a:gd name="connsiteY54" fmla="*/ 3403045 h 6782345"/>
                <a:gd name="connsiteX55" fmla="*/ 2603200 w 3057486"/>
                <a:gd name="connsiteY55" fmla="*/ 3756697 h 6782345"/>
                <a:gd name="connsiteX56" fmla="*/ 2460182 w 3057486"/>
                <a:gd name="connsiteY56" fmla="*/ 4172332 h 6782345"/>
                <a:gd name="connsiteX57" fmla="*/ 2383043 w 3057486"/>
                <a:gd name="connsiteY57" fmla="*/ 4515882 h 6782345"/>
                <a:gd name="connsiteX58" fmla="*/ 2475406 w 3057486"/>
                <a:gd name="connsiteY58" fmla="*/ 4663664 h 6782345"/>
                <a:gd name="connsiteX59" fmla="*/ 2724788 w 3057486"/>
                <a:gd name="connsiteY59" fmla="*/ 5079300 h 6782345"/>
                <a:gd name="connsiteX60" fmla="*/ 2891043 w 3057486"/>
                <a:gd name="connsiteY60" fmla="*/ 5485700 h 6782345"/>
                <a:gd name="connsiteX61" fmla="*/ 3001879 w 3057486"/>
                <a:gd name="connsiteY61" fmla="*/ 5790500 h 6782345"/>
                <a:gd name="connsiteX62" fmla="*/ 3057297 w 3057486"/>
                <a:gd name="connsiteY62" fmla="*/ 6123009 h 6782345"/>
                <a:gd name="connsiteX63" fmla="*/ 3020352 w 3057486"/>
                <a:gd name="connsiteY63" fmla="*/ 6270791 h 6782345"/>
                <a:gd name="connsiteX64" fmla="*/ 3029011 w 3057486"/>
                <a:gd name="connsiteY64" fmla="*/ 6351609 h 6782345"/>
                <a:gd name="connsiteX65" fmla="*/ 2937225 w 3057486"/>
                <a:gd name="connsiteY65" fmla="*/ 6381628 h 6782345"/>
                <a:gd name="connsiteX66" fmla="*/ 2891043 w 3057486"/>
                <a:gd name="connsiteY66" fmla="*/ 6464755 h 6782345"/>
                <a:gd name="connsiteX67" fmla="*/ 2844861 w 3057486"/>
                <a:gd name="connsiteY67" fmla="*/ 6612537 h 6782345"/>
                <a:gd name="connsiteX68" fmla="*/ 2844861 w 3057486"/>
                <a:gd name="connsiteY68" fmla="*/ 6723373 h 6782345"/>
                <a:gd name="connsiteX69" fmla="*/ 2623188 w 3057486"/>
                <a:gd name="connsiteY69" fmla="*/ 6778791 h 6782345"/>
                <a:gd name="connsiteX70" fmla="*/ 2419988 w 3057486"/>
                <a:gd name="connsiteY70" fmla="*/ 6760318 h 6782345"/>
                <a:gd name="connsiteX71" fmla="*/ 2410752 w 3057486"/>
                <a:gd name="connsiteY71" fmla="*/ 6704900 h 6782345"/>
                <a:gd name="connsiteX72" fmla="*/ 2336861 w 3057486"/>
                <a:gd name="connsiteY72" fmla="*/ 6760318 h 6782345"/>
                <a:gd name="connsiteX73" fmla="*/ 2189079 w 3057486"/>
                <a:gd name="connsiteY73" fmla="*/ 6778791 h 6782345"/>
                <a:gd name="connsiteX74" fmla="*/ 1736497 w 3057486"/>
                <a:gd name="connsiteY74" fmla="*/ 6778791 h 6782345"/>
                <a:gd name="connsiteX75" fmla="*/ 1671843 w 3057486"/>
                <a:gd name="connsiteY75" fmla="*/ 6741846 h 6782345"/>
                <a:gd name="connsiteX76" fmla="*/ 1745734 w 3057486"/>
                <a:gd name="connsiteY76" fmla="*/ 6584828 h 6782345"/>
                <a:gd name="connsiteX77" fmla="*/ 1902752 w 3057486"/>
                <a:gd name="connsiteY77" fmla="*/ 6547882 h 6782345"/>
                <a:gd name="connsiteX78" fmla="*/ 1995115 w 3057486"/>
                <a:gd name="connsiteY78" fmla="*/ 6483228 h 6782345"/>
                <a:gd name="connsiteX79" fmla="*/ 1933347 w 3057486"/>
                <a:gd name="connsiteY79" fmla="*/ 6369505 h 6782345"/>
                <a:gd name="connsiteX0" fmla="*/ 1933347 w 3057486"/>
                <a:gd name="connsiteY0" fmla="*/ 6369505 h 6782345"/>
                <a:gd name="connsiteX1" fmla="*/ 2010413 w 3057486"/>
                <a:gd name="connsiteY1" fmla="*/ 6256937 h 6782345"/>
                <a:gd name="connsiteX2" fmla="*/ 2164256 w 3057486"/>
                <a:gd name="connsiteY2" fmla="*/ 6202096 h 6782345"/>
                <a:gd name="connsiteX3" fmla="*/ 2050534 w 3057486"/>
                <a:gd name="connsiteY3" fmla="*/ 5892100 h 6782345"/>
                <a:gd name="connsiteX4" fmla="*/ 1865806 w 3057486"/>
                <a:gd name="connsiteY4" fmla="*/ 5319446 h 6782345"/>
                <a:gd name="connsiteX5" fmla="*/ 1579479 w 3057486"/>
                <a:gd name="connsiteY5" fmla="*/ 4709846 h 6782345"/>
                <a:gd name="connsiteX6" fmla="*/ 1542534 w 3057486"/>
                <a:gd name="connsiteY6" fmla="*/ 4488173 h 6782345"/>
                <a:gd name="connsiteX7" fmla="*/ 1607188 w 3057486"/>
                <a:gd name="connsiteY7" fmla="*/ 4035591 h 6782345"/>
                <a:gd name="connsiteX8" fmla="*/ 1745734 w 3057486"/>
                <a:gd name="connsiteY8" fmla="*/ 3204318 h 6782345"/>
                <a:gd name="connsiteX9" fmla="*/ 1727261 w 3057486"/>
                <a:gd name="connsiteY9" fmla="*/ 2567009 h 6782345"/>
                <a:gd name="connsiteX10" fmla="*/ 1551770 w 3057486"/>
                <a:gd name="connsiteY10" fmla="*/ 2179082 h 6782345"/>
                <a:gd name="connsiteX11" fmla="*/ 1422461 w 3057486"/>
                <a:gd name="connsiteY11" fmla="*/ 1901991 h 6782345"/>
                <a:gd name="connsiteX12" fmla="*/ 1230590 w 3057486"/>
                <a:gd name="connsiteY12" fmla="*/ 1998251 h 6782345"/>
                <a:gd name="connsiteX13" fmla="*/ 935892 w 3057486"/>
                <a:gd name="connsiteY13" fmla="*/ 2260694 h 6782345"/>
                <a:gd name="connsiteX14" fmla="*/ 572715 w 3057486"/>
                <a:gd name="connsiteY14" fmla="*/ 2502355 h 6782345"/>
                <a:gd name="connsiteX15" fmla="*/ 314097 w 3057486"/>
                <a:gd name="connsiteY15" fmla="*/ 2677846 h 6782345"/>
                <a:gd name="connsiteX16" fmla="*/ 217981 w 3057486"/>
                <a:gd name="connsiteY16" fmla="*/ 2772807 h 6782345"/>
                <a:gd name="connsiteX17" fmla="*/ 135143 w 3057486"/>
                <a:gd name="connsiteY17" fmla="*/ 2760684 h 6782345"/>
                <a:gd name="connsiteX18" fmla="*/ 54036 w 3057486"/>
                <a:gd name="connsiteY18" fmla="*/ 2794743 h 6782345"/>
                <a:gd name="connsiteX19" fmla="*/ 61 w 3057486"/>
                <a:gd name="connsiteY19" fmla="*/ 2788682 h 6782345"/>
                <a:gd name="connsiteX20" fmla="*/ 46243 w 3057486"/>
                <a:gd name="connsiteY20" fmla="*/ 2705555 h 6782345"/>
                <a:gd name="connsiteX21" fmla="*/ 166315 w 3057486"/>
                <a:gd name="connsiteY21" fmla="*/ 2539300 h 6782345"/>
                <a:gd name="connsiteX22" fmla="*/ 314097 w 3057486"/>
                <a:gd name="connsiteY22" fmla="*/ 2456173 h 6782345"/>
                <a:gd name="connsiteX23" fmla="*/ 480352 w 3057486"/>
                <a:gd name="connsiteY23" fmla="*/ 2326864 h 6782345"/>
                <a:gd name="connsiteX24" fmla="*/ 729734 w 3057486"/>
                <a:gd name="connsiteY24" fmla="*/ 2068246 h 6782345"/>
                <a:gd name="connsiteX25" fmla="*/ 1071479 w 3057486"/>
                <a:gd name="connsiteY25" fmla="*/ 1680318 h 6782345"/>
                <a:gd name="connsiteX26" fmla="*/ 1210025 w 3057486"/>
                <a:gd name="connsiteY26" fmla="*/ 1421700 h 6782345"/>
                <a:gd name="connsiteX27" fmla="*/ 1339334 w 3057486"/>
                <a:gd name="connsiteY27" fmla="*/ 1163082 h 6782345"/>
                <a:gd name="connsiteX28" fmla="*/ 1385515 w 3057486"/>
                <a:gd name="connsiteY28" fmla="*/ 1089191 h 6782345"/>
                <a:gd name="connsiteX29" fmla="*/ 1311625 w 3057486"/>
                <a:gd name="connsiteY29" fmla="*/ 1015300 h 6782345"/>
                <a:gd name="connsiteX30" fmla="*/ 1228497 w 3057486"/>
                <a:gd name="connsiteY30" fmla="*/ 1024537 h 6782345"/>
                <a:gd name="connsiteX31" fmla="*/ 1126897 w 3057486"/>
                <a:gd name="connsiteY31" fmla="*/ 830573 h 6782345"/>
                <a:gd name="connsiteX32" fmla="*/ 1095364 w 3057486"/>
                <a:gd name="connsiteY32" fmla="*/ 794854 h 6782345"/>
                <a:gd name="connsiteX33" fmla="*/ 1042544 w 3057486"/>
                <a:gd name="connsiteY33" fmla="*/ 583284 h 6782345"/>
                <a:gd name="connsiteX34" fmla="*/ 1008051 w 3057486"/>
                <a:gd name="connsiteY34" fmla="*/ 399422 h 6782345"/>
                <a:gd name="connsiteX35" fmla="*/ 1040595 w 3057486"/>
                <a:gd name="connsiteY35" fmla="*/ 273360 h 6782345"/>
                <a:gd name="connsiteX36" fmla="*/ 1148906 w 3057486"/>
                <a:gd name="connsiteY36" fmla="*/ 229921 h 6782345"/>
                <a:gd name="connsiteX37" fmla="*/ 1409327 w 3057486"/>
                <a:gd name="connsiteY37" fmla="*/ 139938 h 6782345"/>
                <a:gd name="connsiteX38" fmla="*/ 1845025 w 3057486"/>
                <a:gd name="connsiteY38" fmla="*/ 94 h 6782345"/>
                <a:gd name="connsiteX39" fmla="*/ 1978819 w 3057486"/>
                <a:gd name="connsiteY39" fmla="*/ 117226 h 6782345"/>
                <a:gd name="connsiteX40" fmla="*/ 2037400 w 3057486"/>
                <a:gd name="connsiteY40" fmla="*/ 241683 h 6782345"/>
                <a:gd name="connsiteX41" fmla="*/ 2034153 w 3057486"/>
                <a:gd name="connsiteY41" fmla="*/ 425255 h 6782345"/>
                <a:gd name="connsiteX42" fmla="*/ 2032493 w 3057486"/>
                <a:gd name="connsiteY42" fmla="*/ 634373 h 6782345"/>
                <a:gd name="connsiteX43" fmla="*/ 2076294 w 3057486"/>
                <a:gd name="connsiteY43" fmla="*/ 790092 h 6782345"/>
                <a:gd name="connsiteX44" fmla="*/ 2312194 w 3057486"/>
                <a:gd name="connsiteY44" fmla="*/ 869701 h 6782345"/>
                <a:gd name="connsiteX45" fmla="*/ 2494601 w 3057486"/>
                <a:gd name="connsiteY45" fmla="*/ 994447 h 6782345"/>
                <a:gd name="connsiteX46" fmla="*/ 2639208 w 3057486"/>
                <a:gd name="connsiteY46" fmla="*/ 1215037 h 6782345"/>
                <a:gd name="connsiteX47" fmla="*/ 2863622 w 3057486"/>
                <a:gd name="connsiteY47" fmla="*/ 1689627 h 6782345"/>
                <a:gd name="connsiteX48" fmla="*/ 2956275 w 3057486"/>
                <a:gd name="connsiteY48" fmla="*/ 1891600 h 6782345"/>
                <a:gd name="connsiteX49" fmla="*/ 3027714 w 3057486"/>
                <a:gd name="connsiteY49" fmla="*/ 2111614 h 6782345"/>
                <a:gd name="connsiteX50" fmla="*/ 2943430 w 3057486"/>
                <a:gd name="connsiteY50" fmla="*/ 2671280 h 6782345"/>
                <a:gd name="connsiteX51" fmla="*/ 2871920 w 3057486"/>
                <a:gd name="connsiteY51" fmla="*/ 2962585 h 6782345"/>
                <a:gd name="connsiteX52" fmla="*/ 2790020 w 3057486"/>
                <a:gd name="connsiteY52" fmla="*/ 3037630 h 6782345"/>
                <a:gd name="connsiteX53" fmla="*/ 2791535 w 3057486"/>
                <a:gd name="connsiteY53" fmla="*/ 3113975 h 6782345"/>
                <a:gd name="connsiteX54" fmla="*/ 2725365 w 3057486"/>
                <a:gd name="connsiteY54" fmla="*/ 3403045 h 6782345"/>
                <a:gd name="connsiteX55" fmla="*/ 2603200 w 3057486"/>
                <a:gd name="connsiteY55" fmla="*/ 3756697 h 6782345"/>
                <a:gd name="connsiteX56" fmla="*/ 2460182 w 3057486"/>
                <a:gd name="connsiteY56" fmla="*/ 4172332 h 6782345"/>
                <a:gd name="connsiteX57" fmla="*/ 2383043 w 3057486"/>
                <a:gd name="connsiteY57" fmla="*/ 4515882 h 6782345"/>
                <a:gd name="connsiteX58" fmla="*/ 2475406 w 3057486"/>
                <a:gd name="connsiteY58" fmla="*/ 4663664 h 6782345"/>
                <a:gd name="connsiteX59" fmla="*/ 2724788 w 3057486"/>
                <a:gd name="connsiteY59" fmla="*/ 5079300 h 6782345"/>
                <a:gd name="connsiteX60" fmla="*/ 2891043 w 3057486"/>
                <a:gd name="connsiteY60" fmla="*/ 5485700 h 6782345"/>
                <a:gd name="connsiteX61" fmla="*/ 3001879 w 3057486"/>
                <a:gd name="connsiteY61" fmla="*/ 5790500 h 6782345"/>
                <a:gd name="connsiteX62" fmla="*/ 3057297 w 3057486"/>
                <a:gd name="connsiteY62" fmla="*/ 6123009 h 6782345"/>
                <a:gd name="connsiteX63" fmla="*/ 3020352 w 3057486"/>
                <a:gd name="connsiteY63" fmla="*/ 6270791 h 6782345"/>
                <a:gd name="connsiteX64" fmla="*/ 3029011 w 3057486"/>
                <a:gd name="connsiteY64" fmla="*/ 6351609 h 6782345"/>
                <a:gd name="connsiteX65" fmla="*/ 2937225 w 3057486"/>
                <a:gd name="connsiteY65" fmla="*/ 6381628 h 6782345"/>
                <a:gd name="connsiteX66" fmla="*/ 2891043 w 3057486"/>
                <a:gd name="connsiteY66" fmla="*/ 6464755 h 6782345"/>
                <a:gd name="connsiteX67" fmla="*/ 2844861 w 3057486"/>
                <a:gd name="connsiteY67" fmla="*/ 6612537 h 6782345"/>
                <a:gd name="connsiteX68" fmla="*/ 2844861 w 3057486"/>
                <a:gd name="connsiteY68" fmla="*/ 6723373 h 6782345"/>
                <a:gd name="connsiteX69" fmla="*/ 2623188 w 3057486"/>
                <a:gd name="connsiteY69" fmla="*/ 6778791 h 6782345"/>
                <a:gd name="connsiteX70" fmla="*/ 2419988 w 3057486"/>
                <a:gd name="connsiteY70" fmla="*/ 6760318 h 6782345"/>
                <a:gd name="connsiteX71" fmla="*/ 2410752 w 3057486"/>
                <a:gd name="connsiteY71" fmla="*/ 6704900 h 6782345"/>
                <a:gd name="connsiteX72" fmla="*/ 2336861 w 3057486"/>
                <a:gd name="connsiteY72" fmla="*/ 6760318 h 6782345"/>
                <a:gd name="connsiteX73" fmla="*/ 2189079 w 3057486"/>
                <a:gd name="connsiteY73" fmla="*/ 6778791 h 6782345"/>
                <a:gd name="connsiteX74" fmla="*/ 1736497 w 3057486"/>
                <a:gd name="connsiteY74" fmla="*/ 6778791 h 6782345"/>
                <a:gd name="connsiteX75" fmla="*/ 1671843 w 3057486"/>
                <a:gd name="connsiteY75" fmla="*/ 6741846 h 6782345"/>
                <a:gd name="connsiteX76" fmla="*/ 1745734 w 3057486"/>
                <a:gd name="connsiteY76" fmla="*/ 6584828 h 6782345"/>
                <a:gd name="connsiteX77" fmla="*/ 1902752 w 3057486"/>
                <a:gd name="connsiteY77" fmla="*/ 6547882 h 6782345"/>
                <a:gd name="connsiteX78" fmla="*/ 1995115 w 3057486"/>
                <a:gd name="connsiteY78" fmla="*/ 6483228 h 6782345"/>
                <a:gd name="connsiteX79" fmla="*/ 1933347 w 3057486"/>
                <a:gd name="connsiteY79" fmla="*/ 6369505 h 6782345"/>
                <a:gd name="connsiteX0" fmla="*/ 1933347 w 3057486"/>
                <a:gd name="connsiteY0" fmla="*/ 6380068 h 6792908"/>
                <a:gd name="connsiteX1" fmla="*/ 2010413 w 3057486"/>
                <a:gd name="connsiteY1" fmla="*/ 6267500 h 6792908"/>
                <a:gd name="connsiteX2" fmla="*/ 2164256 w 3057486"/>
                <a:gd name="connsiteY2" fmla="*/ 6212659 h 6792908"/>
                <a:gd name="connsiteX3" fmla="*/ 2050534 w 3057486"/>
                <a:gd name="connsiteY3" fmla="*/ 5902663 h 6792908"/>
                <a:gd name="connsiteX4" fmla="*/ 1865806 w 3057486"/>
                <a:gd name="connsiteY4" fmla="*/ 5330009 h 6792908"/>
                <a:gd name="connsiteX5" fmla="*/ 1579479 w 3057486"/>
                <a:gd name="connsiteY5" fmla="*/ 4720409 h 6792908"/>
                <a:gd name="connsiteX6" fmla="*/ 1542534 w 3057486"/>
                <a:gd name="connsiteY6" fmla="*/ 4498736 h 6792908"/>
                <a:gd name="connsiteX7" fmla="*/ 1607188 w 3057486"/>
                <a:gd name="connsiteY7" fmla="*/ 4046154 h 6792908"/>
                <a:gd name="connsiteX8" fmla="*/ 1745734 w 3057486"/>
                <a:gd name="connsiteY8" fmla="*/ 3214881 h 6792908"/>
                <a:gd name="connsiteX9" fmla="*/ 1727261 w 3057486"/>
                <a:gd name="connsiteY9" fmla="*/ 2577572 h 6792908"/>
                <a:gd name="connsiteX10" fmla="*/ 1551770 w 3057486"/>
                <a:gd name="connsiteY10" fmla="*/ 2189645 h 6792908"/>
                <a:gd name="connsiteX11" fmla="*/ 1422461 w 3057486"/>
                <a:gd name="connsiteY11" fmla="*/ 1912554 h 6792908"/>
                <a:gd name="connsiteX12" fmla="*/ 1230590 w 3057486"/>
                <a:gd name="connsiteY12" fmla="*/ 2008814 h 6792908"/>
                <a:gd name="connsiteX13" fmla="*/ 935892 w 3057486"/>
                <a:gd name="connsiteY13" fmla="*/ 2271257 h 6792908"/>
                <a:gd name="connsiteX14" fmla="*/ 572715 w 3057486"/>
                <a:gd name="connsiteY14" fmla="*/ 2512918 h 6792908"/>
                <a:gd name="connsiteX15" fmla="*/ 314097 w 3057486"/>
                <a:gd name="connsiteY15" fmla="*/ 2688409 h 6792908"/>
                <a:gd name="connsiteX16" fmla="*/ 217981 w 3057486"/>
                <a:gd name="connsiteY16" fmla="*/ 2783370 h 6792908"/>
                <a:gd name="connsiteX17" fmla="*/ 135143 w 3057486"/>
                <a:gd name="connsiteY17" fmla="*/ 2771247 h 6792908"/>
                <a:gd name="connsiteX18" fmla="*/ 54036 w 3057486"/>
                <a:gd name="connsiteY18" fmla="*/ 2805306 h 6792908"/>
                <a:gd name="connsiteX19" fmla="*/ 61 w 3057486"/>
                <a:gd name="connsiteY19" fmla="*/ 2799245 h 6792908"/>
                <a:gd name="connsiteX20" fmla="*/ 46243 w 3057486"/>
                <a:gd name="connsiteY20" fmla="*/ 2716118 h 6792908"/>
                <a:gd name="connsiteX21" fmla="*/ 166315 w 3057486"/>
                <a:gd name="connsiteY21" fmla="*/ 2549863 h 6792908"/>
                <a:gd name="connsiteX22" fmla="*/ 314097 w 3057486"/>
                <a:gd name="connsiteY22" fmla="*/ 2466736 h 6792908"/>
                <a:gd name="connsiteX23" fmla="*/ 480352 w 3057486"/>
                <a:gd name="connsiteY23" fmla="*/ 2337427 h 6792908"/>
                <a:gd name="connsiteX24" fmla="*/ 729734 w 3057486"/>
                <a:gd name="connsiteY24" fmla="*/ 2078809 h 6792908"/>
                <a:gd name="connsiteX25" fmla="*/ 1071479 w 3057486"/>
                <a:gd name="connsiteY25" fmla="*/ 1690881 h 6792908"/>
                <a:gd name="connsiteX26" fmla="*/ 1210025 w 3057486"/>
                <a:gd name="connsiteY26" fmla="*/ 1432263 h 6792908"/>
                <a:gd name="connsiteX27" fmla="*/ 1339334 w 3057486"/>
                <a:gd name="connsiteY27" fmla="*/ 1173645 h 6792908"/>
                <a:gd name="connsiteX28" fmla="*/ 1385515 w 3057486"/>
                <a:gd name="connsiteY28" fmla="*/ 1099754 h 6792908"/>
                <a:gd name="connsiteX29" fmla="*/ 1311625 w 3057486"/>
                <a:gd name="connsiteY29" fmla="*/ 1025863 h 6792908"/>
                <a:gd name="connsiteX30" fmla="*/ 1228497 w 3057486"/>
                <a:gd name="connsiteY30" fmla="*/ 1035100 h 6792908"/>
                <a:gd name="connsiteX31" fmla="*/ 1126897 w 3057486"/>
                <a:gd name="connsiteY31" fmla="*/ 841136 h 6792908"/>
                <a:gd name="connsiteX32" fmla="*/ 1095364 w 3057486"/>
                <a:gd name="connsiteY32" fmla="*/ 805417 h 6792908"/>
                <a:gd name="connsiteX33" fmla="*/ 1042544 w 3057486"/>
                <a:gd name="connsiteY33" fmla="*/ 593847 h 6792908"/>
                <a:gd name="connsiteX34" fmla="*/ 1008051 w 3057486"/>
                <a:gd name="connsiteY34" fmla="*/ 409985 h 6792908"/>
                <a:gd name="connsiteX35" fmla="*/ 1040595 w 3057486"/>
                <a:gd name="connsiteY35" fmla="*/ 283923 h 6792908"/>
                <a:gd name="connsiteX36" fmla="*/ 1148906 w 3057486"/>
                <a:gd name="connsiteY36" fmla="*/ 240484 h 6792908"/>
                <a:gd name="connsiteX37" fmla="*/ 1580777 w 3057486"/>
                <a:gd name="connsiteY37" fmla="*/ 31438 h 6792908"/>
                <a:gd name="connsiteX38" fmla="*/ 1845025 w 3057486"/>
                <a:gd name="connsiteY38" fmla="*/ 10657 h 6792908"/>
                <a:gd name="connsiteX39" fmla="*/ 1978819 w 3057486"/>
                <a:gd name="connsiteY39" fmla="*/ 127789 h 6792908"/>
                <a:gd name="connsiteX40" fmla="*/ 2037400 w 3057486"/>
                <a:gd name="connsiteY40" fmla="*/ 252246 h 6792908"/>
                <a:gd name="connsiteX41" fmla="*/ 2034153 w 3057486"/>
                <a:gd name="connsiteY41" fmla="*/ 435818 h 6792908"/>
                <a:gd name="connsiteX42" fmla="*/ 2032493 w 3057486"/>
                <a:gd name="connsiteY42" fmla="*/ 644936 h 6792908"/>
                <a:gd name="connsiteX43" fmla="*/ 2076294 w 3057486"/>
                <a:gd name="connsiteY43" fmla="*/ 800655 h 6792908"/>
                <a:gd name="connsiteX44" fmla="*/ 2312194 w 3057486"/>
                <a:gd name="connsiteY44" fmla="*/ 880264 h 6792908"/>
                <a:gd name="connsiteX45" fmla="*/ 2494601 w 3057486"/>
                <a:gd name="connsiteY45" fmla="*/ 1005010 h 6792908"/>
                <a:gd name="connsiteX46" fmla="*/ 2639208 w 3057486"/>
                <a:gd name="connsiteY46" fmla="*/ 1225600 h 6792908"/>
                <a:gd name="connsiteX47" fmla="*/ 2863622 w 3057486"/>
                <a:gd name="connsiteY47" fmla="*/ 1700190 h 6792908"/>
                <a:gd name="connsiteX48" fmla="*/ 2956275 w 3057486"/>
                <a:gd name="connsiteY48" fmla="*/ 1902163 h 6792908"/>
                <a:gd name="connsiteX49" fmla="*/ 3027714 w 3057486"/>
                <a:gd name="connsiteY49" fmla="*/ 2122177 h 6792908"/>
                <a:gd name="connsiteX50" fmla="*/ 2943430 w 3057486"/>
                <a:gd name="connsiteY50" fmla="*/ 2681843 h 6792908"/>
                <a:gd name="connsiteX51" fmla="*/ 2871920 w 3057486"/>
                <a:gd name="connsiteY51" fmla="*/ 2973148 h 6792908"/>
                <a:gd name="connsiteX52" fmla="*/ 2790020 w 3057486"/>
                <a:gd name="connsiteY52" fmla="*/ 3048193 h 6792908"/>
                <a:gd name="connsiteX53" fmla="*/ 2791535 w 3057486"/>
                <a:gd name="connsiteY53" fmla="*/ 3124538 h 6792908"/>
                <a:gd name="connsiteX54" fmla="*/ 2725365 w 3057486"/>
                <a:gd name="connsiteY54" fmla="*/ 3413608 h 6792908"/>
                <a:gd name="connsiteX55" fmla="*/ 2603200 w 3057486"/>
                <a:gd name="connsiteY55" fmla="*/ 3767260 h 6792908"/>
                <a:gd name="connsiteX56" fmla="*/ 2460182 w 3057486"/>
                <a:gd name="connsiteY56" fmla="*/ 4182895 h 6792908"/>
                <a:gd name="connsiteX57" fmla="*/ 2383043 w 3057486"/>
                <a:gd name="connsiteY57" fmla="*/ 4526445 h 6792908"/>
                <a:gd name="connsiteX58" fmla="*/ 2475406 w 3057486"/>
                <a:gd name="connsiteY58" fmla="*/ 4674227 h 6792908"/>
                <a:gd name="connsiteX59" fmla="*/ 2724788 w 3057486"/>
                <a:gd name="connsiteY59" fmla="*/ 5089863 h 6792908"/>
                <a:gd name="connsiteX60" fmla="*/ 2891043 w 3057486"/>
                <a:gd name="connsiteY60" fmla="*/ 5496263 h 6792908"/>
                <a:gd name="connsiteX61" fmla="*/ 3001879 w 3057486"/>
                <a:gd name="connsiteY61" fmla="*/ 5801063 h 6792908"/>
                <a:gd name="connsiteX62" fmla="*/ 3057297 w 3057486"/>
                <a:gd name="connsiteY62" fmla="*/ 6133572 h 6792908"/>
                <a:gd name="connsiteX63" fmla="*/ 3020352 w 3057486"/>
                <a:gd name="connsiteY63" fmla="*/ 6281354 h 6792908"/>
                <a:gd name="connsiteX64" fmla="*/ 3029011 w 3057486"/>
                <a:gd name="connsiteY64" fmla="*/ 6362172 h 6792908"/>
                <a:gd name="connsiteX65" fmla="*/ 2937225 w 3057486"/>
                <a:gd name="connsiteY65" fmla="*/ 6392191 h 6792908"/>
                <a:gd name="connsiteX66" fmla="*/ 2891043 w 3057486"/>
                <a:gd name="connsiteY66" fmla="*/ 6475318 h 6792908"/>
                <a:gd name="connsiteX67" fmla="*/ 2844861 w 3057486"/>
                <a:gd name="connsiteY67" fmla="*/ 6623100 h 6792908"/>
                <a:gd name="connsiteX68" fmla="*/ 2844861 w 3057486"/>
                <a:gd name="connsiteY68" fmla="*/ 6733936 h 6792908"/>
                <a:gd name="connsiteX69" fmla="*/ 2623188 w 3057486"/>
                <a:gd name="connsiteY69" fmla="*/ 6789354 h 6792908"/>
                <a:gd name="connsiteX70" fmla="*/ 2419988 w 3057486"/>
                <a:gd name="connsiteY70" fmla="*/ 6770881 h 6792908"/>
                <a:gd name="connsiteX71" fmla="*/ 2410752 w 3057486"/>
                <a:gd name="connsiteY71" fmla="*/ 6715463 h 6792908"/>
                <a:gd name="connsiteX72" fmla="*/ 2336861 w 3057486"/>
                <a:gd name="connsiteY72" fmla="*/ 6770881 h 6792908"/>
                <a:gd name="connsiteX73" fmla="*/ 2189079 w 3057486"/>
                <a:gd name="connsiteY73" fmla="*/ 6789354 h 6792908"/>
                <a:gd name="connsiteX74" fmla="*/ 1736497 w 3057486"/>
                <a:gd name="connsiteY74" fmla="*/ 6789354 h 6792908"/>
                <a:gd name="connsiteX75" fmla="*/ 1671843 w 3057486"/>
                <a:gd name="connsiteY75" fmla="*/ 6752409 h 6792908"/>
                <a:gd name="connsiteX76" fmla="*/ 1745734 w 3057486"/>
                <a:gd name="connsiteY76" fmla="*/ 6595391 h 6792908"/>
                <a:gd name="connsiteX77" fmla="*/ 1902752 w 3057486"/>
                <a:gd name="connsiteY77" fmla="*/ 6558445 h 6792908"/>
                <a:gd name="connsiteX78" fmla="*/ 1995115 w 3057486"/>
                <a:gd name="connsiteY78" fmla="*/ 6493791 h 6792908"/>
                <a:gd name="connsiteX79" fmla="*/ 1933347 w 3057486"/>
                <a:gd name="connsiteY79" fmla="*/ 6380068 h 6792908"/>
                <a:gd name="connsiteX0" fmla="*/ 1933347 w 3057486"/>
                <a:gd name="connsiteY0" fmla="*/ 6376547 h 6789387"/>
                <a:gd name="connsiteX1" fmla="*/ 2010413 w 3057486"/>
                <a:gd name="connsiteY1" fmla="*/ 6263979 h 6789387"/>
                <a:gd name="connsiteX2" fmla="*/ 2164256 w 3057486"/>
                <a:gd name="connsiteY2" fmla="*/ 6209138 h 6789387"/>
                <a:gd name="connsiteX3" fmla="*/ 2050534 w 3057486"/>
                <a:gd name="connsiteY3" fmla="*/ 5899142 h 6789387"/>
                <a:gd name="connsiteX4" fmla="*/ 1865806 w 3057486"/>
                <a:gd name="connsiteY4" fmla="*/ 5326488 h 6789387"/>
                <a:gd name="connsiteX5" fmla="*/ 1579479 w 3057486"/>
                <a:gd name="connsiteY5" fmla="*/ 4716888 h 6789387"/>
                <a:gd name="connsiteX6" fmla="*/ 1542534 w 3057486"/>
                <a:gd name="connsiteY6" fmla="*/ 4495215 h 6789387"/>
                <a:gd name="connsiteX7" fmla="*/ 1607188 w 3057486"/>
                <a:gd name="connsiteY7" fmla="*/ 4042633 h 6789387"/>
                <a:gd name="connsiteX8" fmla="*/ 1745734 w 3057486"/>
                <a:gd name="connsiteY8" fmla="*/ 3211360 h 6789387"/>
                <a:gd name="connsiteX9" fmla="*/ 1727261 w 3057486"/>
                <a:gd name="connsiteY9" fmla="*/ 2574051 h 6789387"/>
                <a:gd name="connsiteX10" fmla="*/ 1551770 w 3057486"/>
                <a:gd name="connsiteY10" fmla="*/ 2186124 h 6789387"/>
                <a:gd name="connsiteX11" fmla="*/ 1422461 w 3057486"/>
                <a:gd name="connsiteY11" fmla="*/ 1909033 h 6789387"/>
                <a:gd name="connsiteX12" fmla="*/ 1230590 w 3057486"/>
                <a:gd name="connsiteY12" fmla="*/ 2005293 h 6789387"/>
                <a:gd name="connsiteX13" fmla="*/ 935892 w 3057486"/>
                <a:gd name="connsiteY13" fmla="*/ 2267736 h 6789387"/>
                <a:gd name="connsiteX14" fmla="*/ 572715 w 3057486"/>
                <a:gd name="connsiteY14" fmla="*/ 2509397 h 6789387"/>
                <a:gd name="connsiteX15" fmla="*/ 314097 w 3057486"/>
                <a:gd name="connsiteY15" fmla="*/ 2684888 h 6789387"/>
                <a:gd name="connsiteX16" fmla="*/ 217981 w 3057486"/>
                <a:gd name="connsiteY16" fmla="*/ 2779849 h 6789387"/>
                <a:gd name="connsiteX17" fmla="*/ 135143 w 3057486"/>
                <a:gd name="connsiteY17" fmla="*/ 2767726 h 6789387"/>
                <a:gd name="connsiteX18" fmla="*/ 54036 w 3057486"/>
                <a:gd name="connsiteY18" fmla="*/ 2801785 h 6789387"/>
                <a:gd name="connsiteX19" fmla="*/ 61 w 3057486"/>
                <a:gd name="connsiteY19" fmla="*/ 2795724 h 6789387"/>
                <a:gd name="connsiteX20" fmla="*/ 46243 w 3057486"/>
                <a:gd name="connsiteY20" fmla="*/ 2712597 h 6789387"/>
                <a:gd name="connsiteX21" fmla="*/ 166315 w 3057486"/>
                <a:gd name="connsiteY21" fmla="*/ 2546342 h 6789387"/>
                <a:gd name="connsiteX22" fmla="*/ 314097 w 3057486"/>
                <a:gd name="connsiteY22" fmla="*/ 2463215 h 6789387"/>
                <a:gd name="connsiteX23" fmla="*/ 480352 w 3057486"/>
                <a:gd name="connsiteY23" fmla="*/ 2333906 h 6789387"/>
                <a:gd name="connsiteX24" fmla="*/ 729734 w 3057486"/>
                <a:gd name="connsiteY24" fmla="*/ 2075288 h 6789387"/>
                <a:gd name="connsiteX25" fmla="*/ 1071479 w 3057486"/>
                <a:gd name="connsiteY25" fmla="*/ 1687360 h 6789387"/>
                <a:gd name="connsiteX26" fmla="*/ 1210025 w 3057486"/>
                <a:gd name="connsiteY26" fmla="*/ 1428742 h 6789387"/>
                <a:gd name="connsiteX27" fmla="*/ 1339334 w 3057486"/>
                <a:gd name="connsiteY27" fmla="*/ 1170124 h 6789387"/>
                <a:gd name="connsiteX28" fmla="*/ 1385515 w 3057486"/>
                <a:gd name="connsiteY28" fmla="*/ 1096233 h 6789387"/>
                <a:gd name="connsiteX29" fmla="*/ 1311625 w 3057486"/>
                <a:gd name="connsiteY29" fmla="*/ 1022342 h 6789387"/>
                <a:gd name="connsiteX30" fmla="*/ 1228497 w 3057486"/>
                <a:gd name="connsiteY30" fmla="*/ 1031579 h 6789387"/>
                <a:gd name="connsiteX31" fmla="*/ 1126897 w 3057486"/>
                <a:gd name="connsiteY31" fmla="*/ 837615 h 6789387"/>
                <a:gd name="connsiteX32" fmla="*/ 1095364 w 3057486"/>
                <a:gd name="connsiteY32" fmla="*/ 801896 h 6789387"/>
                <a:gd name="connsiteX33" fmla="*/ 1042544 w 3057486"/>
                <a:gd name="connsiteY33" fmla="*/ 590326 h 6789387"/>
                <a:gd name="connsiteX34" fmla="*/ 1008051 w 3057486"/>
                <a:gd name="connsiteY34" fmla="*/ 406464 h 6789387"/>
                <a:gd name="connsiteX35" fmla="*/ 1040595 w 3057486"/>
                <a:gd name="connsiteY35" fmla="*/ 280402 h 6789387"/>
                <a:gd name="connsiteX36" fmla="*/ 1375125 w 3057486"/>
                <a:gd name="connsiteY36" fmla="*/ 151238 h 6789387"/>
                <a:gd name="connsiteX37" fmla="*/ 1580777 w 3057486"/>
                <a:gd name="connsiteY37" fmla="*/ 27917 h 6789387"/>
                <a:gd name="connsiteX38" fmla="*/ 1845025 w 3057486"/>
                <a:gd name="connsiteY38" fmla="*/ 7136 h 6789387"/>
                <a:gd name="connsiteX39" fmla="*/ 1978819 w 3057486"/>
                <a:gd name="connsiteY39" fmla="*/ 124268 h 6789387"/>
                <a:gd name="connsiteX40" fmla="*/ 2037400 w 3057486"/>
                <a:gd name="connsiteY40" fmla="*/ 248725 h 6789387"/>
                <a:gd name="connsiteX41" fmla="*/ 2034153 w 3057486"/>
                <a:gd name="connsiteY41" fmla="*/ 432297 h 6789387"/>
                <a:gd name="connsiteX42" fmla="*/ 2032493 w 3057486"/>
                <a:gd name="connsiteY42" fmla="*/ 641415 h 6789387"/>
                <a:gd name="connsiteX43" fmla="*/ 2076294 w 3057486"/>
                <a:gd name="connsiteY43" fmla="*/ 797134 h 6789387"/>
                <a:gd name="connsiteX44" fmla="*/ 2312194 w 3057486"/>
                <a:gd name="connsiteY44" fmla="*/ 876743 h 6789387"/>
                <a:gd name="connsiteX45" fmla="*/ 2494601 w 3057486"/>
                <a:gd name="connsiteY45" fmla="*/ 1001489 h 6789387"/>
                <a:gd name="connsiteX46" fmla="*/ 2639208 w 3057486"/>
                <a:gd name="connsiteY46" fmla="*/ 1222079 h 6789387"/>
                <a:gd name="connsiteX47" fmla="*/ 2863622 w 3057486"/>
                <a:gd name="connsiteY47" fmla="*/ 1696669 h 6789387"/>
                <a:gd name="connsiteX48" fmla="*/ 2956275 w 3057486"/>
                <a:gd name="connsiteY48" fmla="*/ 1898642 h 6789387"/>
                <a:gd name="connsiteX49" fmla="*/ 3027714 w 3057486"/>
                <a:gd name="connsiteY49" fmla="*/ 2118656 h 6789387"/>
                <a:gd name="connsiteX50" fmla="*/ 2943430 w 3057486"/>
                <a:gd name="connsiteY50" fmla="*/ 2678322 h 6789387"/>
                <a:gd name="connsiteX51" fmla="*/ 2871920 w 3057486"/>
                <a:gd name="connsiteY51" fmla="*/ 2969627 h 6789387"/>
                <a:gd name="connsiteX52" fmla="*/ 2790020 w 3057486"/>
                <a:gd name="connsiteY52" fmla="*/ 3044672 h 6789387"/>
                <a:gd name="connsiteX53" fmla="*/ 2791535 w 3057486"/>
                <a:gd name="connsiteY53" fmla="*/ 3121017 h 6789387"/>
                <a:gd name="connsiteX54" fmla="*/ 2725365 w 3057486"/>
                <a:gd name="connsiteY54" fmla="*/ 3410087 h 6789387"/>
                <a:gd name="connsiteX55" fmla="*/ 2603200 w 3057486"/>
                <a:gd name="connsiteY55" fmla="*/ 3763739 h 6789387"/>
                <a:gd name="connsiteX56" fmla="*/ 2460182 w 3057486"/>
                <a:gd name="connsiteY56" fmla="*/ 4179374 h 6789387"/>
                <a:gd name="connsiteX57" fmla="*/ 2383043 w 3057486"/>
                <a:gd name="connsiteY57" fmla="*/ 4522924 h 6789387"/>
                <a:gd name="connsiteX58" fmla="*/ 2475406 w 3057486"/>
                <a:gd name="connsiteY58" fmla="*/ 4670706 h 6789387"/>
                <a:gd name="connsiteX59" fmla="*/ 2724788 w 3057486"/>
                <a:gd name="connsiteY59" fmla="*/ 5086342 h 6789387"/>
                <a:gd name="connsiteX60" fmla="*/ 2891043 w 3057486"/>
                <a:gd name="connsiteY60" fmla="*/ 5492742 h 6789387"/>
                <a:gd name="connsiteX61" fmla="*/ 3001879 w 3057486"/>
                <a:gd name="connsiteY61" fmla="*/ 5797542 h 6789387"/>
                <a:gd name="connsiteX62" fmla="*/ 3057297 w 3057486"/>
                <a:gd name="connsiteY62" fmla="*/ 6130051 h 6789387"/>
                <a:gd name="connsiteX63" fmla="*/ 3020352 w 3057486"/>
                <a:gd name="connsiteY63" fmla="*/ 6277833 h 6789387"/>
                <a:gd name="connsiteX64" fmla="*/ 3029011 w 3057486"/>
                <a:gd name="connsiteY64" fmla="*/ 6358651 h 6789387"/>
                <a:gd name="connsiteX65" fmla="*/ 2937225 w 3057486"/>
                <a:gd name="connsiteY65" fmla="*/ 6388670 h 6789387"/>
                <a:gd name="connsiteX66" fmla="*/ 2891043 w 3057486"/>
                <a:gd name="connsiteY66" fmla="*/ 6471797 h 6789387"/>
                <a:gd name="connsiteX67" fmla="*/ 2844861 w 3057486"/>
                <a:gd name="connsiteY67" fmla="*/ 6619579 h 6789387"/>
                <a:gd name="connsiteX68" fmla="*/ 2844861 w 3057486"/>
                <a:gd name="connsiteY68" fmla="*/ 6730415 h 6789387"/>
                <a:gd name="connsiteX69" fmla="*/ 2623188 w 3057486"/>
                <a:gd name="connsiteY69" fmla="*/ 6785833 h 6789387"/>
                <a:gd name="connsiteX70" fmla="*/ 2419988 w 3057486"/>
                <a:gd name="connsiteY70" fmla="*/ 6767360 h 6789387"/>
                <a:gd name="connsiteX71" fmla="*/ 2410752 w 3057486"/>
                <a:gd name="connsiteY71" fmla="*/ 6711942 h 6789387"/>
                <a:gd name="connsiteX72" fmla="*/ 2336861 w 3057486"/>
                <a:gd name="connsiteY72" fmla="*/ 6767360 h 6789387"/>
                <a:gd name="connsiteX73" fmla="*/ 2189079 w 3057486"/>
                <a:gd name="connsiteY73" fmla="*/ 6785833 h 6789387"/>
                <a:gd name="connsiteX74" fmla="*/ 1736497 w 3057486"/>
                <a:gd name="connsiteY74" fmla="*/ 6785833 h 6789387"/>
                <a:gd name="connsiteX75" fmla="*/ 1671843 w 3057486"/>
                <a:gd name="connsiteY75" fmla="*/ 6748888 h 6789387"/>
                <a:gd name="connsiteX76" fmla="*/ 1745734 w 3057486"/>
                <a:gd name="connsiteY76" fmla="*/ 6591870 h 6789387"/>
                <a:gd name="connsiteX77" fmla="*/ 1902752 w 3057486"/>
                <a:gd name="connsiteY77" fmla="*/ 6554924 h 6789387"/>
                <a:gd name="connsiteX78" fmla="*/ 1995115 w 3057486"/>
                <a:gd name="connsiteY78" fmla="*/ 6490270 h 6789387"/>
                <a:gd name="connsiteX79" fmla="*/ 1933347 w 3057486"/>
                <a:gd name="connsiteY79" fmla="*/ 6376547 h 6789387"/>
                <a:gd name="connsiteX0" fmla="*/ 1933347 w 3057486"/>
                <a:gd name="connsiteY0" fmla="*/ 6376547 h 6789387"/>
                <a:gd name="connsiteX1" fmla="*/ 2010413 w 3057486"/>
                <a:gd name="connsiteY1" fmla="*/ 6263979 h 6789387"/>
                <a:gd name="connsiteX2" fmla="*/ 2164256 w 3057486"/>
                <a:gd name="connsiteY2" fmla="*/ 6209138 h 6789387"/>
                <a:gd name="connsiteX3" fmla="*/ 2050534 w 3057486"/>
                <a:gd name="connsiteY3" fmla="*/ 5899142 h 6789387"/>
                <a:gd name="connsiteX4" fmla="*/ 1865806 w 3057486"/>
                <a:gd name="connsiteY4" fmla="*/ 5326488 h 6789387"/>
                <a:gd name="connsiteX5" fmla="*/ 1579479 w 3057486"/>
                <a:gd name="connsiteY5" fmla="*/ 4716888 h 6789387"/>
                <a:gd name="connsiteX6" fmla="*/ 1542534 w 3057486"/>
                <a:gd name="connsiteY6" fmla="*/ 4495215 h 6789387"/>
                <a:gd name="connsiteX7" fmla="*/ 1607188 w 3057486"/>
                <a:gd name="connsiteY7" fmla="*/ 4042633 h 6789387"/>
                <a:gd name="connsiteX8" fmla="*/ 1745734 w 3057486"/>
                <a:gd name="connsiteY8" fmla="*/ 3211360 h 6789387"/>
                <a:gd name="connsiteX9" fmla="*/ 1727261 w 3057486"/>
                <a:gd name="connsiteY9" fmla="*/ 2574051 h 6789387"/>
                <a:gd name="connsiteX10" fmla="*/ 1551770 w 3057486"/>
                <a:gd name="connsiteY10" fmla="*/ 2186124 h 6789387"/>
                <a:gd name="connsiteX11" fmla="*/ 1422461 w 3057486"/>
                <a:gd name="connsiteY11" fmla="*/ 1909033 h 6789387"/>
                <a:gd name="connsiteX12" fmla="*/ 1230590 w 3057486"/>
                <a:gd name="connsiteY12" fmla="*/ 2005293 h 6789387"/>
                <a:gd name="connsiteX13" fmla="*/ 935892 w 3057486"/>
                <a:gd name="connsiteY13" fmla="*/ 2267736 h 6789387"/>
                <a:gd name="connsiteX14" fmla="*/ 572715 w 3057486"/>
                <a:gd name="connsiteY14" fmla="*/ 2509397 h 6789387"/>
                <a:gd name="connsiteX15" fmla="*/ 314097 w 3057486"/>
                <a:gd name="connsiteY15" fmla="*/ 2684888 h 6789387"/>
                <a:gd name="connsiteX16" fmla="*/ 217981 w 3057486"/>
                <a:gd name="connsiteY16" fmla="*/ 2779849 h 6789387"/>
                <a:gd name="connsiteX17" fmla="*/ 135143 w 3057486"/>
                <a:gd name="connsiteY17" fmla="*/ 2767726 h 6789387"/>
                <a:gd name="connsiteX18" fmla="*/ 54036 w 3057486"/>
                <a:gd name="connsiteY18" fmla="*/ 2801785 h 6789387"/>
                <a:gd name="connsiteX19" fmla="*/ 61 w 3057486"/>
                <a:gd name="connsiteY19" fmla="*/ 2795724 h 6789387"/>
                <a:gd name="connsiteX20" fmla="*/ 46243 w 3057486"/>
                <a:gd name="connsiteY20" fmla="*/ 2712597 h 6789387"/>
                <a:gd name="connsiteX21" fmla="*/ 166315 w 3057486"/>
                <a:gd name="connsiteY21" fmla="*/ 2546342 h 6789387"/>
                <a:gd name="connsiteX22" fmla="*/ 314097 w 3057486"/>
                <a:gd name="connsiteY22" fmla="*/ 2463215 h 6789387"/>
                <a:gd name="connsiteX23" fmla="*/ 480352 w 3057486"/>
                <a:gd name="connsiteY23" fmla="*/ 2333906 h 6789387"/>
                <a:gd name="connsiteX24" fmla="*/ 729734 w 3057486"/>
                <a:gd name="connsiteY24" fmla="*/ 2075288 h 6789387"/>
                <a:gd name="connsiteX25" fmla="*/ 1071479 w 3057486"/>
                <a:gd name="connsiteY25" fmla="*/ 1687360 h 6789387"/>
                <a:gd name="connsiteX26" fmla="*/ 1210025 w 3057486"/>
                <a:gd name="connsiteY26" fmla="*/ 1428742 h 6789387"/>
                <a:gd name="connsiteX27" fmla="*/ 1339334 w 3057486"/>
                <a:gd name="connsiteY27" fmla="*/ 1170124 h 6789387"/>
                <a:gd name="connsiteX28" fmla="*/ 1385515 w 3057486"/>
                <a:gd name="connsiteY28" fmla="*/ 1096233 h 6789387"/>
                <a:gd name="connsiteX29" fmla="*/ 1311625 w 3057486"/>
                <a:gd name="connsiteY29" fmla="*/ 1022342 h 6789387"/>
                <a:gd name="connsiteX30" fmla="*/ 1228497 w 3057486"/>
                <a:gd name="connsiteY30" fmla="*/ 1031579 h 6789387"/>
                <a:gd name="connsiteX31" fmla="*/ 1126897 w 3057486"/>
                <a:gd name="connsiteY31" fmla="*/ 837615 h 6789387"/>
                <a:gd name="connsiteX32" fmla="*/ 1095364 w 3057486"/>
                <a:gd name="connsiteY32" fmla="*/ 801896 h 6789387"/>
                <a:gd name="connsiteX33" fmla="*/ 1042544 w 3057486"/>
                <a:gd name="connsiteY33" fmla="*/ 590326 h 6789387"/>
                <a:gd name="connsiteX34" fmla="*/ 1008051 w 3057486"/>
                <a:gd name="connsiteY34" fmla="*/ 406464 h 6789387"/>
                <a:gd name="connsiteX35" fmla="*/ 1297770 w 3057486"/>
                <a:gd name="connsiteY35" fmla="*/ 147052 h 6789387"/>
                <a:gd name="connsiteX36" fmla="*/ 1375125 w 3057486"/>
                <a:gd name="connsiteY36" fmla="*/ 151238 h 6789387"/>
                <a:gd name="connsiteX37" fmla="*/ 1580777 w 3057486"/>
                <a:gd name="connsiteY37" fmla="*/ 27917 h 6789387"/>
                <a:gd name="connsiteX38" fmla="*/ 1845025 w 3057486"/>
                <a:gd name="connsiteY38" fmla="*/ 7136 h 6789387"/>
                <a:gd name="connsiteX39" fmla="*/ 1978819 w 3057486"/>
                <a:gd name="connsiteY39" fmla="*/ 124268 h 6789387"/>
                <a:gd name="connsiteX40" fmla="*/ 2037400 w 3057486"/>
                <a:gd name="connsiteY40" fmla="*/ 248725 h 6789387"/>
                <a:gd name="connsiteX41" fmla="*/ 2034153 w 3057486"/>
                <a:gd name="connsiteY41" fmla="*/ 432297 h 6789387"/>
                <a:gd name="connsiteX42" fmla="*/ 2032493 w 3057486"/>
                <a:gd name="connsiteY42" fmla="*/ 641415 h 6789387"/>
                <a:gd name="connsiteX43" fmla="*/ 2076294 w 3057486"/>
                <a:gd name="connsiteY43" fmla="*/ 797134 h 6789387"/>
                <a:gd name="connsiteX44" fmla="*/ 2312194 w 3057486"/>
                <a:gd name="connsiteY44" fmla="*/ 876743 h 6789387"/>
                <a:gd name="connsiteX45" fmla="*/ 2494601 w 3057486"/>
                <a:gd name="connsiteY45" fmla="*/ 1001489 h 6789387"/>
                <a:gd name="connsiteX46" fmla="*/ 2639208 w 3057486"/>
                <a:gd name="connsiteY46" fmla="*/ 1222079 h 6789387"/>
                <a:gd name="connsiteX47" fmla="*/ 2863622 w 3057486"/>
                <a:gd name="connsiteY47" fmla="*/ 1696669 h 6789387"/>
                <a:gd name="connsiteX48" fmla="*/ 2956275 w 3057486"/>
                <a:gd name="connsiteY48" fmla="*/ 1898642 h 6789387"/>
                <a:gd name="connsiteX49" fmla="*/ 3027714 w 3057486"/>
                <a:gd name="connsiteY49" fmla="*/ 2118656 h 6789387"/>
                <a:gd name="connsiteX50" fmla="*/ 2943430 w 3057486"/>
                <a:gd name="connsiteY50" fmla="*/ 2678322 h 6789387"/>
                <a:gd name="connsiteX51" fmla="*/ 2871920 w 3057486"/>
                <a:gd name="connsiteY51" fmla="*/ 2969627 h 6789387"/>
                <a:gd name="connsiteX52" fmla="*/ 2790020 w 3057486"/>
                <a:gd name="connsiteY52" fmla="*/ 3044672 h 6789387"/>
                <a:gd name="connsiteX53" fmla="*/ 2791535 w 3057486"/>
                <a:gd name="connsiteY53" fmla="*/ 3121017 h 6789387"/>
                <a:gd name="connsiteX54" fmla="*/ 2725365 w 3057486"/>
                <a:gd name="connsiteY54" fmla="*/ 3410087 h 6789387"/>
                <a:gd name="connsiteX55" fmla="*/ 2603200 w 3057486"/>
                <a:gd name="connsiteY55" fmla="*/ 3763739 h 6789387"/>
                <a:gd name="connsiteX56" fmla="*/ 2460182 w 3057486"/>
                <a:gd name="connsiteY56" fmla="*/ 4179374 h 6789387"/>
                <a:gd name="connsiteX57" fmla="*/ 2383043 w 3057486"/>
                <a:gd name="connsiteY57" fmla="*/ 4522924 h 6789387"/>
                <a:gd name="connsiteX58" fmla="*/ 2475406 w 3057486"/>
                <a:gd name="connsiteY58" fmla="*/ 4670706 h 6789387"/>
                <a:gd name="connsiteX59" fmla="*/ 2724788 w 3057486"/>
                <a:gd name="connsiteY59" fmla="*/ 5086342 h 6789387"/>
                <a:gd name="connsiteX60" fmla="*/ 2891043 w 3057486"/>
                <a:gd name="connsiteY60" fmla="*/ 5492742 h 6789387"/>
                <a:gd name="connsiteX61" fmla="*/ 3001879 w 3057486"/>
                <a:gd name="connsiteY61" fmla="*/ 5797542 h 6789387"/>
                <a:gd name="connsiteX62" fmla="*/ 3057297 w 3057486"/>
                <a:gd name="connsiteY62" fmla="*/ 6130051 h 6789387"/>
                <a:gd name="connsiteX63" fmla="*/ 3020352 w 3057486"/>
                <a:gd name="connsiteY63" fmla="*/ 6277833 h 6789387"/>
                <a:gd name="connsiteX64" fmla="*/ 3029011 w 3057486"/>
                <a:gd name="connsiteY64" fmla="*/ 6358651 h 6789387"/>
                <a:gd name="connsiteX65" fmla="*/ 2937225 w 3057486"/>
                <a:gd name="connsiteY65" fmla="*/ 6388670 h 6789387"/>
                <a:gd name="connsiteX66" fmla="*/ 2891043 w 3057486"/>
                <a:gd name="connsiteY66" fmla="*/ 6471797 h 6789387"/>
                <a:gd name="connsiteX67" fmla="*/ 2844861 w 3057486"/>
                <a:gd name="connsiteY67" fmla="*/ 6619579 h 6789387"/>
                <a:gd name="connsiteX68" fmla="*/ 2844861 w 3057486"/>
                <a:gd name="connsiteY68" fmla="*/ 6730415 h 6789387"/>
                <a:gd name="connsiteX69" fmla="*/ 2623188 w 3057486"/>
                <a:gd name="connsiteY69" fmla="*/ 6785833 h 6789387"/>
                <a:gd name="connsiteX70" fmla="*/ 2419988 w 3057486"/>
                <a:gd name="connsiteY70" fmla="*/ 6767360 h 6789387"/>
                <a:gd name="connsiteX71" fmla="*/ 2410752 w 3057486"/>
                <a:gd name="connsiteY71" fmla="*/ 6711942 h 6789387"/>
                <a:gd name="connsiteX72" fmla="*/ 2336861 w 3057486"/>
                <a:gd name="connsiteY72" fmla="*/ 6767360 h 6789387"/>
                <a:gd name="connsiteX73" fmla="*/ 2189079 w 3057486"/>
                <a:gd name="connsiteY73" fmla="*/ 6785833 h 6789387"/>
                <a:gd name="connsiteX74" fmla="*/ 1736497 w 3057486"/>
                <a:gd name="connsiteY74" fmla="*/ 6785833 h 6789387"/>
                <a:gd name="connsiteX75" fmla="*/ 1671843 w 3057486"/>
                <a:gd name="connsiteY75" fmla="*/ 6748888 h 6789387"/>
                <a:gd name="connsiteX76" fmla="*/ 1745734 w 3057486"/>
                <a:gd name="connsiteY76" fmla="*/ 6591870 h 6789387"/>
                <a:gd name="connsiteX77" fmla="*/ 1902752 w 3057486"/>
                <a:gd name="connsiteY77" fmla="*/ 6554924 h 6789387"/>
                <a:gd name="connsiteX78" fmla="*/ 1995115 w 3057486"/>
                <a:gd name="connsiteY78" fmla="*/ 6490270 h 6789387"/>
                <a:gd name="connsiteX79" fmla="*/ 1933347 w 3057486"/>
                <a:gd name="connsiteY79" fmla="*/ 6376547 h 6789387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551770 w 3057486"/>
                <a:gd name="connsiteY10" fmla="*/ 2184955 h 6788218"/>
                <a:gd name="connsiteX11" fmla="*/ 1422461 w 3057486"/>
                <a:gd name="connsiteY11" fmla="*/ 1907864 h 6788218"/>
                <a:gd name="connsiteX12" fmla="*/ 1230590 w 3057486"/>
                <a:gd name="connsiteY12" fmla="*/ 2004124 h 6788218"/>
                <a:gd name="connsiteX13" fmla="*/ 935892 w 3057486"/>
                <a:gd name="connsiteY13" fmla="*/ 2266567 h 6788218"/>
                <a:gd name="connsiteX14" fmla="*/ 572715 w 3057486"/>
                <a:gd name="connsiteY14" fmla="*/ 2508228 h 6788218"/>
                <a:gd name="connsiteX15" fmla="*/ 314097 w 3057486"/>
                <a:gd name="connsiteY15" fmla="*/ 2683719 h 6788218"/>
                <a:gd name="connsiteX16" fmla="*/ 217981 w 3057486"/>
                <a:gd name="connsiteY16" fmla="*/ 2778680 h 6788218"/>
                <a:gd name="connsiteX17" fmla="*/ 135143 w 3057486"/>
                <a:gd name="connsiteY17" fmla="*/ 2766557 h 6788218"/>
                <a:gd name="connsiteX18" fmla="*/ 54036 w 3057486"/>
                <a:gd name="connsiteY18" fmla="*/ 2800616 h 6788218"/>
                <a:gd name="connsiteX19" fmla="*/ 61 w 3057486"/>
                <a:gd name="connsiteY19" fmla="*/ 2794555 h 6788218"/>
                <a:gd name="connsiteX20" fmla="*/ 46243 w 3057486"/>
                <a:gd name="connsiteY20" fmla="*/ 2711428 h 6788218"/>
                <a:gd name="connsiteX21" fmla="*/ 166315 w 3057486"/>
                <a:gd name="connsiteY21" fmla="*/ 2545173 h 6788218"/>
                <a:gd name="connsiteX22" fmla="*/ 314097 w 3057486"/>
                <a:gd name="connsiteY22" fmla="*/ 2462046 h 6788218"/>
                <a:gd name="connsiteX23" fmla="*/ 480352 w 3057486"/>
                <a:gd name="connsiteY23" fmla="*/ 2332737 h 6788218"/>
                <a:gd name="connsiteX24" fmla="*/ 729734 w 3057486"/>
                <a:gd name="connsiteY24" fmla="*/ 2074119 h 6788218"/>
                <a:gd name="connsiteX25" fmla="*/ 1071479 w 3057486"/>
                <a:gd name="connsiteY25" fmla="*/ 1686191 h 6788218"/>
                <a:gd name="connsiteX26" fmla="*/ 1210025 w 3057486"/>
                <a:gd name="connsiteY26" fmla="*/ 1427573 h 6788218"/>
                <a:gd name="connsiteX27" fmla="*/ 1339334 w 3057486"/>
                <a:gd name="connsiteY27" fmla="*/ 1168955 h 6788218"/>
                <a:gd name="connsiteX28" fmla="*/ 1385515 w 3057486"/>
                <a:gd name="connsiteY28" fmla="*/ 1095064 h 6788218"/>
                <a:gd name="connsiteX29" fmla="*/ 1311625 w 3057486"/>
                <a:gd name="connsiteY29" fmla="*/ 1021173 h 6788218"/>
                <a:gd name="connsiteX30" fmla="*/ 1228497 w 3057486"/>
                <a:gd name="connsiteY30" fmla="*/ 1030410 h 6788218"/>
                <a:gd name="connsiteX31" fmla="*/ 1126897 w 3057486"/>
                <a:gd name="connsiteY31" fmla="*/ 836446 h 6788218"/>
                <a:gd name="connsiteX32" fmla="*/ 1095364 w 3057486"/>
                <a:gd name="connsiteY32" fmla="*/ 800727 h 6788218"/>
                <a:gd name="connsiteX33" fmla="*/ 1042544 w 3057486"/>
                <a:gd name="connsiteY33" fmla="*/ 589157 h 6788218"/>
                <a:gd name="connsiteX34" fmla="*/ 1008051 w 3057486"/>
                <a:gd name="connsiteY34" fmla="*/ 405295 h 6788218"/>
                <a:gd name="connsiteX35" fmla="*/ 1297770 w 3057486"/>
                <a:gd name="connsiteY35" fmla="*/ 145883 h 6788218"/>
                <a:gd name="connsiteX36" fmla="*/ 1432275 w 3057486"/>
                <a:gd name="connsiteY36" fmla="*/ 109588 h 6788218"/>
                <a:gd name="connsiteX37" fmla="*/ 1580777 w 3057486"/>
                <a:gd name="connsiteY37" fmla="*/ 26748 h 6788218"/>
                <a:gd name="connsiteX38" fmla="*/ 1845025 w 3057486"/>
                <a:gd name="connsiteY38" fmla="*/ 5967 h 6788218"/>
                <a:gd name="connsiteX39" fmla="*/ 1978819 w 3057486"/>
                <a:gd name="connsiteY39" fmla="*/ 123099 h 6788218"/>
                <a:gd name="connsiteX40" fmla="*/ 2037400 w 3057486"/>
                <a:gd name="connsiteY40" fmla="*/ 247556 h 6788218"/>
                <a:gd name="connsiteX41" fmla="*/ 2034153 w 3057486"/>
                <a:gd name="connsiteY41" fmla="*/ 431128 h 6788218"/>
                <a:gd name="connsiteX42" fmla="*/ 2032493 w 3057486"/>
                <a:gd name="connsiteY42" fmla="*/ 640246 h 6788218"/>
                <a:gd name="connsiteX43" fmla="*/ 2076294 w 3057486"/>
                <a:gd name="connsiteY43" fmla="*/ 795965 h 6788218"/>
                <a:gd name="connsiteX44" fmla="*/ 2312194 w 3057486"/>
                <a:gd name="connsiteY44" fmla="*/ 875574 h 6788218"/>
                <a:gd name="connsiteX45" fmla="*/ 2494601 w 3057486"/>
                <a:gd name="connsiteY45" fmla="*/ 1000320 h 6788218"/>
                <a:gd name="connsiteX46" fmla="*/ 2639208 w 3057486"/>
                <a:gd name="connsiteY46" fmla="*/ 1220910 h 6788218"/>
                <a:gd name="connsiteX47" fmla="*/ 2863622 w 3057486"/>
                <a:gd name="connsiteY47" fmla="*/ 1695500 h 6788218"/>
                <a:gd name="connsiteX48" fmla="*/ 2956275 w 3057486"/>
                <a:gd name="connsiteY48" fmla="*/ 1897473 h 6788218"/>
                <a:gd name="connsiteX49" fmla="*/ 3027714 w 3057486"/>
                <a:gd name="connsiteY49" fmla="*/ 2117487 h 6788218"/>
                <a:gd name="connsiteX50" fmla="*/ 2943430 w 3057486"/>
                <a:gd name="connsiteY50" fmla="*/ 2677153 h 6788218"/>
                <a:gd name="connsiteX51" fmla="*/ 2871920 w 3057486"/>
                <a:gd name="connsiteY51" fmla="*/ 2968458 h 6788218"/>
                <a:gd name="connsiteX52" fmla="*/ 2790020 w 3057486"/>
                <a:gd name="connsiteY52" fmla="*/ 3043503 h 6788218"/>
                <a:gd name="connsiteX53" fmla="*/ 2791535 w 3057486"/>
                <a:gd name="connsiteY53" fmla="*/ 3119848 h 6788218"/>
                <a:gd name="connsiteX54" fmla="*/ 2725365 w 3057486"/>
                <a:gd name="connsiteY54" fmla="*/ 3408918 h 6788218"/>
                <a:gd name="connsiteX55" fmla="*/ 2603200 w 3057486"/>
                <a:gd name="connsiteY55" fmla="*/ 3762570 h 6788218"/>
                <a:gd name="connsiteX56" fmla="*/ 2460182 w 3057486"/>
                <a:gd name="connsiteY56" fmla="*/ 4178205 h 6788218"/>
                <a:gd name="connsiteX57" fmla="*/ 2383043 w 3057486"/>
                <a:gd name="connsiteY57" fmla="*/ 4521755 h 6788218"/>
                <a:gd name="connsiteX58" fmla="*/ 2475406 w 3057486"/>
                <a:gd name="connsiteY58" fmla="*/ 4669537 h 6788218"/>
                <a:gd name="connsiteX59" fmla="*/ 2724788 w 3057486"/>
                <a:gd name="connsiteY59" fmla="*/ 5085173 h 6788218"/>
                <a:gd name="connsiteX60" fmla="*/ 2891043 w 3057486"/>
                <a:gd name="connsiteY60" fmla="*/ 5491573 h 6788218"/>
                <a:gd name="connsiteX61" fmla="*/ 3001879 w 3057486"/>
                <a:gd name="connsiteY61" fmla="*/ 5796373 h 6788218"/>
                <a:gd name="connsiteX62" fmla="*/ 3057297 w 3057486"/>
                <a:gd name="connsiteY62" fmla="*/ 6128882 h 6788218"/>
                <a:gd name="connsiteX63" fmla="*/ 3020352 w 3057486"/>
                <a:gd name="connsiteY63" fmla="*/ 6276664 h 6788218"/>
                <a:gd name="connsiteX64" fmla="*/ 3029011 w 3057486"/>
                <a:gd name="connsiteY64" fmla="*/ 6357482 h 6788218"/>
                <a:gd name="connsiteX65" fmla="*/ 2937225 w 3057486"/>
                <a:gd name="connsiteY65" fmla="*/ 6387501 h 6788218"/>
                <a:gd name="connsiteX66" fmla="*/ 2891043 w 3057486"/>
                <a:gd name="connsiteY66" fmla="*/ 6470628 h 6788218"/>
                <a:gd name="connsiteX67" fmla="*/ 2844861 w 3057486"/>
                <a:gd name="connsiteY67" fmla="*/ 6618410 h 6788218"/>
                <a:gd name="connsiteX68" fmla="*/ 2844861 w 3057486"/>
                <a:gd name="connsiteY68" fmla="*/ 6729246 h 6788218"/>
                <a:gd name="connsiteX69" fmla="*/ 2623188 w 3057486"/>
                <a:gd name="connsiteY69" fmla="*/ 6784664 h 6788218"/>
                <a:gd name="connsiteX70" fmla="*/ 2419988 w 3057486"/>
                <a:gd name="connsiteY70" fmla="*/ 6766191 h 6788218"/>
                <a:gd name="connsiteX71" fmla="*/ 2410752 w 3057486"/>
                <a:gd name="connsiteY71" fmla="*/ 6710773 h 6788218"/>
                <a:gd name="connsiteX72" fmla="*/ 2336861 w 3057486"/>
                <a:gd name="connsiteY72" fmla="*/ 6766191 h 6788218"/>
                <a:gd name="connsiteX73" fmla="*/ 2189079 w 3057486"/>
                <a:gd name="connsiteY73" fmla="*/ 6784664 h 6788218"/>
                <a:gd name="connsiteX74" fmla="*/ 1736497 w 3057486"/>
                <a:gd name="connsiteY74" fmla="*/ 6784664 h 6788218"/>
                <a:gd name="connsiteX75" fmla="*/ 1671843 w 3057486"/>
                <a:gd name="connsiteY75" fmla="*/ 6747719 h 6788218"/>
                <a:gd name="connsiteX76" fmla="*/ 1745734 w 3057486"/>
                <a:gd name="connsiteY76" fmla="*/ 6590701 h 6788218"/>
                <a:gd name="connsiteX77" fmla="*/ 1902752 w 3057486"/>
                <a:gd name="connsiteY77" fmla="*/ 6553755 h 6788218"/>
                <a:gd name="connsiteX78" fmla="*/ 1995115 w 3057486"/>
                <a:gd name="connsiteY78" fmla="*/ 6489101 h 6788218"/>
                <a:gd name="connsiteX79" fmla="*/ 1933347 w 3057486"/>
                <a:gd name="connsiteY79" fmla="*/ 6375378 h 6788218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551770 w 3057486"/>
                <a:gd name="connsiteY10" fmla="*/ 2184955 h 6788218"/>
                <a:gd name="connsiteX11" fmla="*/ 1422461 w 3057486"/>
                <a:gd name="connsiteY11" fmla="*/ 1907864 h 6788218"/>
                <a:gd name="connsiteX12" fmla="*/ 1230590 w 3057486"/>
                <a:gd name="connsiteY12" fmla="*/ 2004124 h 6788218"/>
                <a:gd name="connsiteX13" fmla="*/ 935892 w 3057486"/>
                <a:gd name="connsiteY13" fmla="*/ 2266567 h 6788218"/>
                <a:gd name="connsiteX14" fmla="*/ 572715 w 3057486"/>
                <a:gd name="connsiteY14" fmla="*/ 2508228 h 6788218"/>
                <a:gd name="connsiteX15" fmla="*/ 314097 w 3057486"/>
                <a:gd name="connsiteY15" fmla="*/ 2683719 h 6788218"/>
                <a:gd name="connsiteX16" fmla="*/ 217981 w 3057486"/>
                <a:gd name="connsiteY16" fmla="*/ 2778680 h 6788218"/>
                <a:gd name="connsiteX17" fmla="*/ 135143 w 3057486"/>
                <a:gd name="connsiteY17" fmla="*/ 2766557 h 6788218"/>
                <a:gd name="connsiteX18" fmla="*/ 54036 w 3057486"/>
                <a:gd name="connsiteY18" fmla="*/ 2800616 h 6788218"/>
                <a:gd name="connsiteX19" fmla="*/ 61 w 3057486"/>
                <a:gd name="connsiteY19" fmla="*/ 2794555 h 6788218"/>
                <a:gd name="connsiteX20" fmla="*/ 46243 w 3057486"/>
                <a:gd name="connsiteY20" fmla="*/ 2711428 h 6788218"/>
                <a:gd name="connsiteX21" fmla="*/ 166315 w 3057486"/>
                <a:gd name="connsiteY21" fmla="*/ 2545173 h 6788218"/>
                <a:gd name="connsiteX22" fmla="*/ 314097 w 3057486"/>
                <a:gd name="connsiteY22" fmla="*/ 2462046 h 6788218"/>
                <a:gd name="connsiteX23" fmla="*/ 480352 w 3057486"/>
                <a:gd name="connsiteY23" fmla="*/ 2332737 h 6788218"/>
                <a:gd name="connsiteX24" fmla="*/ 729734 w 3057486"/>
                <a:gd name="connsiteY24" fmla="*/ 2074119 h 6788218"/>
                <a:gd name="connsiteX25" fmla="*/ 1071479 w 3057486"/>
                <a:gd name="connsiteY25" fmla="*/ 1686191 h 6788218"/>
                <a:gd name="connsiteX26" fmla="*/ 1210025 w 3057486"/>
                <a:gd name="connsiteY26" fmla="*/ 1427573 h 6788218"/>
                <a:gd name="connsiteX27" fmla="*/ 1339334 w 3057486"/>
                <a:gd name="connsiteY27" fmla="*/ 1168955 h 6788218"/>
                <a:gd name="connsiteX28" fmla="*/ 1385515 w 3057486"/>
                <a:gd name="connsiteY28" fmla="*/ 1095064 h 6788218"/>
                <a:gd name="connsiteX29" fmla="*/ 1311625 w 3057486"/>
                <a:gd name="connsiteY29" fmla="*/ 1021173 h 6788218"/>
                <a:gd name="connsiteX30" fmla="*/ 1228497 w 3057486"/>
                <a:gd name="connsiteY30" fmla="*/ 1030410 h 6788218"/>
                <a:gd name="connsiteX31" fmla="*/ 1126897 w 3057486"/>
                <a:gd name="connsiteY31" fmla="*/ 836446 h 6788218"/>
                <a:gd name="connsiteX32" fmla="*/ 1095364 w 3057486"/>
                <a:gd name="connsiteY32" fmla="*/ 800727 h 6788218"/>
                <a:gd name="connsiteX33" fmla="*/ 1042544 w 3057486"/>
                <a:gd name="connsiteY33" fmla="*/ 589157 h 6788218"/>
                <a:gd name="connsiteX34" fmla="*/ 1008051 w 3057486"/>
                <a:gd name="connsiteY34" fmla="*/ 405295 h 6788218"/>
                <a:gd name="connsiteX35" fmla="*/ 1297770 w 3057486"/>
                <a:gd name="connsiteY35" fmla="*/ 145883 h 6788218"/>
                <a:gd name="connsiteX36" fmla="*/ 1340644 w 3057486"/>
                <a:gd name="connsiteY36" fmla="*/ 130243 h 6788218"/>
                <a:gd name="connsiteX37" fmla="*/ 1432275 w 3057486"/>
                <a:gd name="connsiteY37" fmla="*/ 109588 h 6788218"/>
                <a:gd name="connsiteX38" fmla="*/ 1580777 w 3057486"/>
                <a:gd name="connsiteY38" fmla="*/ 26748 h 6788218"/>
                <a:gd name="connsiteX39" fmla="*/ 1845025 w 3057486"/>
                <a:gd name="connsiteY39" fmla="*/ 5967 h 6788218"/>
                <a:gd name="connsiteX40" fmla="*/ 1978819 w 3057486"/>
                <a:gd name="connsiteY40" fmla="*/ 123099 h 6788218"/>
                <a:gd name="connsiteX41" fmla="*/ 2037400 w 3057486"/>
                <a:gd name="connsiteY41" fmla="*/ 247556 h 6788218"/>
                <a:gd name="connsiteX42" fmla="*/ 2034153 w 3057486"/>
                <a:gd name="connsiteY42" fmla="*/ 431128 h 6788218"/>
                <a:gd name="connsiteX43" fmla="*/ 2032493 w 3057486"/>
                <a:gd name="connsiteY43" fmla="*/ 640246 h 6788218"/>
                <a:gd name="connsiteX44" fmla="*/ 2076294 w 3057486"/>
                <a:gd name="connsiteY44" fmla="*/ 795965 h 6788218"/>
                <a:gd name="connsiteX45" fmla="*/ 2312194 w 3057486"/>
                <a:gd name="connsiteY45" fmla="*/ 875574 h 6788218"/>
                <a:gd name="connsiteX46" fmla="*/ 2494601 w 3057486"/>
                <a:gd name="connsiteY46" fmla="*/ 1000320 h 6788218"/>
                <a:gd name="connsiteX47" fmla="*/ 2639208 w 3057486"/>
                <a:gd name="connsiteY47" fmla="*/ 1220910 h 6788218"/>
                <a:gd name="connsiteX48" fmla="*/ 2863622 w 3057486"/>
                <a:gd name="connsiteY48" fmla="*/ 1695500 h 6788218"/>
                <a:gd name="connsiteX49" fmla="*/ 2956275 w 3057486"/>
                <a:gd name="connsiteY49" fmla="*/ 1897473 h 6788218"/>
                <a:gd name="connsiteX50" fmla="*/ 3027714 w 3057486"/>
                <a:gd name="connsiteY50" fmla="*/ 2117487 h 6788218"/>
                <a:gd name="connsiteX51" fmla="*/ 2943430 w 3057486"/>
                <a:gd name="connsiteY51" fmla="*/ 2677153 h 6788218"/>
                <a:gd name="connsiteX52" fmla="*/ 2871920 w 3057486"/>
                <a:gd name="connsiteY52" fmla="*/ 2968458 h 6788218"/>
                <a:gd name="connsiteX53" fmla="*/ 2790020 w 3057486"/>
                <a:gd name="connsiteY53" fmla="*/ 3043503 h 6788218"/>
                <a:gd name="connsiteX54" fmla="*/ 2791535 w 3057486"/>
                <a:gd name="connsiteY54" fmla="*/ 3119848 h 6788218"/>
                <a:gd name="connsiteX55" fmla="*/ 2725365 w 3057486"/>
                <a:gd name="connsiteY55" fmla="*/ 3408918 h 6788218"/>
                <a:gd name="connsiteX56" fmla="*/ 2603200 w 3057486"/>
                <a:gd name="connsiteY56" fmla="*/ 3762570 h 6788218"/>
                <a:gd name="connsiteX57" fmla="*/ 2460182 w 3057486"/>
                <a:gd name="connsiteY57" fmla="*/ 4178205 h 6788218"/>
                <a:gd name="connsiteX58" fmla="*/ 2383043 w 3057486"/>
                <a:gd name="connsiteY58" fmla="*/ 4521755 h 6788218"/>
                <a:gd name="connsiteX59" fmla="*/ 2475406 w 3057486"/>
                <a:gd name="connsiteY59" fmla="*/ 4669537 h 6788218"/>
                <a:gd name="connsiteX60" fmla="*/ 2724788 w 3057486"/>
                <a:gd name="connsiteY60" fmla="*/ 5085173 h 6788218"/>
                <a:gd name="connsiteX61" fmla="*/ 2891043 w 3057486"/>
                <a:gd name="connsiteY61" fmla="*/ 5491573 h 6788218"/>
                <a:gd name="connsiteX62" fmla="*/ 3001879 w 3057486"/>
                <a:gd name="connsiteY62" fmla="*/ 5796373 h 6788218"/>
                <a:gd name="connsiteX63" fmla="*/ 3057297 w 3057486"/>
                <a:gd name="connsiteY63" fmla="*/ 6128882 h 6788218"/>
                <a:gd name="connsiteX64" fmla="*/ 3020352 w 3057486"/>
                <a:gd name="connsiteY64" fmla="*/ 6276664 h 6788218"/>
                <a:gd name="connsiteX65" fmla="*/ 3029011 w 3057486"/>
                <a:gd name="connsiteY65" fmla="*/ 6357482 h 6788218"/>
                <a:gd name="connsiteX66" fmla="*/ 2937225 w 3057486"/>
                <a:gd name="connsiteY66" fmla="*/ 6387501 h 6788218"/>
                <a:gd name="connsiteX67" fmla="*/ 2891043 w 3057486"/>
                <a:gd name="connsiteY67" fmla="*/ 6470628 h 6788218"/>
                <a:gd name="connsiteX68" fmla="*/ 2844861 w 3057486"/>
                <a:gd name="connsiteY68" fmla="*/ 6618410 h 6788218"/>
                <a:gd name="connsiteX69" fmla="*/ 2844861 w 3057486"/>
                <a:gd name="connsiteY69" fmla="*/ 6729246 h 6788218"/>
                <a:gd name="connsiteX70" fmla="*/ 2623188 w 3057486"/>
                <a:gd name="connsiteY70" fmla="*/ 6784664 h 6788218"/>
                <a:gd name="connsiteX71" fmla="*/ 2419988 w 3057486"/>
                <a:gd name="connsiteY71" fmla="*/ 6766191 h 6788218"/>
                <a:gd name="connsiteX72" fmla="*/ 2410752 w 3057486"/>
                <a:gd name="connsiteY72" fmla="*/ 6710773 h 6788218"/>
                <a:gd name="connsiteX73" fmla="*/ 2336861 w 3057486"/>
                <a:gd name="connsiteY73" fmla="*/ 6766191 h 6788218"/>
                <a:gd name="connsiteX74" fmla="*/ 2189079 w 3057486"/>
                <a:gd name="connsiteY74" fmla="*/ 6784664 h 6788218"/>
                <a:gd name="connsiteX75" fmla="*/ 1736497 w 3057486"/>
                <a:gd name="connsiteY75" fmla="*/ 6784664 h 6788218"/>
                <a:gd name="connsiteX76" fmla="*/ 1671843 w 3057486"/>
                <a:gd name="connsiteY76" fmla="*/ 6747719 h 6788218"/>
                <a:gd name="connsiteX77" fmla="*/ 1745734 w 3057486"/>
                <a:gd name="connsiteY77" fmla="*/ 6590701 h 6788218"/>
                <a:gd name="connsiteX78" fmla="*/ 1902752 w 3057486"/>
                <a:gd name="connsiteY78" fmla="*/ 6553755 h 6788218"/>
                <a:gd name="connsiteX79" fmla="*/ 1995115 w 3057486"/>
                <a:gd name="connsiteY79" fmla="*/ 6489101 h 6788218"/>
                <a:gd name="connsiteX80" fmla="*/ 1933347 w 3057486"/>
                <a:gd name="connsiteY80" fmla="*/ 6375378 h 6788218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551770 w 3057486"/>
                <a:gd name="connsiteY10" fmla="*/ 2184955 h 6788218"/>
                <a:gd name="connsiteX11" fmla="*/ 1422461 w 3057486"/>
                <a:gd name="connsiteY11" fmla="*/ 1907864 h 6788218"/>
                <a:gd name="connsiteX12" fmla="*/ 1230590 w 3057486"/>
                <a:gd name="connsiteY12" fmla="*/ 2004124 h 6788218"/>
                <a:gd name="connsiteX13" fmla="*/ 935892 w 3057486"/>
                <a:gd name="connsiteY13" fmla="*/ 2266567 h 6788218"/>
                <a:gd name="connsiteX14" fmla="*/ 572715 w 3057486"/>
                <a:gd name="connsiteY14" fmla="*/ 2508228 h 6788218"/>
                <a:gd name="connsiteX15" fmla="*/ 314097 w 3057486"/>
                <a:gd name="connsiteY15" fmla="*/ 2683719 h 6788218"/>
                <a:gd name="connsiteX16" fmla="*/ 217981 w 3057486"/>
                <a:gd name="connsiteY16" fmla="*/ 2778680 h 6788218"/>
                <a:gd name="connsiteX17" fmla="*/ 135143 w 3057486"/>
                <a:gd name="connsiteY17" fmla="*/ 2766557 h 6788218"/>
                <a:gd name="connsiteX18" fmla="*/ 54036 w 3057486"/>
                <a:gd name="connsiteY18" fmla="*/ 2800616 h 6788218"/>
                <a:gd name="connsiteX19" fmla="*/ 61 w 3057486"/>
                <a:gd name="connsiteY19" fmla="*/ 2794555 h 6788218"/>
                <a:gd name="connsiteX20" fmla="*/ 46243 w 3057486"/>
                <a:gd name="connsiteY20" fmla="*/ 2711428 h 6788218"/>
                <a:gd name="connsiteX21" fmla="*/ 166315 w 3057486"/>
                <a:gd name="connsiteY21" fmla="*/ 2545173 h 6788218"/>
                <a:gd name="connsiteX22" fmla="*/ 314097 w 3057486"/>
                <a:gd name="connsiteY22" fmla="*/ 2462046 h 6788218"/>
                <a:gd name="connsiteX23" fmla="*/ 480352 w 3057486"/>
                <a:gd name="connsiteY23" fmla="*/ 2332737 h 6788218"/>
                <a:gd name="connsiteX24" fmla="*/ 729734 w 3057486"/>
                <a:gd name="connsiteY24" fmla="*/ 2074119 h 6788218"/>
                <a:gd name="connsiteX25" fmla="*/ 1071479 w 3057486"/>
                <a:gd name="connsiteY25" fmla="*/ 1686191 h 6788218"/>
                <a:gd name="connsiteX26" fmla="*/ 1210025 w 3057486"/>
                <a:gd name="connsiteY26" fmla="*/ 1427573 h 6788218"/>
                <a:gd name="connsiteX27" fmla="*/ 1339334 w 3057486"/>
                <a:gd name="connsiteY27" fmla="*/ 1168955 h 6788218"/>
                <a:gd name="connsiteX28" fmla="*/ 1385515 w 3057486"/>
                <a:gd name="connsiteY28" fmla="*/ 1095064 h 6788218"/>
                <a:gd name="connsiteX29" fmla="*/ 1311625 w 3057486"/>
                <a:gd name="connsiteY29" fmla="*/ 1021173 h 6788218"/>
                <a:gd name="connsiteX30" fmla="*/ 1228497 w 3057486"/>
                <a:gd name="connsiteY30" fmla="*/ 1030410 h 6788218"/>
                <a:gd name="connsiteX31" fmla="*/ 1126897 w 3057486"/>
                <a:gd name="connsiteY31" fmla="*/ 836446 h 6788218"/>
                <a:gd name="connsiteX32" fmla="*/ 1095364 w 3057486"/>
                <a:gd name="connsiteY32" fmla="*/ 800727 h 6788218"/>
                <a:gd name="connsiteX33" fmla="*/ 1042544 w 3057486"/>
                <a:gd name="connsiteY33" fmla="*/ 589157 h 6788218"/>
                <a:gd name="connsiteX34" fmla="*/ 1008051 w 3057486"/>
                <a:gd name="connsiteY34" fmla="*/ 405295 h 6788218"/>
                <a:gd name="connsiteX35" fmla="*/ 1340644 w 3057486"/>
                <a:gd name="connsiteY35" fmla="*/ 130243 h 6788218"/>
                <a:gd name="connsiteX36" fmla="*/ 1432275 w 3057486"/>
                <a:gd name="connsiteY36" fmla="*/ 109588 h 6788218"/>
                <a:gd name="connsiteX37" fmla="*/ 1580777 w 3057486"/>
                <a:gd name="connsiteY37" fmla="*/ 26748 h 6788218"/>
                <a:gd name="connsiteX38" fmla="*/ 1845025 w 3057486"/>
                <a:gd name="connsiteY38" fmla="*/ 5967 h 6788218"/>
                <a:gd name="connsiteX39" fmla="*/ 1978819 w 3057486"/>
                <a:gd name="connsiteY39" fmla="*/ 123099 h 6788218"/>
                <a:gd name="connsiteX40" fmla="*/ 2037400 w 3057486"/>
                <a:gd name="connsiteY40" fmla="*/ 247556 h 6788218"/>
                <a:gd name="connsiteX41" fmla="*/ 2034153 w 3057486"/>
                <a:gd name="connsiteY41" fmla="*/ 431128 h 6788218"/>
                <a:gd name="connsiteX42" fmla="*/ 2032493 w 3057486"/>
                <a:gd name="connsiteY42" fmla="*/ 640246 h 6788218"/>
                <a:gd name="connsiteX43" fmla="*/ 2076294 w 3057486"/>
                <a:gd name="connsiteY43" fmla="*/ 795965 h 6788218"/>
                <a:gd name="connsiteX44" fmla="*/ 2312194 w 3057486"/>
                <a:gd name="connsiteY44" fmla="*/ 875574 h 6788218"/>
                <a:gd name="connsiteX45" fmla="*/ 2494601 w 3057486"/>
                <a:gd name="connsiteY45" fmla="*/ 1000320 h 6788218"/>
                <a:gd name="connsiteX46" fmla="*/ 2639208 w 3057486"/>
                <a:gd name="connsiteY46" fmla="*/ 1220910 h 6788218"/>
                <a:gd name="connsiteX47" fmla="*/ 2863622 w 3057486"/>
                <a:gd name="connsiteY47" fmla="*/ 1695500 h 6788218"/>
                <a:gd name="connsiteX48" fmla="*/ 2956275 w 3057486"/>
                <a:gd name="connsiteY48" fmla="*/ 1897473 h 6788218"/>
                <a:gd name="connsiteX49" fmla="*/ 3027714 w 3057486"/>
                <a:gd name="connsiteY49" fmla="*/ 2117487 h 6788218"/>
                <a:gd name="connsiteX50" fmla="*/ 2943430 w 3057486"/>
                <a:gd name="connsiteY50" fmla="*/ 2677153 h 6788218"/>
                <a:gd name="connsiteX51" fmla="*/ 2871920 w 3057486"/>
                <a:gd name="connsiteY51" fmla="*/ 2968458 h 6788218"/>
                <a:gd name="connsiteX52" fmla="*/ 2790020 w 3057486"/>
                <a:gd name="connsiteY52" fmla="*/ 3043503 h 6788218"/>
                <a:gd name="connsiteX53" fmla="*/ 2791535 w 3057486"/>
                <a:gd name="connsiteY53" fmla="*/ 3119848 h 6788218"/>
                <a:gd name="connsiteX54" fmla="*/ 2725365 w 3057486"/>
                <a:gd name="connsiteY54" fmla="*/ 3408918 h 6788218"/>
                <a:gd name="connsiteX55" fmla="*/ 2603200 w 3057486"/>
                <a:gd name="connsiteY55" fmla="*/ 3762570 h 6788218"/>
                <a:gd name="connsiteX56" fmla="*/ 2460182 w 3057486"/>
                <a:gd name="connsiteY56" fmla="*/ 4178205 h 6788218"/>
                <a:gd name="connsiteX57" fmla="*/ 2383043 w 3057486"/>
                <a:gd name="connsiteY57" fmla="*/ 4521755 h 6788218"/>
                <a:gd name="connsiteX58" fmla="*/ 2475406 w 3057486"/>
                <a:gd name="connsiteY58" fmla="*/ 4669537 h 6788218"/>
                <a:gd name="connsiteX59" fmla="*/ 2724788 w 3057486"/>
                <a:gd name="connsiteY59" fmla="*/ 5085173 h 6788218"/>
                <a:gd name="connsiteX60" fmla="*/ 2891043 w 3057486"/>
                <a:gd name="connsiteY60" fmla="*/ 5491573 h 6788218"/>
                <a:gd name="connsiteX61" fmla="*/ 3001879 w 3057486"/>
                <a:gd name="connsiteY61" fmla="*/ 5796373 h 6788218"/>
                <a:gd name="connsiteX62" fmla="*/ 3057297 w 3057486"/>
                <a:gd name="connsiteY62" fmla="*/ 6128882 h 6788218"/>
                <a:gd name="connsiteX63" fmla="*/ 3020352 w 3057486"/>
                <a:gd name="connsiteY63" fmla="*/ 6276664 h 6788218"/>
                <a:gd name="connsiteX64" fmla="*/ 3029011 w 3057486"/>
                <a:gd name="connsiteY64" fmla="*/ 6357482 h 6788218"/>
                <a:gd name="connsiteX65" fmla="*/ 2937225 w 3057486"/>
                <a:gd name="connsiteY65" fmla="*/ 6387501 h 6788218"/>
                <a:gd name="connsiteX66" fmla="*/ 2891043 w 3057486"/>
                <a:gd name="connsiteY66" fmla="*/ 6470628 h 6788218"/>
                <a:gd name="connsiteX67" fmla="*/ 2844861 w 3057486"/>
                <a:gd name="connsiteY67" fmla="*/ 6618410 h 6788218"/>
                <a:gd name="connsiteX68" fmla="*/ 2844861 w 3057486"/>
                <a:gd name="connsiteY68" fmla="*/ 6729246 h 6788218"/>
                <a:gd name="connsiteX69" fmla="*/ 2623188 w 3057486"/>
                <a:gd name="connsiteY69" fmla="*/ 6784664 h 6788218"/>
                <a:gd name="connsiteX70" fmla="*/ 2419988 w 3057486"/>
                <a:gd name="connsiteY70" fmla="*/ 6766191 h 6788218"/>
                <a:gd name="connsiteX71" fmla="*/ 2410752 w 3057486"/>
                <a:gd name="connsiteY71" fmla="*/ 6710773 h 6788218"/>
                <a:gd name="connsiteX72" fmla="*/ 2336861 w 3057486"/>
                <a:gd name="connsiteY72" fmla="*/ 6766191 h 6788218"/>
                <a:gd name="connsiteX73" fmla="*/ 2189079 w 3057486"/>
                <a:gd name="connsiteY73" fmla="*/ 6784664 h 6788218"/>
                <a:gd name="connsiteX74" fmla="*/ 1736497 w 3057486"/>
                <a:gd name="connsiteY74" fmla="*/ 6784664 h 6788218"/>
                <a:gd name="connsiteX75" fmla="*/ 1671843 w 3057486"/>
                <a:gd name="connsiteY75" fmla="*/ 6747719 h 6788218"/>
                <a:gd name="connsiteX76" fmla="*/ 1745734 w 3057486"/>
                <a:gd name="connsiteY76" fmla="*/ 6590701 h 6788218"/>
                <a:gd name="connsiteX77" fmla="*/ 1902752 w 3057486"/>
                <a:gd name="connsiteY77" fmla="*/ 6553755 h 6788218"/>
                <a:gd name="connsiteX78" fmla="*/ 1995115 w 3057486"/>
                <a:gd name="connsiteY78" fmla="*/ 6489101 h 6788218"/>
                <a:gd name="connsiteX79" fmla="*/ 1933347 w 3057486"/>
                <a:gd name="connsiteY79" fmla="*/ 6375378 h 6788218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551770 w 3057486"/>
                <a:gd name="connsiteY10" fmla="*/ 2184955 h 6788218"/>
                <a:gd name="connsiteX11" fmla="*/ 1422461 w 3057486"/>
                <a:gd name="connsiteY11" fmla="*/ 1907864 h 6788218"/>
                <a:gd name="connsiteX12" fmla="*/ 1230590 w 3057486"/>
                <a:gd name="connsiteY12" fmla="*/ 2004124 h 6788218"/>
                <a:gd name="connsiteX13" fmla="*/ 935892 w 3057486"/>
                <a:gd name="connsiteY13" fmla="*/ 2266567 h 6788218"/>
                <a:gd name="connsiteX14" fmla="*/ 572715 w 3057486"/>
                <a:gd name="connsiteY14" fmla="*/ 2508228 h 6788218"/>
                <a:gd name="connsiteX15" fmla="*/ 314097 w 3057486"/>
                <a:gd name="connsiteY15" fmla="*/ 2683719 h 6788218"/>
                <a:gd name="connsiteX16" fmla="*/ 217981 w 3057486"/>
                <a:gd name="connsiteY16" fmla="*/ 2778680 h 6788218"/>
                <a:gd name="connsiteX17" fmla="*/ 135143 w 3057486"/>
                <a:gd name="connsiteY17" fmla="*/ 2766557 h 6788218"/>
                <a:gd name="connsiteX18" fmla="*/ 54036 w 3057486"/>
                <a:gd name="connsiteY18" fmla="*/ 2800616 h 6788218"/>
                <a:gd name="connsiteX19" fmla="*/ 61 w 3057486"/>
                <a:gd name="connsiteY19" fmla="*/ 2794555 h 6788218"/>
                <a:gd name="connsiteX20" fmla="*/ 46243 w 3057486"/>
                <a:gd name="connsiteY20" fmla="*/ 2711428 h 6788218"/>
                <a:gd name="connsiteX21" fmla="*/ 166315 w 3057486"/>
                <a:gd name="connsiteY21" fmla="*/ 2545173 h 6788218"/>
                <a:gd name="connsiteX22" fmla="*/ 314097 w 3057486"/>
                <a:gd name="connsiteY22" fmla="*/ 2462046 h 6788218"/>
                <a:gd name="connsiteX23" fmla="*/ 480352 w 3057486"/>
                <a:gd name="connsiteY23" fmla="*/ 2332737 h 6788218"/>
                <a:gd name="connsiteX24" fmla="*/ 729734 w 3057486"/>
                <a:gd name="connsiteY24" fmla="*/ 2074119 h 6788218"/>
                <a:gd name="connsiteX25" fmla="*/ 1071479 w 3057486"/>
                <a:gd name="connsiteY25" fmla="*/ 1686191 h 6788218"/>
                <a:gd name="connsiteX26" fmla="*/ 1210025 w 3057486"/>
                <a:gd name="connsiteY26" fmla="*/ 1427573 h 6788218"/>
                <a:gd name="connsiteX27" fmla="*/ 1339334 w 3057486"/>
                <a:gd name="connsiteY27" fmla="*/ 1168955 h 6788218"/>
                <a:gd name="connsiteX28" fmla="*/ 1385515 w 3057486"/>
                <a:gd name="connsiteY28" fmla="*/ 1095064 h 6788218"/>
                <a:gd name="connsiteX29" fmla="*/ 1311625 w 3057486"/>
                <a:gd name="connsiteY29" fmla="*/ 1021173 h 6788218"/>
                <a:gd name="connsiteX30" fmla="*/ 1228497 w 3057486"/>
                <a:gd name="connsiteY30" fmla="*/ 1030410 h 6788218"/>
                <a:gd name="connsiteX31" fmla="*/ 1126897 w 3057486"/>
                <a:gd name="connsiteY31" fmla="*/ 836446 h 6788218"/>
                <a:gd name="connsiteX32" fmla="*/ 1095364 w 3057486"/>
                <a:gd name="connsiteY32" fmla="*/ 800727 h 6788218"/>
                <a:gd name="connsiteX33" fmla="*/ 1042544 w 3057486"/>
                <a:gd name="connsiteY33" fmla="*/ 589157 h 6788218"/>
                <a:gd name="connsiteX34" fmla="*/ 1008051 w 3057486"/>
                <a:gd name="connsiteY34" fmla="*/ 405295 h 6788218"/>
                <a:gd name="connsiteX35" fmla="*/ 1350169 w 3057486"/>
                <a:gd name="connsiteY35" fmla="*/ 213587 h 6788218"/>
                <a:gd name="connsiteX36" fmla="*/ 1432275 w 3057486"/>
                <a:gd name="connsiteY36" fmla="*/ 109588 h 6788218"/>
                <a:gd name="connsiteX37" fmla="*/ 1580777 w 3057486"/>
                <a:gd name="connsiteY37" fmla="*/ 26748 h 6788218"/>
                <a:gd name="connsiteX38" fmla="*/ 1845025 w 3057486"/>
                <a:gd name="connsiteY38" fmla="*/ 5967 h 6788218"/>
                <a:gd name="connsiteX39" fmla="*/ 1978819 w 3057486"/>
                <a:gd name="connsiteY39" fmla="*/ 123099 h 6788218"/>
                <a:gd name="connsiteX40" fmla="*/ 2037400 w 3057486"/>
                <a:gd name="connsiteY40" fmla="*/ 247556 h 6788218"/>
                <a:gd name="connsiteX41" fmla="*/ 2034153 w 3057486"/>
                <a:gd name="connsiteY41" fmla="*/ 431128 h 6788218"/>
                <a:gd name="connsiteX42" fmla="*/ 2032493 w 3057486"/>
                <a:gd name="connsiteY42" fmla="*/ 640246 h 6788218"/>
                <a:gd name="connsiteX43" fmla="*/ 2076294 w 3057486"/>
                <a:gd name="connsiteY43" fmla="*/ 795965 h 6788218"/>
                <a:gd name="connsiteX44" fmla="*/ 2312194 w 3057486"/>
                <a:gd name="connsiteY44" fmla="*/ 875574 h 6788218"/>
                <a:gd name="connsiteX45" fmla="*/ 2494601 w 3057486"/>
                <a:gd name="connsiteY45" fmla="*/ 1000320 h 6788218"/>
                <a:gd name="connsiteX46" fmla="*/ 2639208 w 3057486"/>
                <a:gd name="connsiteY46" fmla="*/ 1220910 h 6788218"/>
                <a:gd name="connsiteX47" fmla="*/ 2863622 w 3057486"/>
                <a:gd name="connsiteY47" fmla="*/ 1695500 h 6788218"/>
                <a:gd name="connsiteX48" fmla="*/ 2956275 w 3057486"/>
                <a:gd name="connsiteY48" fmla="*/ 1897473 h 6788218"/>
                <a:gd name="connsiteX49" fmla="*/ 3027714 w 3057486"/>
                <a:gd name="connsiteY49" fmla="*/ 2117487 h 6788218"/>
                <a:gd name="connsiteX50" fmla="*/ 2943430 w 3057486"/>
                <a:gd name="connsiteY50" fmla="*/ 2677153 h 6788218"/>
                <a:gd name="connsiteX51" fmla="*/ 2871920 w 3057486"/>
                <a:gd name="connsiteY51" fmla="*/ 2968458 h 6788218"/>
                <a:gd name="connsiteX52" fmla="*/ 2790020 w 3057486"/>
                <a:gd name="connsiteY52" fmla="*/ 3043503 h 6788218"/>
                <a:gd name="connsiteX53" fmla="*/ 2791535 w 3057486"/>
                <a:gd name="connsiteY53" fmla="*/ 3119848 h 6788218"/>
                <a:gd name="connsiteX54" fmla="*/ 2725365 w 3057486"/>
                <a:gd name="connsiteY54" fmla="*/ 3408918 h 6788218"/>
                <a:gd name="connsiteX55" fmla="*/ 2603200 w 3057486"/>
                <a:gd name="connsiteY55" fmla="*/ 3762570 h 6788218"/>
                <a:gd name="connsiteX56" fmla="*/ 2460182 w 3057486"/>
                <a:gd name="connsiteY56" fmla="*/ 4178205 h 6788218"/>
                <a:gd name="connsiteX57" fmla="*/ 2383043 w 3057486"/>
                <a:gd name="connsiteY57" fmla="*/ 4521755 h 6788218"/>
                <a:gd name="connsiteX58" fmla="*/ 2475406 w 3057486"/>
                <a:gd name="connsiteY58" fmla="*/ 4669537 h 6788218"/>
                <a:gd name="connsiteX59" fmla="*/ 2724788 w 3057486"/>
                <a:gd name="connsiteY59" fmla="*/ 5085173 h 6788218"/>
                <a:gd name="connsiteX60" fmla="*/ 2891043 w 3057486"/>
                <a:gd name="connsiteY60" fmla="*/ 5491573 h 6788218"/>
                <a:gd name="connsiteX61" fmla="*/ 3001879 w 3057486"/>
                <a:gd name="connsiteY61" fmla="*/ 5796373 h 6788218"/>
                <a:gd name="connsiteX62" fmla="*/ 3057297 w 3057486"/>
                <a:gd name="connsiteY62" fmla="*/ 6128882 h 6788218"/>
                <a:gd name="connsiteX63" fmla="*/ 3020352 w 3057486"/>
                <a:gd name="connsiteY63" fmla="*/ 6276664 h 6788218"/>
                <a:gd name="connsiteX64" fmla="*/ 3029011 w 3057486"/>
                <a:gd name="connsiteY64" fmla="*/ 6357482 h 6788218"/>
                <a:gd name="connsiteX65" fmla="*/ 2937225 w 3057486"/>
                <a:gd name="connsiteY65" fmla="*/ 6387501 h 6788218"/>
                <a:gd name="connsiteX66" fmla="*/ 2891043 w 3057486"/>
                <a:gd name="connsiteY66" fmla="*/ 6470628 h 6788218"/>
                <a:gd name="connsiteX67" fmla="*/ 2844861 w 3057486"/>
                <a:gd name="connsiteY67" fmla="*/ 6618410 h 6788218"/>
                <a:gd name="connsiteX68" fmla="*/ 2844861 w 3057486"/>
                <a:gd name="connsiteY68" fmla="*/ 6729246 h 6788218"/>
                <a:gd name="connsiteX69" fmla="*/ 2623188 w 3057486"/>
                <a:gd name="connsiteY69" fmla="*/ 6784664 h 6788218"/>
                <a:gd name="connsiteX70" fmla="*/ 2419988 w 3057486"/>
                <a:gd name="connsiteY70" fmla="*/ 6766191 h 6788218"/>
                <a:gd name="connsiteX71" fmla="*/ 2410752 w 3057486"/>
                <a:gd name="connsiteY71" fmla="*/ 6710773 h 6788218"/>
                <a:gd name="connsiteX72" fmla="*/ 2336861 w 3057486"/>
                <a:gd name="connsiteY72" fmla="*/ 6766191 h 6788218"/>
                <a:gd name="connsiteX73" fmla="*/ 2189079 w 3057486"/>
                <a:gd name="connsiteY73" fmla="*/ 6784664 h 6788218"/>
                <a:gd name="connsiteX74" fmla="*/ 1736497 w 3057486"/>
                <a:gd name="connsiteY74" fmla="*/ 6784664 h 6788218"/>
                <a:gd name="connsiteX75" fmla="*/ 1671843 w 3057486"/>
                <a:gd name="connsiteY75" fmla="*/ 6747719 h 6788218"/>
                <a:gd name="connsiteX76" fmla="*/ 1745734 w 3057486"/>
                <a:gd name="connsiteY76" fmla="*/ 6590701 h 6788218"/>
                <a:gd name="connsiteX77" fmla="*/ 1902752 w 3057486"/>
                <a:gd name="connsiteY77" fmla="*/ 6553755 h 6788218"/>
                <a:gd name="connsiteX78" fmla="*/ 1995115 w 3057486"/>
                <a:gd name="connsiteY78" fmla="*/ 6489101 h 6788218"/>
                <a:gd name="connsiteX79" fmla="*/ 1933347 w 3057486"/>
                <a:gd name="connsiteY79" fmla="*/ 6375378 h 6788218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551770 w 3057486"/>
                <a:gd name="connsiteY10" fmla="*/ 2184955 h 6788218"/>
                <a:gd name="connsiteX11" fmla="*/ 1422461 w 3057486"/>
                <a:gd name="connsiteY11" fmla="*/ 1907864 h 6788218"/>
                <a:gd name="connsiteX12" fmla="*/ 1230590 w 3057486"/>
                <a:gd name="connsiteY12" fmla="*/ 2004124 h 6788218"/>
                <a:gd name="connsiteX13" fmla="*/ 935892 w 3057486"/>
                <a:gd name="connsiteY13" fmla="*/ 2266567 h 6788218"/>
                <a:gd name="connsiteX14" fmla="*/ 572715 w 3057486"/>
                <a:gd name="connsiteY14" fmla="*/ 2508228 h 6788218"/>
                <a:gd name="connsiteX15" fmla="*/ 314097 w 3057486"/>
                <a:gd name="connsiteY15" fmla="*/ 2683719 h 6788218"/>
                <a:gd name="connsiteX16" fmla="*/ 217981 w 3057486"/>
                <a:gd name="connsiteY16" fmla="*/ 2778680 h 6788218"/>
                <a:gd name="connsiteX17" fmla="*/ 135143 w 3057486"/>
                <a:gd name="connsiteY17" fmla="*/ 2766557 h 6788218"/>
                <a:gd name="connsiteX18" fmla="*/ 54036 w 3057486"/>
                <a:gd name="connsiteY18" fmla="*/ 2800616 h 6788218"/>
                <a:gd name="connsiteX19" fmla="*/ 61 w 3057486"/>
                <a:gd name="connsiteY19" fmla="*/ 2794555 h 6788218"/>
                <a:gd name="connsiteX20" fmla="*/ 46243 w 3057486"/>
                <a:gd name="connsiteY20" fmla="*/ 2711428 h 6788218"/>
                <a:gd name="connsiteX21" fmla="*/ 166315 w 3057486"/>
                <a:gd name="connsiteY21" fmla="*/ 2545173 h 6788218"/>
                <a:gd name="connsiteX22" fmla="*/ 314097 w 3057486"/>
                <a:gd name="connsiteY22" fmla="*/ 2462046 h 6788218"/>
                <a:gd name="connsiteX23" fmla="*/ 480352 w 3057486"/>
                <a:gd name="connsiteY23" fmla="*/ 2332737 h 6788218"/>
                <a:gd name="connsiteX24" fmla="*/ 729734 w 3057486"/>
                <a:gd name="connsiteY24" fmla="*/ 2074119 h 6788218"/>
                <a:gd name="connsiteX25" fmla="*/ 1071479 w 3057486"/>
                <a:gd name="connsiteY25" fmla="*/ 1686191 h 6788218"/>
                <a:gd name="connsiteX26" fmla="*/ 1210025 w 3057486"/>
                <a:gd name="connsiteY26" fmla="*/ 1427573 h 6788218"/>
                <a:gd name="connsiteX27" fmla="*/ 1339334 w 3057486"/>
                <a:gd name="connsiteY27" fmla="*/ 1168955 h 6788218"/>
                <a:gd name="connsiteX28" fmla="*/ 1385515 w 3057486"/>
                <a:gd name="connsiteY28" fmla="*/ 1095064 h 6788218"/>
                <a:gd name="connsiteX29" fmla="*/ 1311625 w 3057486"/>
                <a:gd name="connsiteY29" fmla="*/ 1021173 h 6788218"/>
                <a:gd name="connsiteX30" fmla="*/ 1228497 w 3057486"/>
                <a:gd name="connsiteY30" fmla="*/ 1030410 h 6788218"/>
                <a:gd name="connsiteX31" fmla="*/ 1126897 w 3057486"/>
                <a:gd name="connsiteY31" fmla="*/ 836446 h 6788218"/>
                <a:gd name="connsiteX32" fmla="*/ 1095364 w 3057486"/>
                <a:gd name="connsiteY32" fmla="*/ 800727 h 6788218"/>
                <a:gd name="connsiteX33" fmla="*/ 1042544 w 3057486"/>
                <a:gd name="connsiteY33" fmla="*/ 589157 h 6788218"/>
                <a:gd name="connsiteX34" fmla="*/ 1008051 w 3057486"/>
                <a:gd name="connsiteY34" fmla="*/ 405295 h 6788218"/>
                <a:gd name="connsiteX35" fmla="*/ 1350169 w 3057486"/>
                <a:gd name="connsiteY35" fmla="*/ 213587 h 6788218"/>
                <a:gd name="connsiteX36" fmla="*/ 1432275 w 3057486"/>
                <a:gd name="connsiteY36" fmla="*/ 109588 h 6788218"/>
                <a:gd name="connsiteX37" fmla="*/ 1580777 w 3057486"/>
                <a:gd name="connsiteY37" fmla="*/ 26748 h 6788218"/>
                <a:gd name="connsiteX38" fmla="*/ 1845025 w 3057486"/>
                <a:gd name="connsiteY38" fmla="*/ 5967 h 6788218"/>
                <a:gd name="connsiteX39" fmla="*/ 1978819 w 3057486"/>
                <a:gd name="connsiteY39" fmla="*/ 123099 h 6788218"/>
                <a:gd name="connsiteX40" fmla="*/ 2037400 w 3057486"/>
                <a:gd name="connsiteY40" fmla="*/ 247556 h 6788218"/>
                <a:gd name="connsiteX41" fmla="*/ 2034153 w 3057486"/>
                <a:gd name="connsiteY41" fmla="*/ 431128 h 6788218"/>
                <a:gd name="connsiteX42" fmla="*/ 2032493 w 3057486"/>
                <a:gd name="connsiteY42" fmla="*/ 640246 h 6788218"/>
                <a:gd name="connsiteX43" fmla="*/ 2076294 w 3057486"/>
                <a:gd name="connsiteY43" fmla="*/ 795965 h 6788218"/>
                <a:gd name="connsiteX44" fmla="*/ 2312194 w 3057486"/>
                <a:gd name="connsiteY44" fmla="*/ 875574 h 6788218"/>
                <a:gd name="connsiteX45" fmla="*/ 2494601 w 3057486"/>
                <a:gd name="connsiteY45" fmla="*/ 1000320 h 6788218"/>
                <a:gd name="connsiteX46" fmla="*/ 2639208 w 3057486"/>
                <a:gd name="connsiteY46" fmla="*/ 1220910 h 6788218"/>
                <a:gd name="connsiteX47" fmla="*/ 2863622 w 3057486"/>
                <a:gd name="connsiteY47" fmla="*/ 1695500 h 6788218"/>
                <a:gd name="connsiteX48" fmla="*/ 2956275 w 3057486"/>
                <a:gd name="connsiteY48" fmla="*/ 1897473 h 6788218"/>
                <a:gd name="connsiteX49" fmla="*/ 3027714 w 3057486"/>
                <a:gd name="connsiteY49" fmla="*/ 2117487 h 6788218"/>
                <a:gd name="connsiteX50" fmla="*/ 2943430 w 3057486"/>
                <a:gd name="connsiteY50" fmla="*/ 2677153 h 6788218"/>
                <a:gd name="connsiteX51" fmla="*/ 2871920 w 3057486"/>
                <a:gd name="connsiteY51" fmla="*/ 2968458 h 6788218"/>
                <a:gd name="connsiteX52" fmla="*/ 2790020 w 3057486"/>
                <a:gd name="connsiteY52" fmla="*/ 3043503 h 6788218"/>
                <a:gd name="connsiteX53" fmla="*/ 2791535 w 3057486"/>
                <a:gd name="connsiteY53" fmla="*/ 3119848 h 6788218"/>
                <a:gd name="connsiteX54" fmla="*/ 2725365 w 3057486"/>
                <a:gd name="connsiteY54" fmla="*/ 3408918 h 6788218"/>
                <a:gd name="connsiteX55" fmla="*/ 2603200 w 3057486"/>
                <a:gd name="connsiteY55" fmla="*/ 3762570 h 6788218"/>
                <a:gd name="connsiteX56" fmla="*/ 2460182 w 3057486"/>
                <a:gd name="connsiteY56" fmla="*/ 4178205 h 6788218"/>
                <a:gd name="connsiteX57" fmla="*/ 2383043 w 3057486"/>
                <a:gd name="connsiteY57" fmla="*/ 4521755 h 6788218"/>
                <a:gd name="connsiteX58" fmla="*/ 2475406 w 3057486"/>
                <a:gd name="connsiteY58" fmla="*/ 4669537 h 6788218"/>
                <a:gd name="connsiteX59" fmla="*/ 2724788 w 3057486"/>
                <a:gd name="connsiteY59" fmla="*/ 5085173 h 6788218"/>
                <a:gd name="connsiteX60" fmla="*/ 2891043 w 3057486"/>
                <a:gd name="connsiteY60" fmla="*/ 5491573 h 6788218"/>
                <a:gd name="connsiteX61" fmla="*/ 3001879 w 3057486"/>
                <a:gd name="connsiteY61" fmla="*/ 5796373 h 6788218"/>
                <a:gd name="connsiteX62" fmla="*/ 3057297 w 3057486"/>
                <a:gd name="connsiteY62" fmla="*/ 6128882 h 6788218"/>
                <a:gd name="connsiteX63" fmla="*/ 3020352 w 3057486"/>
                <a:gd name="connsiteY63" fmla="*/ 6276664 h 6788218"/>
                <a:gd name="connsiteX64" fmla="*/ 3029011 w 3057486"/>
                <a:gd name="connsiteY64" fmla="*/ 6357482 h 6788218"/>
                <a:gd name="connsiteX65" fmla="*/ 2937225 w 3057486"/>
                <a:gd name="connsiteY65" fmla="*/ 6387501 h 6788218"/>
                <a:gd name="connsiteX66" fmla="*/ 2891043 w 3057486"/>
                <a:gd name="connsiteY66" fmla="*/ 6470628 h 6788218"/>
                <a:gd name="connsiteX67" fmla="*/ 2844861 w 3057486"/>
                <a:gd name="connsiteY67" fmla="*/ 6618410 h 6788218"/>
                <a:gd name="connsiteX68" fmla="*/ 2844861 w 3057486"/>
                <a:gd name="connsiteY68" fmla="*/ 6729246 h 6788218"/>
                <a:gd name="connsiteX69" fmla="*/ 2623188 w 3057486"/>
                <a:gd name="connsiteY69" fmla="*/ 6784664 h 6788218"/>
                <a:gd name="connsiteX70" fmla="*/ 2419988 w 3057486"/>
                <a:gd name="connsiteY70" fmla="*/ 6766191 h 6788218"/>
                <a:gd name="connsiteX71" fmla="*/ 2410752 w 3057486"/>
                <a:gd name="connsiteY71" fmla="*/ 6710773 h 6788218"/>
                <a:gd name="connsiteX72" fmla="*/ 2336861 w 3057486"/>
                <a:gd name="connsiteY72" fmla="*/ 6766191 h 6788218"/>
                <a:gd name="connsiteX73" fmla="*/ 2189079 w 3057486"/>
                <a:gd name="connsiteY73" fmla="*/ 6784664 h 6788218"/>
                <a:gd name="connsiteX74" fmla="*/ 1736497 w 3057486"/>
                <a:gd name="connsiteY74" fmla="*/ 6784664 h 6788218"/>
                <a:gd name="connsiteX75" fmla="*/ 1671843 w 3057486"/>
                <a:gd name="connsiteY75" fmla="*/ 6747719 h 6788218"/>
                <a:gd name="connsiteX76" fmla="*/ 1745734 w 3057486"/>
                <a:gd name="connsiteY76" fmla="*/ 6590701 h 6788218"/>
                <a:gd name="connsiteX77" fmla="*/ 1902752 w 3057486"/>
                <a:gd name="connsiteY77" fmla="*/ 6553755 h 6788218"/>
                <a:gd name="connsiteX78" fmla="*/ 1995115 w 3057486"/>
                <a:gd name="connsiteY78" fmla="*/ 6489101 h 6788218"/>
                <a:gd name="connsiteX79" fmla="*/ 1933347 w 3057486"/>
                <a:gd name="connsiteY79" fmla="*/ 6375378 h 6788218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551770 w 3057486"/>
                <a:gd name="connsiteY10" fmla="*/ 2184955 h 6788218"/>
                <a:gd name="connsiteX11" fmla="*/ 1422461 w 3057486"/>
                <a:gd name="connsiteY11" fmla="*/ 1907864 h 6788218"/>
                <a:gd name="connsiteX12" fmla="*/ 1230590 w 3057486"/>
                <a:gd name="connsiteY12" fmla="*/ 2004124 h 6788218"/>
                <a:gd name="connsiteX13" fmla="*/ 935892 w 3057486"/>
                <a:gd name="connsiteY13" fmla="*/ 2266567 h 6788218"/>
                <a:gd name="connsiteX14" fmla="*/ 572715 w 3057486"/>
                <a:gd name="connsiteY14" fmla="*/ 2508228 h 6788218"/>
                <a:gd name="connsiteX15" fmla="*/ 314097 w 3057486"/>
                <a:gd name="connsiteY15" fmla="*/ 2683719 h 6788218"/>
                <a:gd name="connsiteX16" fmla="*/ 217981 w 3057486"/>
                <a:gd name="connsiteY16" fmla="*/ 2778680 h 6788218"/>
                <a:gd name="connsiteX17" fmla="*/ 135143 w 3057486"/>
                <a:gd name="connsiteY17" fmla="*/ 2766557 h 6788218"/>
                <a:gd name="connsiteX18" fmla="*/ 54036 w 3057486"/>
                <a:gd name="connsiteY18" fmla="*/ 2800616 h 6788218"/>
                <a:gd name="connsiteX19" fmla="*/ 61 w 3057486"/>
                <a:gd name="connsiteY19" fmla="*/ 2794555 h 6788218"/>
                <a:gd name="connsiteX20" fmla="*/ 46243 w 3057486"/>
                <a:gd name="connsiteY20" fmla="*/ 2711428 h 6788218"/>
                <a:gd name="connsiteX21" fmla="*/ 166315 w 3057486"/>
                <a:gd name="connsiteY21" fmla="*/ 2545173 h 6788218"/>
                <a:gd name="connsiteX22" fmla="*/ 314097 w 3057486"/>
                <a:gd name="connsiteY22" fmla="*/ 2462046 h 6788218"/>
                <a:gd name="connsiteX23" fmla="*/ 480352 w 3057486"/>
                <a:gd name="connsiteY23" fmla="*/ 2332737 h 6788218"/>
                <a:gd name="connsiteX24" fmla="*/ 729734 w 3057486"/>
                <a:gd name="connsiteY24" fmla="*/ 2074119 h 6788218"/>
                <a:gd name="connsiteX25" fmla="*/ 1071479 w 3057486"/>
                <a:gd name="connsiteY25" fmla="*/ 1686191 h 6788218"/>
                <a:gd name="connsiteX26" fmla="*/ 1210025 w 3057486"/>
                <a:gd name="connsiteY26" fmla="*/ 1427573 h 6788218"/>
                <a:gd name="connsiteX27" fmla="*/ 1339334 w 3057486"/>
                <a:gd name="connsiteY27" fmla="*/ 1168955 h 6788218"/>
                <a:gd name="connsiteX28" fmla="*/ 1385515 w 3057486"/>
                <a:gd name="connsiteY28" fmla="*/ 1095064 h 6788218"/>
                <a:gd name="connsiteX29" fmla="*/ 1311625 w 3057486"/>
                <a:gd name="connsiteY29" fmla="*/ 1021173 h 6788218"/>
                <a:gd name="connsiteX30" fmla="*/ 1228497 w 3057486"/>
                <a:gd name="connsiteY30" fmla="*/ 1030410 h 6788218"/>
                <a:gd name="connsiteX31" fmla="*/ 1126897 w 3057486"/>
                <a:gd name="connsiteY31" fmla="*/ 836446 h 6788218"/>
                <a:gd name="connsiteX32" fmla="*/ 1095364 w 3057486"/>
                <a:gd name="connsiteY32" fmla="*/ 800727 h 6788218"/>
                <a:gd name="connsiteX33" fmla="*/ 1042544 w 3057486"/>
                <a:gd name="connsiteY33" fmla="*/ 589157 h 6788218"/>
                <a:gd name="connsiteX34" fmla="*/ 1360476 w 3057486"/>
                <a:gd name="connsiteY34" fmla="*/ 321951 h 6788218"/>
                <a:gd name="connsiteX35" fmla="*/ 1350169 w 3057486"/>
                <a:gd name="connsiteY35" fmla="*/ 213587 h 6788218"/>
                <a:gd name="connsiteX36" fmla="*/ 1432275 w 3057486"/>
                <a:gd name="connsiteY36" fmla="*/ 109588 h 6788218"/>
                <a:gd name="connsiteX37" fmla="*/ 1580777 w 3057486"/>
                <a:gd name="connsiteY37" fmla="*/ 26748 h 6788218"/>
                <a:gd name="connsiteX38" fmla="*/ 1845025 w 3057486"/>
                <a:gd name="connsiteY38" fmla="*/ 5967 h 6788218"/>
                <a:gd name="connsiteX39" fmla="*/ 1978819 w 3057486"/>
                <a:gd name="connsiteY39" fmla="*/ 123099 h 6788218"/>
                <a:gd name="connsiteX40" fmla="*/ 2037400 w 3057486"/>
                <a:gd name="connsiteY40" fmla="*/ 247556 h 6788218"/>
                <a:gd name="connsiteX41" fmla="*/ 2034153 w 3057486"/>
                <a:gd name="connsiteY41" fmla="*/ 431128 h 6788218"/>
                <a:gd name="connsiteX42" fmla="*/ 2032493 w 3057486"/>
                <a:gd name="connsiteY42" fmla="*/ 640246 h 6788218"/>
                <a:gd name="connsiteX43" fmla="*/ 2076294 w 3057486"/>
                <a:gd name="connsiteY43" fmla="*/ 795965 h 6788218"/>
                <a:gd name="connsiteX44" fmla="*/ 2312194 w 3057486"/>
                <a:gd name="connsiteY44" fmla="*/ 875574 h 6788218"/>
                <a:gd name="connsiteX45" fmla="*/ 2494601 w 3057486"/>
                <a:gd name="connsiteY45" fmla="*/ 1000320 h 6788218"/>
                <a:gd name="connsiteX46" fmla="*/ 2639208 w 3057486"/>
                <a:gd name="connsiteY46" fmla="*/ 1220910 h 6788218"/>
                <a:gd name="connsiteX47" fmla="*/ 2863622 w 3057486"/>
                <a:gd name="connsiteY47" fmla="*/ 1695500 h 6788218"/>
                <a:gd name="connsiteX48" fmla="*/ 2956275 w 3057486"/>
                <a:gd name="connsiteY48" fmla="*/ 1897473 h 6788218"/>
                <a:gd name="connsiteX49" fmla="*/ 3027714 w 3057486"/>
                <a:gd name="connsiteY49" fmla="*/ 2117487 h 6788218"/>
                <a:gd name="connsiteX50" fmla="*/ 2943430 w 3057486"/>
                <a:gd name="connsiteY50" fmla="*/ 2677153 h 6788218"/>
                <a:gd name="connsiteX51" fmla="*/ 2871920 w 3057486"/>
                <a:gd name="connsiteY51" fmla="*/ 2968458 h 6788218"/>
                <a:gd name="connsiteX52" fmla="*/ 2790020 w 3057486"/>
                <a:gd name="connsiteY52" fmla="*/ 3043503 h 6788218"/>
                <a:gd name="connsiteX53" fmla="*/ 2791535 w 3057486"/>
                <a:gd name="connsiteY53" fmla="*/ 3119848 h 6788218"/>
                <a:gd name="connsiteX54" fmla="*/ 2725365 w 3057486"/>
                <a:gd name="connsiteY54" fmla="*/ 3408918 h 6788218"/>
                <a:gd name="connsiteX55" fmla="*/ 2603200 w 3057486"/>
                <a:gd name="connsiteY55" fmla="*/ 3762570 h 6788218"/>
                <a:gd name="connsiteX56" fmla="*/ 2460182 w 3057486"/>
                <a:gd name="connsiteY56" fmla="*/ 4178205 h 6788218"/>
                <a:gd name="connsiteX57" fmla="*/ 2383043 w 3057486"/>
                <a:gd name="connsiteY57" fmla="*/ 4521755 h 6788218"/>
                <a:gd name="connsiteX58" fmla="*/ 2475406 w 3057486"/>
                <a:gd name="connsiteY58" fmla="*/ 4669537 h 6788218"/>
                <a:gd name="connsiteX59" fmla="*/ 2724788 w 3057486"/>
                <a:gd name="connsiteY59" fmla="*/ 5085173 h 6788218"/>
                <a:gd name="connsiteX60" fmla="*/ 2891043 w 3057486"/>
                <a:gd name="connsiteY60" fmla="*/ 5491573 h 6788218"/>
                <a:gd name="connsiteX61" fmla="*/ 3001879 w 3057486"/>
                <a:gd name="connsiteY61" fmla="*/ 5796373 h 6788218"/>
                <a:gd name="connsiteX62" fmla="*/ 3057297 w 3057486"/>
                <a:gd name="connsiteY62" fmla="*/ 6128882 h 6788218"/>
                <a:gd name="connsiteX63" fmla="*/ 3020352 w 3057486"/>
                <a:gd name="connsiteY63" fmla="*/ 6276664 h 6788218"/>
                <a:gd name="connsiteX64" fmla="*/ 3029011 w 3057486"/>
                <a:gd name="connsiteY64" fmla="*/ 6357482 h 6788218"/>
                <a:gd name="connsiteX65" fmla="*/ 2937225 w 3057486"/>
                <a:gd name="connsiteY65" fmla="*/ 6387501 h 6788218"/>
                <a:gd name="connsiteX66" fmla="*/ 2891043 w 3057486"/>
                <a:gd name="connsiteY66" fmla="*/ 6470628 h 6788218"/>
                <a:gd name="connsiteX67" fmla="*/ 2844861 w 3057486"/>
                <a:gd name="connsiteY67" fmla="*/ 6618410 h 6788218"/>
                <a:gd name="connsiteX68" fmla="*/ 2844861 w 3057486"/>
                <a:gd name="connsiteY68" fmla="*/ 6729246 h 6788218"/>
                <a:gd name="connsiteX69" fmla="*/ 2623188 w 3057486"/>
                <a:gd name="connsiteY69" fmla="*/ 6784664 h 6788218"/>
                <a:gd name="connsiteX70" fmla="*/ 2419988 w 3057486"/>
                <a:gd name="connsiteY70" fmla="*/ 6766191 h 6788218"/>
                <a:gd name="connsiteX71" fmla="*/ 2410752 w 3057486"/>
                <a:gd name="connsiteY71" fmla="*/ 6710773 h 6788218"/>
                <a:gd name="connsiteX72" fmla="*/ 2336861 w 3057486"/>
                <a:gd name="connsiteY72" fmla="*/ 6766191 h 6788218"/>
                <a:gd name="connsiteX73" fmla="*/ 2189079 w 3057486"/>
                <a:gd name="connsiteY73" fmla="*/ 6784664 h 6788218"/>
                <a:gd name="connsiteX74" fmla="*/ 1736497 w 3057486"/>
                <a:gd name="connsiteY74" fmla="*/ 6784664 h 6788218"/>
                <a:gd name="connsiteX75" fmla="*/ 1671843 w 3057486"/>
                <a:gd name="connsiteY75" fmla="*/ 6747719 h 6788218"/>
                <a:gd name="connsiteX76" fmla="*/ 1745734 w 3057486"/>
                <a:gd name="connsiteY76" fmla="*/ 6590701 h 6788218"/>
                <a:gd name="connsiteX77" fmla="*/ 1902752 w 3057486"/>
                <a:gd name="connsiteY77" fmla="*/ 6553755 h 6788218"/>
                <a:gd name="connsiteX78" fmla="*/ 1995115 w 3057486"/>
                <a:gd name="connsiteY78" fmla="*/ 6489101 h 6788218"/>
                <a:gd name="connsiteX79" fmla="*/ 1933347 w 3057486"/>
                <a:gd name="connsiteY79" fmla="*/ 6375378 h 6788218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551770 w 3057486"/>
                <a:gd name="connsiteY10" fmla="*/ 2184955 h 6788218"/>
                <a:gd name="connsiteX11" fmla="*/ 1422461 w 3057486"/>
                <a:gd name="connsiteY11" fmla="*/ 1907864 h 6788218"/>
                <a:gd name="connsiteX12" fmla="*/ 1230590 w 3057486"/>
                <a:gd name="connsiteY12" fmla="*/ 2004124 h 6788218"/>
                <a:gd name="connsiteX13" fmla="*/ 935892 w 3057486"/>
                <a:gd name="connsiteY13" fmla="*/ 2266567 h 6788218"/>
                <a:gd name="connsiteX14" fmla="*/ 572715 w 3057486"/>
                <a:gd name="connsiteY14" fmla="*/ 2508228 h 6788218"/>
                <a:gd name="connsiteX15" fmla="*/ 314097 w 3057486"/>
                <a:gd name="connsiteY15" fmla="*/ 2683719 h 6788218"/>
                <a:gd name="connsiteX16" fmla="*/ 217981 w 3057486"/>
                <a:gd name="connsiteY16" fmla="*/ 2778680 h 6788218"/>
                <a:gd name="connsiteX17" fmla="*/ 135143 w 3057486"/>
                <a:gd name="connsiteY17" fmla="*/ 2766557 h 6788218"/>
                <a:gd name="connsiteX18" fmla="*/ 54036 w 3057486"/>
                <a:gd name="connsiteY18" fmla="*/ 2800616 h 6788218"/>
                <a:gd name="connsiteX19" fmla="*/ 61 w 3057486"/>
                <a:gd name="connsiteY19" fmla="*/ 2794555 h 6788218"/>
                <a:gd name="connsiteX20" fmla="*/ 46243 w 3057486"/>
                <a:gd name="connsiteY20" fmla="*/ 2711428 h 6788218"/>
                <a:gd name="connsiteX21" fmla="*/ 166315 w 3057486"/>
                <a:gd name="connsiteY21" fmla="*/ 2545173 h 6788218"/>
                <a:gd name="connsiteX22" fmla="*/ 314097 w 3057486"/>
                <a:gd name="connsiteY22" fmla="*/ 2462046 h 6788218"/>
                <a:gd name="connsiteX23" fmla="*/ 480352 w 3057486"/>
                <a:gd name="connsiteY23" fmla="*/ 2332737 h 6788218"/>
                <a:gd name="connsiteX24" fmla="*/ 729734 w 3057486"/>
                <a:gd name="connsiteY24" fmla="*/ 2074119 h 6788218"/>
                <a:gd name="connsiteX25" fmla="*/ 1071479 w 3057486"/>
                <a:gd name="connsiteY25" fmla="*/ 1686191 h 6788218"/>
                <a:gd name="connsiteX26" fmla="*/ 1210025 w 3057486"/>
                <a:gd name="connsiteY26" fmla="*/ 1427573 h 6788218"/>
                <a:gd name="connsiteX27" fmla="*/ 1339334 w 3057486"/>
                <a:gd name="connsiteY27" fmla="*/ 1168955 h 6788218"/>
                <a:gd name="connsiteX28" fmla="*/ 1385515 w 3057486"/>
                <a:gd name="connsiteY28" fmla="*/ 1095064 h 6788218"/>
                <a:gd name="connsiteX29" fmla="*/ 1311625 w 3057486"/>
                <a:gd name="connsiteY29" fmla="*/ 1021173 h 6788218"/>
                <a:gd name="connsiteX30" fmla="*/ 1228497 w 3057486"/>
                <a:gd name="connsiteY30" fmla="*/ 1030410 h 6788218"/>
                <a:gd name="connsiteX31" fmla="*/ 1126897 w 3057486"/>
                <a:gd name="connsiteY31" fmla="*/ 836446 h 6788218"/>
                <a:gd name="connsiteX32" fmla="*/ 1095364 w 3057486"/>
                <a:gd name="connsiteY32" fmla="*/ 800727 h 6788218"/>
                <a:gd name="connsiteX33" fmla="*/ 1042544 w 3057486"/>
                <a:gd name="connsiteY33" fmla="*/ 589157 h 6788218"/>
                <a:gd name="connsiteX34" fmla="*/ 1360476 w 3057486"/>
                <a:gd name="connsiteY34" fmla="*/ 321951 h 6788218"/>
                <a:gd name="connsiteX35" fmla="*/ 1371601 w 3057486"/>
                <a:gd name="connsiteY35" fmla="*/ 204062 h 6788218"/>
                <a:gd name="connsiteX36" fmla="*/ 1432275 w 3057486"/>
                <a:gd name="connsiteY36" fmla="*/ 109588 h 6788218"/>
                <a:gd name="connsiteX37" fmla="*/ 1580777 w 3057486"/>
                <a:gd name="connsiteY37" fmla="*/ 26748 h 6788218"/>
                <a:gd name="connsiteX38" fmla="*/ 1845025 w 3057486"/>
                <a:gd name="connsiteY38" fmla="*/ 5967 h 6788218"/>
                <a:gd name="connsiteX39" fmla="*/ 1978819 w 3057486"/>
                <a:gd name="connsiteY39" fmla="*/ 123099 h 6788218"/>
                <a:gd name="connsiteX40" fmla="*/ 2037400 w 3057486"/>
                <a:gd name="connsiteY40" fmla="*/ 247556 h 6788218"/>
                <a:gd name="connsiteX41" fmla="*/ 2034153 w 3057486"/>
                <a:gd name="connsiteY41" fmla="*/ 431128 h 6788218"/>
                <a:gd name="connsiteX42" fmla="*/ 2032493 w 3057486"/>
                <a:gd name="connsiteY42" fmla="*/ 640246 h 6788218"/>
                <a:gd name="connsiteX43" fmla="*/ 2076294 w 3057486"/>
                <a:gd name="connsiteY43" fmla="*/ 795965 h 6788218"/>
                <a:gd name="connsiteX44" fmla="*/ 2312194 w 3057486"/>
                <a:gd name="connsiteY44" fmla="*/ 875574 h 6788218"/>
                <a:gd name="connsiteX45" fmla="*/ 2494601 w 3057486"/>
                <a:gd name="connsiteY45" fmla="*/ 1000320 h 6788218"/>
                <a:gd name="connsiteX46" fmla="*/ 2639208 w 3057486"/>
                <a:gd name="connsiteY46" fmla="*/ 1220910 h 6788218"/>
                <a:gd name="connsiteX47" fmla="*/ 2863622 w 3057486"/>
                <a:gd name="connsiteY47" fmla="*/ 1695500 h 6788218"/>
                <a:gd name="connsiteX48" fmla="*/ 2956275 w 3057486"/>
                <a:gd name="connsiteY48" fmla="*/ 1897473 h 6788218"/>
                <a:gd name="connsiteX49" fmla="*/ 3027714 w 3057486"/>
                <a:gd name="connsiteY49" fmla="*/ 2117487 h 6788218"/>
                <a:gd name="connsiteX50" fmla="*/ 2943430 w 3057486"/>
                <a:gd name="connsiteY50" fmla="*/ 2677153 h 6788218"/>
                <a:gd name="connsiteX51" fmla="*/ 2871920 w 3057486"/>
                <a:gd name="connsiteY51" fmla="*/ 2968458 h 6788218"/>
                <a:gd name="connsiteX52" fmla="*/ 2790020 w 3057486"/>
                <a:gd name="connsiteY52" fmla="*/ 3043503 h 6788218"/>
                <a:gd name="connsiteX53" fmla="*/ 2791535 w 3057486"/>
                <a:gd name="connsiteY53" fmla="*/ 3119848 h 6788218"/>
                <a:gd name="connsiteX54" fmla="*/ 2725365 w 3057486"/>
                <a:gd name="connsiteY54" fmla="*/ 3408918 h 6788218"/>
                <a:gd name="connsiteX55" fmla="*/ 2603200 w 3057486"/>
                <a:gd name="connsiteY55" fmla="*/ 3762570 h 6788218"/>
                <a:gd name="connsiteX56" fmla="*/ 2460182 w 3057486"/>
                <a:gd name="connsiteY56" fmla="*/ 4178205 h 6788218"/>
                <a:gd name="connsiteX57" fmla="*/ 2383043 w 3057486"/>
                <a:gd name="connsiteY57" fmla="*/ 4521755 h 6788218"/>
                <a:gd name="connsiteX58" fmla="*/ 2475406 w 3057486"/>
                <a:gd name="connsiteY58" fmla="*/ 4669537 h 6788218"/>
                <a:gd name="connsiteX59" fmla="*/ 2724788 w 3057486"/>
                <a:gd name="connsiteY59" fmla="*/ 5085173 h 6788218"/>
                <a:gd name="connsiteX60" fmla="*/ 2891043 w 3057486"/>
                <a:gd name="connsiteY60" fmla="*/ 5491573 h 6788218"/>
                <a:gd name="connsiteX61" fmla="*/ 3001879 w 3057486"/>
                <a:gd name="connsiteY61" fmla="*/ 5796373 h 6788218"/>
                <a:gd name="connsiteX62" fmla="*/ 3057297 w 3057486"/>
                <a:gd name="connsiteY62" fmla="*/ 6128882 h 6788218"/>
                <a:gd name="connsiteX63" fmla="*/ 3020352 w 3057486"/>
                <a:gd name="connsiteY63" fmla="*/ 6276664 h 6788218"/>
                <a:gd name="connsiteX64" fmla="*/ 3029011 w 3057486"/>
                <a:gd name="connsiteY64" fmla="*/ 6357482 h 6788218"/>
                <a:gd name="connsiteX65" fmla="*/ 2937225 w 3057486"/>
                <a:gd name="connsiteY65" fmla="*/ 6387501 h 6788218"/>
                <a:gd name="connsiteX66" fmla="*/ 2891043 w 3057486"/>
                <a:gd name="connsiteY66" fmla="*/ 6470628 h 6788218"/>
                <a:gd name="connsiteX67" fmla="*/ 2844861 w 3057486"/>
                <a:gd name="connsiteY67" fmla="*/ 6618410 h 6788218"/>
                <a:gd name="connsiteX68" fmla="*/ 2844861 w 3057486"/>
                <a:gd name="connsiteY68" fmla="*/ 6729246 h 6788218"/>
                <a:gd name="connsiteX69" fmla="*/ 2623188 w 3057486"/>
                <a:gd name="connsiteY69" fmla="*/ 6784664 h 6788218"/>
                <a:gd name="connsiteX70" fmla="*/ 2419988 w 3057486"/>
                <a:gd name="connsiteY70" fmla="*/ 6766191 h 6788218"/>
                <a:gd name="connsiteX71" fmla="*/ 2410752 w 3057486"/>
                <a:gd name="connsiteY71" fmla="*/ 6710773 h 6788218"/>
                <a:gd name="connsiteX72" fmla="*/ 2336861 w 3057486"/>
                <a:gd name="connsiteY72" fmla="*/ 6766191 h 6788218"/>
                <a:gd name="connsiteX73" fmla="*/ 2189079 w 3057486"/>
                <a:gd name="connsiteY73" fmla="*/ 6784664 h 6788218"/>
                <a:gd name="connsiteX74" fmla="*/ 1736497 w 3057486"/>
                <a:gd name="connsiteY74" fmla="*/ 6784664 h 6788218"/>
                <a:gd name="connsiteX75" fmla="*/ 1671843 w 3057486"/>
                <a:gd name="connsiteY75" fmla="*/ 6747719 h 6788218"/>
                <a:gd name="connsiteX76" fmla="*/ 1745734 w 3057486"/>
                <a:gd name="connsiteY76" fmla="*/ 6590701 h 6788218"/>
                <a:gd name="connsiteX77" fmla="*/ 1902752 w 3057486"/>
                <a:gd name="connsiteY77" fmla="*/ 6553755 h 6788218"/>
                <a:gd name="connsiteX78" fmla="*/ 1995115 w 3057486"/>
                <a:gd name="connsiteY78" fmla="*/ 6489101 h 6788218"/>
                <a:gd name="connsiteX79" fmla="*/ 1933347 w 3057486"/>
                <a:gd name="connsiteY79" fmla="*/ 6375378 h 6788218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551770 w 3057486"/>
                <a:gd name="connsiteY10" fmla="*/ 2184955 h 6788218"/>
                <a:gd name="connsiteX11" fmla="*/ 1422461 w 3057486"/>
                <a:gd name="connsiteY11" fmla="*/ 1907864 h 6788218"/>
                <a:gd name="connsiteX12" fmla="*/ 1230590 w 3057486"/>
                <a:gd name="connsiteY12" fmla="*/ 2004124 h 6788218"/>
                <a:gd name="connsiteX13" fmla="*/ 935892 w 3057486"/>
                <a:gd name="connsiteY13" fmla="*/ 2266567 h 6788218"/>
                <a:gd name="connsiteX14" fmla="*/ 572715 w 3057486"/>
                <a:gd name="connsiteY14" fmla="*/ 2508228 h 6788218"/>
                <a:gd name="connsiteX15" fmla="*/ 314097 w 3057486"/>
                <a:gd name="connsiteY15" fmla="*/ 2683719 h 6788218"/>
                <a:gd name="connsiteX16" fmla="*/ 217981 w 3057486"/>
                <a:gd name="connsiteY16" fmla="*/ 2778680 h 6788218"/>
                <a:gd name="connsiteX17" fmla="*/ 135143 w 3057486"/>
                <a:gd name="connsiteY17" fmla="*/ 2766557 h 6788218"/>
                <a:gd name="connsiteX18" fmla="*/ 54036 w 3057486"/>
                <a:gd name="connsiteY18" fmla="*/ 2800616 h 6788218"/>
                <a:gd name="connsiteX19" fmla="*/ 61 w 3057486"/>
                <a:gd name="connsiteY19" fmla="*/ 2794555 h 6788218"/>
                <a:gd name="connsiteX20" fmla="*/ 46243 w 3057486"/>
                <a:gd name="connsiteY20" fmla="*/ 2711428 h 6788218"/>
                <a:gd name="connsiteX21" fmla="*/ 166315 w 3057486"/>
                <a:gd name="connsiteY21" fmla="*/ 2545173 h 6788218"/>
                <a:gd name="connsiteX22" fmla="*/ 314097 w 3057486"/>
                <a:gd name="connsiteY22" fmla="*/ 2462046 h 6788218"/>
                <a:gd name="connsiteX23" fmla="*/ 480352 w 3057486"/>
                <a:gd name="connsiteY23" fmla="*/ 2332737 h 6788218"/>
                <a:gd name="connsiteX24" fmla="*/ 729734 w 3057486"/>
                <a:gd name="connsiteY24" fmla="*/ 2074119 h 6788218"/>
                <a:gd name="connsiteX25" fmla="*/ 1071479 w 3057486"/>
                <a:gd name="connsiteY25" fmla="*/ 1686191 h 6788218"/>
                <a:gd name="connsiteX26" fmla="*/ 1210025 w 3057486"/>
                <a:gd name="connsiteY26" fmla="*/ 1427573 h 6788218"/>
                <a:gd name="connsiteX27" fmla="*/ 1339334 w 3057486"/>
                <a:gd name="connsiteY27" fmla="*/ 1168955 h 6788218"/>
                <a:gd name="connsiteX28" fmla="*/ 1385515 w 3057486"/>
                <a:gd name="connsiteY28" fmla="*/ 1095064 h 6788218"/>
                <a:gd name="connsiteX29" fmla="*/ 1311625 w 3057486"/>
                <a:gd name="connsiteY29" fmla="*/ 1021173 h 6788218"/>
                <a:gd name="connsiteX30" fmla="*/ 1228497 w 3057486"/>
                <a:gd name="connsiteY30" fmla="*/ 1030410 h 6788218"/>
                <a:gd name="connsiteX31" fmla="*/ 1126897 w 3057486"/>
                <a:gd name="connsiteY31" fmla="*/ 836446 h 6788218"/>
                <a:gd name="connsiteX32" fmla="*/ 1095364 w 3057486"/>
                <a:gd name="connsiteY32" fmla="*/ 800727 h 6788218"/>
                <a:gd name="connsiteX33" fmla="*/ 1344963 w 3057486"/>
                <a:gd name="connsiteY33" fmla="*/ 460570 h 6788218"/>
                <a:gd name="connsiteX34" fmla="*/ 1360476 w 3057486"/>
                <a:gd name="connsiteY34" fmla="*/ 321951 h 6788218"/>
                <a:gd name="connsiteX35" fmla="*/ 1371601 w 3057486"/>
                <a:gd name="connsiteY35" fmla="*/ 204062 h 6788218"/>
                <a:gd name="connsiteX36" fmla="*/ 1432275 w 3057486"/>
                <a:gd name="connsiteY36" fmla="*/ 109588 h 6788218"/>
                <a:gd name="connsiteX37" fmla="*/ 1580777 w 3057486"/>
                <a:gd name="connsiteY37" fmla="*/ 26748 h 6788218"/>
                <a:gd name="connsiteX38" fmla="*/ 1845025 w 3057486"/>
                <a:gd name="connsiteY38" fmla="*/ 5967 h 6788218"/>
                <a:gd name="connsiteX39" fmla="*/ 1978819 w 3057486"/>
                <a:gd name="connsiteY39" fmla="*/ 123099 h 6788218"/>
                <a:gd name="connsiteX40" fmla="*/ 2037400 w 3057486"/>
                <a:gd name="connsiteY40" fmla="*/ 247556 h 6788218"/>
                <a:gd name="connsiteX41" fmla="*/ 2034153 w 3057486"/>
                <a:gd name="connsiteY41" fmla="*/ 431128 h 6788218"/>
                <a:gd name="connsiteX42" fmla="*/ 2032493 w 3057486"/>
                <a:gd name="connsiteY42" fmla="*/ 640246 h 6788218"/>
                <a:gd name="connsiteX43" fmla="*/ 2076294 w 3057486"/>
                <a:gd name="connsiteY43" fmla="*/ 795965 h 6788218"/>
                <a:gd name="connsiteX44" fmla="*/ 2312194 w 3057486"/>
                <a:gd name="connsiteY44" fmla="*/ 875574 h 6788218"/>
                <a:gd name="connsiteX45" fmla="*/ 2494601 w 3057486"/>
                <a:gd name="connsiteY45" fmla="*/ 1000320 h 6788218"/>
                <a:gd name="connsiteX46" fmla="*/ 2639208 w 3057486"/>
                <a:gd name="connsiteY46" fmla="*/ 1220910 h 6788218"/>
                <a:gd name="connsiteX47" fmla="*/ 2863622 w 3057486"/>
                <a:gd name="connsiteY47" fmla="*/ 1695500 h 6788218"/>
                <a:gd name="connsiteX48" fmla="*/ 2956275 w 3057486"/>
                <a:gd name="connsiteY48" fmla="*/ 1897473 h 6788218"/>
                <a:gd name="connsiteX49" fmla="*/ 3027714 w 3057486"/>
                <a:gd name="connsiteY49" fmla="*/ 2117487 h 6788218"/>
                <a:gd name="connsiteX50" fmla="*/ 2943430 w 3057486"/>
                <a:gd name="connsiteY50" fmla="*/ 2677153 h 6788218"/>
                <a:gd name="connsiteX51" fmla="*/ 2871920 w 3057486"/>
                <a:gd name="connsiteY51" fmla="*/ 2968458 h 6788218"/>
                <a:gd name="connsiteX52" fmla="*/ 2790020 w 3057486"/>
                <a:gd name="connsiteY52" fmla="*/ 3043503 h 6788218"/>
                <a:gd name="connsiteX53" fmla="*/ 2791535 w 3057486"/>
                <a:gd name="connsiteY53" fmla="*/ 3119848 h 6788218"/>
                <a:gd name="connsiteX54" fmla="*/ 2725365 w 3057486"/>
                <a:gd name="connsiteY54" fmla="*/ 3408918 h 6788218"/>
                <a:gd name="connsiteX55" fmla="*/ 2603200 w 3057486"/>
                <a:gd name="connsiteY55" fmla="*/ 3762570 h 6788218"/>
                <a:gd name="connsiteX56" fmla="*/ 2460182 w 3057486"/>
                <a:gd name="connsiteY56" fmla="*/ 4178205 h 6788218"/>
                <a:gd name="connsiteX57" fmla="*/ 2383043 w 3057486"/>
                <a:gd name="connsiteY57" fmla="*/ 4521755 h 6788218"/>
                <a:gd name="connsiteX58" fmla="*/ 2475406 w 3057486"/>
                <a:gd name="connsiteY58" fmla="*/ 4669537 h 6788218"/>
                <a:gd name="connsiteX59" fmla="*/ 2724788 w 3057486"/>
                <a:gd name="connsiteY59" fmla="*/ 5085173 h 6788218"/>
                <a:gd name="connsiteX60" fmla="*/ 2891043 w 3057486"/>
                <a:gd name="connsiteY60" fmla="*/ 5491573 h 6788218"/>
                <a:gd name="connsiteX61" fmla="*/ 3001879 w 3057486"/>
                <a:gd name="connsiteY61" fmla="*/ 5796373 h 6788218"/>
                <a:gd name="connsiteX62" fmla="*/ 3057297 w 3057486"/>
                <a:gd name="connsiteY62" fmla="*/ 6128882 h 6788218"/>
                <a:gd name="connsiteX63" fmla="*/ 3020352 w 3057486"/>
                <a:gd name="connsiteY63" fmla="*/ 6276664 h 6788218"/>
                <a:gd name="connsiteX64" fmla="*/ 3029011 w 3057486"/>
                <a:gd name="connsiteY64" fmla="*/ 6357482 h 6788218"/>
                <a:gd name="connsiteX65" fmla="*/ 2937225 w 3057486"/>
                <a:gd name="connsiteY65" fmla="*/ 6387501 h 6788218"/>
                <a:gd name="connsiteX66" fmla="*/ 2891043 w 3057486"/>
                <a:gd name="connsiteY66" fmla="*/ 6470628 h 6788218"/>
                <a:gd name="connsiteX67" fmla="*/ 2844861 w 3057486"/>
                <a:gd name="connsiteY67" fmla="*/ 6618410 h 6788218"/>
                <a:gd name="connsiteX68" fmla="*/ 2844861 w 3057486"/>
                <a:gd name="connsiteY68" fmla="*/ 6729246 h 6788218"/>
                <a:gd name="connsiteX69" fmla="*/ 2623188 w 3057486"/>
                <a:gd name="connsiteY69" fmla="*/ 6784664 h 6788218"/>
                <a:gd name="connsiteX70" fmla="*/ 2419988 w 3057486"/>
                <a:gd name="connsiteY70" fmla="*/ 6766191 h 6788218"/>
                <a:gd name="connsiteX71" fmla="*/ 2410752 w 3057486"/>
                <a:gd name="connsiteY71" fmla="*/ 6710773 h 6788218"/>
                <a:gd name="connsiteX72" fmla="*/ 2336861 w 3057486"/>
                <a:gd name="connsiteY72" fmla="*/ 6766191 h 6788218"/>
                <a:gd name="connsiteX73" fmla="*/ 2189079 w 3057486"/>
                <a:gd name="connsiteY73" fmla="*/ 6784664 h 6788218"/>
                <a:gd name="connsiteX74" fmla="*/ 1736497 w 3057486"/>
                <a:gd name="connsiteY74" fmla="*/ 6784664 h 6788218"/>
                <a:gd name="connsiteX75" fmla="*/ 1671843 w 3057486"/>
                <a:gd name="connsiteY75" fmla="*/ 6747719 h 6788218"/>
                <a:gd name="connsiteX76" fmla="*/ 1745734 w 3057486"/>
                <a:gd name="connsiteY76" fmla="*/ 6590701 h 6788218"/>
                <a:gd name="connsiteX77" fmla="*/ 1902752 w 3057486"/>
                <a:gd name="connsiteY77" fmla="*/ 6553755 h 6788218"/>
                <a:gd name="connsiteX78" fmla="*/ 1995115 w 3057486"/>
                <a:gd name="connsiteY78" fmla="*/ 6489101 h 6788218"/>
                <a:gd name="connsiteX79" fmla="*/ 1933347 w 3057486"/>
                <a:gd name="connsiteY79" fmla="*/ 6375378 h 6788218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551770 w 3057486"/>
                <a:gd name="connsiteY10" fmla="*/ 2184955 h 6788218"/>
                <a:gd name="connsiteX11" fmla="*/ 1422461 w 3057486"/>
                <a:gd name="connsiteY11" fmla="*/ 1907864 h 6788218"/>
                <a:gd name="connsiteX12" fmla="*/ 1230590 w 3057486"/>
                <a:gd name="connsiteY12" fmla="*/ 2004124 h 6788218"/>
                <a:gd name="connsiteX13" fmla="*/ 935892 w 3057486"/>
                <a:gd name="connsiteY13" fmla="*/ 2266567 h 6788218"/>
                <a:gd name="connsiteX14" fmla="*/ 572715 w 3057486"/>
                <a:gd name="connsiteY14" fmla="*/ 2508228 h 6788218"/>
                <a:gd name="connsiteX15" fmla="*/ 314097 w 3057486"/>
                <a:gd name="connsiteY15" fmla="*/ 2683719 h 6788218"/>
                <a:gd name="connsiteX16" fmla="*/ 217981 w 3057486"/>
                <a:gd name="connsiteY16" fmla="*/ 2778680 h 6788218"/>
                <a:gd name="connsiteX17" fmla="*/ 135143 w 3057486"/>
                <a:gd name="connsiteY17" fmla="*/ 2766557 h 6788218"/>
                <a:gd name="connsiteX18" fmla="*/ 54036 w 3057486"/>
                <a:gd name="connsiteY18" fmla="*/ 2800616 h 6788218"/>
                <a:gd name="connsiteX19" fmla="*/ 61 w 3057486"/>
                <a:gd name="connsiteY19" fmla="*/ 2794555 h 6788218"/>
                <a:gd name="connsiteX20" fmla="*/ 46243 w 3057486"/>
                <a:gd name="connsiteY20" fmla="*/ 2711428 h 6788218"/>
                <a:gd name="connsiteX21" fmla="*/ 166315 w 3057486"/>
                <a:gd name="connsiteY21" fmla="*/ 2545173 h 6788218"/>
                <a:gd name="connsiteX22" fmla="*/ 314097 w 3057486"/>
                <a:gd name="connsiteY22" fmla="*/ 2462046 h 6788218"/>
                <a:gd name="connsiteX23" fmla="*/ 480352 w 3057486"/>
                <a:gd name="connsiteY23" fmla="*/ 2332737 h 6788218"/>
                <a:gd name="connsiteX24" fmla="*/ 729734 w 3057486"/>
                <a:gd name="connsiteY24" fmla="*/ 2074119 h 6788218"/>
                <a:gd name="connsiteX25" fmla="*/ 1071479 w 3057486"/>
                <a:gd name="connsiteY25" fmla="*/ 1686191 h 6788218"/>
                <a:gd name="connsiteX26" fmla="*/ 1210025 w 3057486"/>
                <a:gd name="connsiteY26" fmla="*/ 1427573 h 6788218"/>
                <a:gd name="connsiteX27" fmla="*/ 1339334 w 3057486"/>
                <a:gd name="connsiteY27" fmla="*/ 1168955 h 6788218"/>
                <a:gd name="connsiteX28" fmla="*/ 1385515 w 3057486"/>
                <a:gd name="connsiteY28" fmla="*/ 1095064 h 6788218"/>
                <a:gd name="connsiteX29" fmla="*/ 1311625 w 3057486"/>
                <a:gd name="connsiteY29" fmla="*/ 1021173 h 6788218"/>
                <a:gd name="connsiteX30" fmla="*/ 1228497 w 3057486"/>
                <a:gd name="connsiteY30" fmla="*/ 1030410 h 6788218"/>
                <a:gd name="connsiteX31" fmla="*/ 1126897 w 3057486"/>
                <a:gd name="connsiteY31" fmla="*/ 836446 h 6788218"/>
                <a:gd name="connsiteX32" fmla="*/ 1381114 w 3057486"/>
                <a:gd name="connsiteY32" fmla="*/ 576889 h 6788218"/>
                <a:gd name="connsiteX33" fmla="*/ 1344963 w 3057486"/>
                <a:gd name="connsiteY33" fmla="*/ 460570 h 6788218"/>
                <a:gd name="connsiteX34" fmla="*/ 1360476 w 3057486"/>
                <a:gd name="connsiteY34" fmla="*/ 321951 h 6788218"/>
                <a:gd name="connsiteX35" fmla="*/ 1371601 w 3057486"/>
                <a:gd name="connsiteY35" fmla="*/ 204062 h 6788218"/>
                <a:gd name="connsiteX36" fmla="*/ 1432275 w 3057486"/>
                <a:gd name="connsiteY36" fmla="*/ 109588 h 6788218"/>
                <a:gd name="connsiteX37" fmla="*/ 1580777 w 3057486"/>
                <a:gd name="connsiteY37" fmla="*/ 26748 h 6788218"/>
                <a:gd name="connsiteX38" fmla="*/ 1845025 w 3057486"/>
                <a:gd name="connsiteY38" fmla="*/ 5967 h 6788218"/>
                <a:gd name="connsiteX39" fmla="*/ 1978819 w 3057486"/>
                <a:gd name="connsiteY39" fmla="*/ 123099 h 6788218"/>
                <a:gd name="connsiteX40" fmla="*/ 2037400 w 3057486"/>
                <a:gd name="connsiteY40" fmla="*/ 247556 h 6788218"/>
                <a:gd name="connsiteX41" fmla="*/ 2034153 w 3057486"/>
                <a:gd name="connsiteY41" fmla="*/ 431128 h 6788218"/>
                <a:gd name="connsiteX42" fmla="*/ 2032493 w 3057486"/>
                <a:gd name="connsiteY42" fmla="*/ 640246 h 6788218"/>
                <a:gd name="connsiteX43" fmla="*/ 2076294 w 3057486"/>
                <a:gd name="connsiteY43" fmla="*/ 795965 h 6788218"/>
                <a:gd name="connsiteX44" fmla="*/ 2312194 w 3057486"/>
                <a:gd name="connsiteY44" fmla="*/ 875574 h 6788218"/>
                <a:gd name="connsiteX45" fmla="*/ 2494601 w 3057486"/>
                <a:gd name="connsiteY45" fmla="*/ 1000320 h 6788218"/>
                <a:gd name="connsiteX46" fmla="*/ 2639208 w 3057486"/>
                <a:gd name="connsiteY46" fmla="*/ 1220910 h 6788218"/>
                <a:gd name="connsiteX47" fmla="*/ 2863622 w 3057486"/>
                <a:gd name="connsiteY47" fmla="*/ 1695500 h 6788218"/>
                <a:gd name="connsiteX48" fmla="*/ 2956275 w 3057486"/>
                <a:gd name="connsiteY48" fmla="*/ 1897473 h 6788218"/>
                <a:gd name="connsiteX49" fmla="*/ 3027714 w 3057486"/>
                <a:gd name="connsiteY49" fmla="*/ 2117487 h 6788218"/>
                <a:gd name="connsiteX50" fmla="*/ 2943430 w 3057486"/>
                <a:gd name="connsiteY50" fmla="*/ 2677153 h 6788218"/>
                <a:gd name="connsiteX51" fmla="*/ 2871920 w 3057486"/>
                <a:gd name="connsiteY51" fmla="*/ 2968458 h 6788218"/>
                <a:gd name="connsiteX52" fmla="*/ 2790020 w 3057486"/>
                <a:gd name="connsiteY52" fmla="*/ 3043503 h 6788218"/>
                <a:gd name="connsiteX53" fmla="*/ 2791535 w 3057486"/>
                <a:gd name="connsiteY53" fmla="*/ 3119848 h 6788218"/>
                <a:gd name="connsiteX54" fmla="*/ 2725365 w 3057486"/>
                <a:gd name="connsiteY54" fmla="*/ 3408918 h 6788218"/>
                <a:gd name="connsiteX55" fmla="*/ 2603200 w 3057486"/>
                <a:gd name="connsiteY55" fmla="*/ 3762570 h 6788218"/>
                <a:gd name="connsiteX56" fmla="*/ 2460182 w 3057486"/>
                <a:gd name="connsiteY56" fmla="*/ 4178205 h 6788218"/>
                <a:gd name="connsiteX57" fmla="*/ 2383043 w 3057486"/>
                <a:gd name="connsiteY57" fmla="*/ 4521755 h 6788218"/>
                <a:gd name="connsiteX58" fmla="*/ 2475406 w 3057486"/>
                <a:gd name="connsiteY58" fmla="*/ 4669537 h 6788218"/>
                <a:gd name="connsiteX59" fmla="*/ 2724788 w 3057486"/>
                <a:gd name="connsiteY59" fmla="*/ 5085173 h 6788218"/>
                <a:gd name="connsiteX60" fmla="*/ 2891043 w 3057486"/>
                <a:gd name="connsiteY60" fmla="*/ 5491573 h 6788218"/>
                <a:gd name="connsiteX61" fmla="*/ 3001879 w 3057486"/>
                <a:gd name="connsiteY61" fmla="*/ 5796373 h 6788218"/>
                <a:gd name="connsiteX62" fmla="*/ 3057297 w 3057486"/>
                <a:gd name="connsiteY62" fmla="*/ 6128882 h 6788218"/>
                <a:gd name="connsiteX63" fmla="*/ 3020352 w 3057486"/>
                <a:gd name="connsiteY63" fmla="*/ 6276664 h 6788218"/>
                <a:gd name="connsiteX64" fmla="*/ 3029011 w 3057486"/>
                <a:gd name="connsiteY64" fmla="*/ 6357482 h 6788218"/>
                <a:gd name="connsiteX65" fmla="*/ 2937225 w 3057486"/>
                <a:gd name="connsiteY65" fmla="*/ 6387501 h 6788218"/>
                <a:gd name="connsiteX66" fmla="*/ 2891043 w 3057486"/>
                <a:gd name="connsiteY66" fmla="*/ 6470628 h 6788218"/>
                <a:gd name="connsiteX67" fmla="*/ 2844861 w 3057486"/>
                <a:gd name="connsiteY67" fmla="*/ 6618410 h 6788218"/>
                <a:gd name="connsiteX68" fmla="*/ 2844861 w 3057486"/>
                <a:gd name="connsiteY68" fmla="*/ 6729246 h 6788218"/>
                <a:gd name="connsiteX69" fmla="*/ 2623188 w 3057486"/>
                <a:gd name="connsiteY69" fmla="*/ 6784664 h 6788218"/>
                <a:gd name="connsiteX70" fmla="*/ 2419988 w 3057486"/>
                <a:gd name="connsiteY70" fmla="*/ 6766191 h 6788218"/>
                <a:gd name="connsiteX71" fmla="*/ 2410752 w 3057486"/>
                <a:gd name="connsiteY71" fmla="*/ 6710773 h 6788218"/>
                <a:gd name="connsiteX72" fmla="*/ 2336861 w 3057486"/>
                <a:gd name="connsiteY72" fmla="*/ 6766191 h 6788218"/>
                <a:gd name="connsiteX73" fmla="*/ 2189079 w 3057486"/>
                <a:gd name="connsiteY73" fmla="*/ 6784664 h 6788218"/>
                <a:gd name="connsiteX74" fmla="*/ 1736497 w 3057486"/>
                <a:gd name="connsiteY74" fmla="*/ 6784664 h 6788218"/>
                <a:gd name="connsiteX75" fmla="*/ 1671843 w 3057486"/>
                <a:gd name="connsiteY75" fmla="*/ 6747719 h 6788218"/>
                <a:gd name="connsiteX76" fmla="*/ 1745734 w 3057486"/>
                <a:gd name="connsiteY76" fmla="*/ 6590701 h 6788218"/>
                <a:gd name="connsiteX77" fmla="*/ 1902752 w 3057486"/>
                <a:gd name="connsiteY77" fmla="*/ 6553755 h 6788218"/>
                <a:gd name="connsiteX78" fmla="*/ 1995115 w 3057486"/>
                <a:gd name="connsiteY78" fmla="*/ 6489101 h 6788218"/>
                <a:gd name="connsiteX79" fmla="*/ 1933347 w 3057486"/>
                <a:gd name="connsiteY79" fmla="*/ 6375378 h 6788218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551770 w 3057486"/>
                <a:gd name="connsiteY10" fmla="*/ 2184955 h 6788218"/>
                <a:gd name="connsiteX11" fmla="*/ 1422461 w 3057486"/>
                <a:gd name="connsiteY11" fmla="*/ 1907864 h 6788218"/>
                <a:gd name="connsiteX12" fmla="*/ 1230590 w 3057486"/>
                <a:gd name="connsiteY12" fmla="*/ 2004124 h 6788218"/>
                <a:gd name="connsiteX13" fmla="*/ 935892 w 3057486"/>
                <a:gd name="connsiteY13" fmla="*/ 2266567 h 6788218"/>
                <a:gd name="connsiteX14" fmla="*/ 572715 w 3057486"/>
                <a:gd name="connsiteY14" fmla="*/ 2508228 h 6788218"/>
                <a:gd name="connsiteX15" fmla="*/ 314097 w 3057486"/>
                <a:gd name="connsiteY15" fmla="*/ 2683719 h 6788218"/>
                <a:gd name="connsiteX16" fmla="*/ 217981 w 3057486"/>
                <a:gd name="connsiteY16" fmla="*/ 2778680 h 6788218"/>
                <a:gd name="connsiteX17" fmla="*/ 135143 w 3057486"/>
                <a:gd name="connsiteY17" fmla="*/ 2766557 h 6788218"/>
                <a:gd name="connsiteX18" fmla="*/ 54036 w 3057486"/>
                <a:gd name="connsiteY18" fmla="*/ 2800616 h 6788218"/>
                <a:gd name="connsiteX19" fmla="*/ 61 w 3057486"/>
                <a:gd name="connsiteY19" fmla="*/ 2794555 h 6788218"/>
                <a:gd name="connsiteX20" fmla="*/ 46243 w 3057486"/>
                <a:gd name="connsiteY20" fmla="*/ 2711428 h 6788218"/>
                <a:gd name="connsiteX21" fmla="*/ 166315 w 3057486"/>
                <a:gd name="connsiteY21" fmla="*/ 2545173 h 6788218"/>
                <a:gd name="connsiteX22" fmla="*/ 314097 w 3057486"/>
                <a:gd name="connsiteY22" fmla="*/ 2462046 h 6788218"/>
                <a:gd name="connsiteX23" fmla="*/ 480352 w 3057486"/>
                <a:gd name="connsiteY23" fmla="*/ 2332737 h 6788218"/>
                <a:gd name="connsiteX24" fmla="*/ 729734 w 3057486"/>
                <a:gd name="connsiteY24" fmla="*/ 2074119 h 6788218"/>
                <a:gd name="connsiteX25" fmla="*/ 1071479 w 3057486"/>
                <a:gd name="connsiteY25" fmla="*/ 1686191 h 6788218"/>
                <a:gd name="connsiteX26" fmla="*/ 1210025 w 3057486"/>
                <a:gd name="connsiteY26" fmla="*/ 1427573 h 6788218"/>
                <a:gd name="connsiteX27" fmla="*/ 1339334 w 3057486"/>
                <a:gd name="connsiteY27" fmla="*/ 1168955 h 6788218"/>
                <a:gd name="connsiteX28" fmla="*/ 1385515 w 3057486"/>
                <a:gd name="connsiteY28" fmla="*/ 1095064 h 6788218"/>
                <a:gd name="connsiteX29" fmla="*/ 1311625 w 3057486"/>
                <a:gd name="connsiteY29" fmla="*/ 1021173 h 6788218"/>
                <a:gd name="connsiteX30" fmla="*/ 1228497 w 3057486"/>
                <a:gd name="connsiteY30" fmla="*/ 1030410 h 6788218"/>
                <a:gd name="connsiteX31" fmla="*/ 1395979 w 3057486"/>
                <a:gd name="connsiteY31" fmla="*/ 617371 h 6788218"/>
                <a:gd name="connsiteX32" fmla="*/ 1381114 w 3057486"/>
                <a:gd name="connsiteY32" fmla="*/ 576889 h 6788218"/>
                <a:gd name="connsiteX33" fmla="*/ 1344963 w 3057486"/>
                <a:gd name="connsiteY33" fmla="*/ 460570 h 6788218"/>
                <a:gd name="connsiteX34" fmla="*/ 1360476 w 3057486"/>
                <a:gd name="connsiteY34" fmla="*/ 321951 h 6788218"/>
                <a:gd name="connsiteX35" fmla="*/ 1371601 w 3057486"/>
                <a:gd name="connsiteY35" fmla="*/ 204062 h 6788218"/>
                <a:gd name="connsiteX36" fmla="*/ 1432275 w 3057486"/>
                <a:gd name="connsiteY36" fmla="*/ 109588 h 6788218"/>
                <a:gd name="connsiteX37" fmla="*/ 1580777 w 3057486"/>
                <a:gd name="connsiteY37" fmla="*/ 26748 h 6788218"/>
                <a:gd name="connsiteX38" fmla="*/ 1845025 w 3057486"/>
                <a:gd name="connsiteY38" fmla="*/ 5967 h 6788218"/>
                <a:gd name="connsiteX39" fmla="*/ 1978819 w 3057486"/>
                <a:gd name="connsiteY39" fmla="*/ 123099 h 6788218"/>
                <a:gd name="connsiteX40" fmla="*/ 2037400 w 3057486"/>
                <a:gd name="connsiteY40" fmla="*/ 247556 h 6788218"/>
                <a:gd name="connsiteX41" fmla="*/ 2034153 w 3057486"/>
                <a:gd name="connsiteY41" fmla="*/ 431128 h 6788218"/>
                <a:gd name="connsiteX42" fmla="*/ 2032493 w 3057486"/>
                <a:gd name="connsiteY42" fmla="*/ 640246 h 6788218"/>
                <a:gd name="connsiteX43" fmla="*/ 2076294 w 3057486"/>
                <a:gd name="connsiteY43" fmla="*/ 795965 h 6788218"/>
                <a:gd name="connsiteX44" fmla="*/ 2312194 w 3057486"/>
                <a:gd name="connsiteY44" fmla="*/ 875574 h 6788218"/>
                <a:gd name="connsiteX45" fmla="*/ 2494601 w 3057486"/>
                <a:gd name="connsiteY45" fmla="*/ 1000320 h 6788218"/>
                <a:gd name="connsiteX46" fmla="*/ 2639208 w 3057486"/>
                <a:gd name="connsiteY46" fmla="*/ 1220910 h 6788218"/>
                <a:gd name="connsiteX47" fmla="*/ 2863622 w 3057486"/>
                <a:gd name="connsiteY47" fmla="*/ 1695500 h 6788218"/>
                <a:gd name="connsiteX48" fmla="*/ 2956275 w 3057486"/>
                <a:gd name="connsiteY48" fmla="*/ 1897473 h 6788218"/>
                <a:gd name="connsiteX49" fmla="*/ 3027714 w 3057486"/>
                <a:gd name="connsiteY49" fmla="*/ 2117487 h 6788218"/>
                <a:gd name="connsiteX50" fmla="*/ 2943430 w 3057486"/>
                <a:gd name="connsiteY50" fmla="*/ 2677153 h 6788218"/>
                <a:gd name="connsiteX51" fmla="*/ 2871920 w 3057486"/>
                <a:gd name="connsiteY51" fmla="*/ 2968458 h 6788218"/>
                <a:gd name="connsiteX52" fmla="*/ 2790020 w 3057486"/>
                <a:gd name="connsiteY52" fmla="*/ 3043503 h 6788218"/>
                <a:gd name="connsiteX53" fmla="*/ 2791535 w 3057486"/>
                <a:gd name="connsiteY53" fmla="*/ 3119848 h 6788218"/>
                <a:gd name="connsiteX54" fmla="*/ 2725365 w 3057486"/>
                <a:gd name="connsiteY54" fmla="*/ 3408918 h 6788218"/>
                <a:gd name="connsiteX55" fmla="*/ 2603200 w 3057486"/>
                <a:gd name="connsiteY55" fmla="*/ 3762570 h 6788218"/>
                <a:gd name="connsiteX56" fmla="*/ 2460182 w 3057486"/>
                <a:gd name="connsiteY56" fmla="*/ 4178205 h 6788218"/>
                <a:gd name="connsiteX57" fmla="*/ 2383043 w 3057486"/>
                <a:gd name="connsiteY57" fmla="*/ 4521755 h 6788218"/>
                <a:gd name="connsiteX58" fmla="*/ 2475406 w 3057486"/>
                <a:gd name="connsiteY58" fmla="*/ 4669537 h 6788218"/>
                <a:gd name="connsiteX59" fmla="*/ 2724788 w 3057486"/>
                <a:gd name="connsiteY59" fmla="*/ 5085173 h 6788218"/>
                <a:gd name="connsiteX60" fmla="*/ 2891043 w 3057486"/>
                <a:gd name="connsiteY60" fmla="*/ 5491573 h 6788218"/>
                <a:gd name="connsiteX61" fmla="*/ 3001879 w 3057486"/>
                <a:gd name="connsiteY61" fmla="*/ 5796373 h 6788218"/>
                <a:gd name="connsiteX62" fmla="*/ 3057297 w 3057486"/>
                <a:gd name="connsiteY62" fmla="*/ 6128882 h 6788218"/>
                <a:gd name="connsiteX63" fmla="*/ 3020352 w 3057486"/>
                <a:gd name="connsiteY63" fmla="*/ 6276664 h 6788218"/>
                <a:gd name="connsiteX64" fmla="*/ 3029011 w 3057486"/>
                <a:gd name="connsiteY64" fmla="*/ 6357482 h 6788218"/>
                <a:gd name="connsiteX65" fmla="*/ 2937225 w 3057486"/>
                <a:gd name="connsiteY65" fmla="*/ 6387501 h 6788218"/>
                <a:gd name="connsiteX66" fmla="*/ 2891043 w 3057486"/>
                <a:gd name="connsiteY66" fmla="*/ 6470628 h 6788218"/>
                <a:gd name="connsiteX67" fmla="*/ 2844861 w 3057486"/>
                <a:gd name="connsiteY67" fmla="*/ 6618410 h 6788218"/>
                <a:gd name="connsiteX68" fmla="*/ 2844861 w 3057486"/>
                <a:gd name="connsiteY68" fmla="*/ 6729246 h 6788218"/>
                <a:gd name="connsiteX69" fmla="*/ 2623188 w 3057486"/>
                <a:gd name="connsiteY69" fmla="*/ 6784664 h 6788218"/>
                <a:gd name="connsiteX70" fmla="*/ 2419988 w 3057486"/>
                <a:gd name="connsiteY70" fmla="*/ 6766191 h 6788218"/>
                <a:gd name="connsiteX71" fmla="*/ 2410752 w 3057486"/>
                <a:gd name="connsiteY71" fmla="*/ 6710773 h 6788218"/>
                <a:gd name="connsiteX72" fmla="*/ 2336861 w 3057486"/>
                <a:gd name="connsiteY72" fmla="*/ 6766191 h 6788218"/>
                <a:gd name="connsiteX73" fmla="*/ 2189079 w 3057486"/>
                <a:gd name="connsiteY73" fmla="*/ 6784664 h 6788218"/>
                <a:gd name="connsiteX74" fmla="*/ 1736497 w 3057486"/>
                <a:gd name="connsiteY74" fmla="*/ 6784664 h 6788218"/>
                <a:gd name="connsiteX75" fmla="*/ 1671843 w 3057486"/>
                <a:gd name="connsiteY75" fmla="*/ 6747719 h 6788218"/>
                <a:gd name="connsiteX76" fmla="*/ 1745734 w 3057486"/>
                <a:gd name="connsiteY76" fmla="*/ 6590701 h 6788218"/>
                <a:gd name="connsiteX77" fmla="*/ 1902752 w 3057486"/>
                <a:gd name="connsiteY77" fmla="*/ 6553755 h 6788218"/>
                <a:gd name="connsiteX78" fmla="*/ 1995115 w 3057486"/>
                <a:gd name="connsiteY78" fmla="*/ 6489101 h 6788218"/>
                <a:gd name="connsiteX79" fmla="*/ 1933347 w 3057486"/>
                <a:gd name="connsiteY79" fmla="*/ 6375378 h 6788218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551770 w 3057486"/>
                <a:gd name="connsiteY10" fmla="*/ 2184955 h 6788218"/>
                <a:gd name="connsiteX11" fmla="*/ 1422461 w 3057486"/>
                <a:gd name="connsiteY11" fmla="*/ 1907864 h 6788218"/>
                <a:gd name="connsiteX12" fmla="*/ 1230590 w 3057486"/>
                <a:gd name="connsiteY12" fmla="*/ 2004124 h 6788218"/>
                <a:gd name="connsiteX13" fmla="*/ 935892 w 3057486"/>
                <a:gd name="connsiteY13" fmla="*/ 2266567 h 6788218"/>
                <a:gd name="connsiteX14" fmla="*/ 572715 w 3057486"/>
                <a:gd name="connsiteY14" fmla="*/ 2508228 h 6788218"/>
                <a:gd name="connsiteX15" fmla="*/ 314097 w 3057486"/>
                <a:gd name="connsiteY15" fmla="*/ 2683719 h 6788218"/>
                <a:gd name="connsiteX16" fmla="*/ 217981 w 3057486"/>
                <a:gd name="connsiteY16" fmla="*/ 2778680 h 6788218"/>
                <a:gd name="connsiteX17" fmla="*/ 135143 w 3057486"/>
                <a:gd name="connsiteY17" fmla="*/ 2766557 h 6788218"/>
                <a:gd name="connsiteX18" fmla="*/ 54036 w 3057486"/>
                <a:gd name="connsiteY18" fmla="*/ 2800616 h 6788218"/>
                <a:gd name="connsiteX19" fmla="*/ 61 w 3057486"/>
                <a:gd name="connsiteY19" fmla="*/ 2794555 h 6788218"/>
                <a:gd name="connsiteX20" fmla="*/ 46243 w 3057486"/>
                <a:gd name="connsiteY20" fmla="*/ 2711428 h 6788218"/>
                <a:gd name="connsiteX21" fmla="*/ 166315 w 3057486"/>
                <a:gd name="connsiteY21" fmla="*/ 2545173 h 6788218"/>
                <a:gd name="connsiteX22" fmla="*/ 314097 w 3057486"/>
                <a:gd name="connsiteY22" fmla="*/ 2462046 h 6788218"/>
                <a:gd name="connsiteX23" fmla="*/ 480352 w 3057486"/>
                <a:gd name="connsiteY23" fmla="*/ 2332737 h 6788218"/>
                <a:gd name="connsiteX24" fmla="*/ 729734 w 3057486"/>
                <a:gd name="connsiteY24" fmla="*/ 2074119 h 6788218"/>
                <a:gd name="connsiteX25" fmla="*/ 1071479 w 3057486"/>
                <a:gd name="connsiteY25" fmla="*/ 1686191 h 6788218"/>
                <a:gd name="connsiteX26" fmla="*/ 1210025 w 3057486"/>
                <a:gd name="connsiteY26" fmla="*/ 1427573 h 6788218"/>
                <a:gd name="connsiteX27" fmla="*/ 1339334 w 3057486"/>
                <a:gd name="connsiteY27" fmla="*/ 1168955 h 6788218"/>
                <a:gd name="connsiteX28" fmla="*/ 1385515 w 3057486"/>
                <a:gd name="connsiteY28" fmla="*/ 1095064 h 6788218"/>
                <a:gd name="connsiteX29" fmla="*/ 1311625 w 3057486"/>
                <a:gd name="connsiteY29" fmla="*/ 1021173 h 6788218"/>
                <a:gd name="connsiteX30" fmla="*/ 1445191 w 3057486"/>
                <a:gd name="connsiteY30" fmla="*/ 870866 h 6788218"/>
                <a:gd name="connsiteX31" fmla="*/ 1395979 w 3057486"/>
                <a:gd name="connsiteY31" fmla="*/ 617371 h 6788218"/>
                <a:gd name="connsiteX32" fmla="*/ 1381114 w 3057486"/>
                <a:gd name="connsiteY32" fmla="*/ 576889 h 6788218"/>
                <a:gd name="connsiteX33" fmla="*/ 1344963 w 3057486"/>
                <a:gd name="connsiteY33" fmla="*/ 460570 h 6788218"/>
                <a:gd name="connsiteX34" fmla="*/ 1360476 w 3057486"/>
                <a:gd name="connsiteY34" fmla="*/ 321951 h 6788218"/>
                <a:gd name="connsiteX35" fmla="*/ 1371601 w 3057486"/>
                <a:gd name="connsiteY35" fmla="*/ 204062 h 6788218"/>
                <a:gd name="connsiteX36" fmla="*/ 1432275 w 3057486"/>
                <a:gd name="connsiteY36" fmla="*/ 109588 h 6788218"/>
                <a:gd name="connsiteX37" fmla="*/ 1580777 w 3057486"/>
                <a:gd name="connsiteY37" fmla="*/ 26748 h 6788218"/>
                <a:gd name="connsiteX38" fmla="*/ 1845025 w 3057486"/>
                <a:gd name="connsiteY38" fmla="*/ 5967 h 6788218"/>
                <a:gd name="connsiteX39" fmla="*/ 1978819 w 3057486"/>
                <a:gd name="connsiteY39" fmla="*/ 123099 h 6788218"/>
                <a:gd name="connsiteX40" fmla="*/ 2037400 w 3057486"/>
                <a:gd name="connsiteY40" fmla="*/ 247556 h 6788218"/>
                <a:gd name="connsiteX41" fmla="*/ 2034153 w 3057486"/>
                <a:gd name="connsiteY41" fmla="*/ 431128 h 6788218"/>
                <a:gd name="connsiteX42" fmla="*/ 2032493 w 3057486"/>
                <a:gd name="connsiteY42" fmla="*/ 640246 h 6788218"/>
                <a:gd name="connsiteX43" fmla="*/ 2076294 w 3057486"/>
                <a:gd name="connsiteY43" fmla="*/ 795965 h 6788218"/>
                <a:gd name="connsiteX44" fmla="*/ 2312194 w 3057486"/>
                <a:gd name="connsiteY44" fmla="*/ 875574 h 6788218"/>
                <a:gd name="connsiteX45" fmla="*/ 2494601 w 3057486"/>
                <a:gd name="connsiteY45" fmla="*/ 1000320 h 6788218"/>
                <a:gd name="connsiteX46" fmla="*/ 2639208 w 3057486"/>
                <a:gd name="connsiteY46" fmla="*/ 1220910 h 6788218"/>
                <a:gd name="connsiteX47" fmla="*/ 2863622 w 3057486"/>
                <a:gd name="connsiteY47" fmla="*/ 1695500 h 6788218"/>
                <a:gd name="connsiteX48" fmla="*/ 2956275 w 3057486"/>
                <a:gd name="connsiteY48" fmla="*/ 1897473 h 6788218"/>
                <a:gd name="connsiteX49" fmla="*/ 3027714 w 3057486"/>
                <a:gd name="connsiteY49" fmla="*/ 2117487 h 6788218"/>
                <a:gd name="connsiteX50" fmla="*/ 2943430 w 3057486"/>
                <a:gd name="connsiteY50" fmla="*/ 2677153 h 6788218"/>
                <a:gd name="connsiteX51" fmla="*/ 2871920 w 3057486"/>
                <a:gd name="connsiteY51" fmla="*/ 2968458 h 6788218"/>
                <a:gd name="connsiteX52" fmla="*/ 2790020 w 3057486"/>
                <a:gd name="connsiteY52" fmla="*/ 3043503 h 6788218"/>
                <a:gd name="connsiteX53" fmla="*/ 2791535 w 3057486"/>
                <a:gd name="connsiteY53" fmla="*/ 3119848 h 6788218"/>
                <a:gd name="connsiteX54" fmla="*/ 2725365 w 3057486"/>
                <a:gd name="connsiteY54" fmla="*/ 3408918 h 6788218"/>
                <a:gd name="connsiteX55" fmla="*/ 2603200 w 3057486"/>
                <a:gd name="connsiteY55" fmla="*/ 3762570 h 6788218"/>
                <a:gd name="connsiteX56" fmla="*/ 2460182 w 3057486"/>
                <a:gd name="connsiteY56" fmla="*/ 4178205 h 6788218"/>
                <a:gd name="connsiteX57" fmla="*/ 2383043 w 3057486"/>
                <a:gd name="connsiteY57" fmla="*/ 4521755 h 6788218"/>
                <a:gd name="connsiteX58" fmla="*/ 2475406 w 3057486"/>
                <a:gd name="connsiteY58" fmla="*/ 4669537 h 6788218"/>
                <a:gd name="connsiteX59" fmla="*/ 2724788 w 3057486"/>
                <a:gd name="connsiteY59" fmla="*/ 5085173 h 6788218"/>
                <a:gd name="connsiteX60" fmla="*/ 2891043 w 3057486"/>
                <a:gd name="connsiteY60" fmla="*/ 5491573 h 6788218"/>
                <a:gd name="connsiteX61" fmla="*/ 3001879 w 3057486"/>
                <a:gd name="connsiteY61" fmla="*/ 5796373 h 6788218"/>
                <a:gd name="connsiteX62" fmla="*/ 3057297 w 3057486"/>
                <a:gd name="connsiteY62" fmla="*/ 6128882 h 6788218"/>
                <a:gd name="connsiteX63" fmla="*/ 3020352 w 3057486"/>
                <a:gd name="connsiteY63" fmla="*/ 6276664 h 6788218"/>
                <a:gd name="connsiteX64" fmla="*/ 3029011 w 3057486"/>
                <a:gd name="connsiteY64" fmla="*/ 6357482 h 6788218"/>
                <a:gd name="connsiteX65" fmla="*/ 2937225 w 3057486"/>
                <a:gd name="connsiteY65" fmla="*/ 6387501 h 6788218"/>
                <a:gd name="connsiteX66" fmla="*/ 2891043 w 3057486"/>
                <a:gd name="connsiteY66" fmla="*/ 6470628 h 6788218"/>
                <a:gd name="connsiteX67" fmla="*/ 2844861 w 3057486"/>
                <a:gd name="connsiteY67" fmla="*/ 6618410 h 6788218"/>
                <a:gd name="connsiteX68" fmla="*/ 2844861 w 3057486"/>
                <a:gd name="connsiteY68" fmla="*/ 6729246 h 6788218"/>
                <a:gd name="connsiteX69" fmla="*/ 2623188 w 3057486"/>
                <a:gd name="connsiteY69" fmla="*/ 6784664 h 6788218"/>
                <a:gd name="connsiteX70" fmla="*/ 2419988 w 3057486"/>
                <a:gd name="connsiteY70" fmla="*/ 6766191 h 6788218"/>
                <a:gd name="connsiteX71" fmla="*/ 2410752 w 3057486"/>
                <a:gd name="connsiteY71" fmla="*/ 6710773 h 6788218"/>
                <a:gd name="connsiteX72" fmla="*/ 2336861 w 3057486"/>
                <a:gd name="connsiteY72" fmla="*/ 6766191 h 6788218"/>
                <a:gd name="connsiteX73" fmla="*/ 2189079 w 3057486"/>
                <a:gd name="connsiteY73" fmla="*/ 6784664 h 6788218"/>
                <a:gd name="connsiteX74" fmla="*/ 1736497 w 3057486"/>
                <a:gd name="connsiteY74" fmla="*/ 6784664 h 6788218"/>
                <a:gd name="connsiteX75" fmla="*/ 1671843 w 3057486"/>
                <a:gd name="connsiteY75" fmla="*/ 6747719 h 6788218"/>
                <a:gd name="connsiteX76" fmla="*/ 1745734 w 3057486"/>
                <a:gd name="connsiteY76" fmla="*/ 6590701 h 6788218"/>
                <a:gd name="connsiteX77" fmla="*/ 1902752 w 3057486"/>
                <a:gd name="connsiteY77" fmla="*/ 6553755 h 6788218"/>
                <a:gd name="connsiteX78" fmla="*/ 1995115 w 3057486"/>
                <a:gd name="connsiteY78" fmla="*/ 6489101 h 6788218"/>
                <a:gd name="connsiteX79" fmla="*/ 1933347 w 3057486"/>
                <a:gd name="connsiteY79" fmla="*/ 6375378 h 6788218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551770 w 3057486"/>
                <a:gd name="connsiteY10" fmla="*/ 2184955 h 6788218"/>
                <a:gd name="connsiteX11" fmla="*/ 1422461 w 3057486"/>
                <a:gd name="connsiteY11" fmla="*/ 1907864 h 6788218"/>
                <a:gd name="connsiteX12" fmla="*/ 1230590 w 3057486"/>
                <a:gd name="connsiteY12" fmla="*/ 2004124 h 6788218"/>
                <a:gd name="connsiteX13" fmla="*/ 935892 w 3057486"/>
                <a:gd name="connsiteY13" fmla="*/ 2266567 h 6788218"/>
                <a:gd name="connsiteX14" fmla="*/ 572715 w 3057486"/>
                <a:gd name="connsiteY14" fmla="*/ 2508228 h 6788218"/>
                <a:gd name="connsiteX15" fmla="*/ 314097 w 3057486"/>
                <a:gd name="connsiteY15" fmla="*/ 2683719 h 6788218"/>
                <a:gd name="connsiteX16" fmla="*/ 217981 w 3057486"/>
                <a:gd name="connsiteY16" fmla="*/ 2778680 h 6788218"/>
                <a:gd name="connsiteX17" fmla="*/ 135143 w 3057486"/>
                <a:gd name="connsiteY17" fmla="*/ 2766557 h 6788218"/>
                <a:gd name="connsiteX18" fmla="*/ 54036 w 3057486"/>
                <a:gd name="connsiteY18" fmla="*/ 2800616 h 6788218"/>
                <a:gd name="connsiteX19" fmla="*/ 61 w 3057486"/>
                <a:gd name="connsiteY19" fmla="*/ 2794555 h 6788218"/>
                <a:gd name="connsiteX20" fmla="*/ 46243 w 3057486"/>
                <a:gd name="connsiteY20" fmla="*/ 2711428 h 6788218"/>
                <a:gd name="connsiteX21" fmla="*/ 166315 w 3057486"/>
                <a:gd name="connsiteY21" fmla="*/ 2545173 h 6788218"/>
                <a:gd name="connsiteX22" fmla="*/ 314097 w 3057486"/>
                <a:gd name="connsiteY22" fmla="*/ 2462046 h 6788218"/>
                <a:gd name="connsiteX23" fmla="*/ 480352 w 3057486"/>
                <a:gd name="connsiteY23" fmla="*/ 2332737 h 6788218"/>
                <a:gd name="connsiteX24" fmla="*/ 729734 w 3057486"/>
                <a:gd name="connsiteY24" fmla="*/ 2074119 h 6788218"/>
                <a:gd name="connsiteX25" fmla="*/ 1071479 w 3057486"/>
                <a:gd name="connsiteY25" fmla="*/ 1686191 h 6788218"/>
                <a:gd name="connsiteX26" fmla="*/ 1210025 w 3057486"/>
                <a:gd name="connsiteY26" fmla="*/ 1427573 h 6788218"/>
                <a:gd name="connsiteX27" fmla="*/ 1339334 w 3057486"/>
                <a:gd name="connsiteY27" fmla="*/ 1168955 h 6788218"/>
                <a:gd name="connsiteX28" fmla="*/ 1385515 w 3057486"/>
                <a:gd name="connsiteY28" fmla="*/ 1095064 h 6788218"/>
                <a:gd name="connsiteX29" fmla="*/ 1549750 w 3057486"/>
                <a:gd name="connsiteY29" fmla="*/ 899729 h 6788218"/>
                <a:gd name="connsiteX30" fmla="*/ 1445191 w 3057486"/>
                <a:gd name="connsiteY30" fmla="*/ 870866 h 6788218"/>
                <a:gd name="connsiteX31" fmla="*/ 1395979 w 3057486"/>
                <a:gd name="connsiteY31" fmla="*/ 617371 h 6788218"/>
                <a:gd name="connsiteX32" fmla="*/ 1381114 w 3057486"/>
                <a:gd name="connsiteY32" fmla="*/ 576889 h 6788218"/>
                <a:gd name="connsiteX33" fmla="*/ 1344963 w 3057486"/>
                <a:gd name="connsiteY33" fmla="*/ 460570 h 6788218"/>
                <a:gd name="connsiteX34" fmla="*/ 1360476 w 3057486"/>
                <a:gd name="connsiteY34" fmla="*/ 321951 h 6788218"/>
                <a:gd name="connsiteX35" fmla="*/ 1371601 w 3057486"/>
                <a:gd name="connsiteY35" fmla="*/ 204062 h 6788218"/>
                <a:gd name="connsiteX36" fmla="*/ 1432275 w 3057486"/>
                <a:gd name="connsiteY36" fmla="*/ 109588 h 6788218"/>
                <a:gd name="connsiteX37" fmla="*/ 1580777 w 3057486"/>
                <a:gd name="connsiteY37" fmla="*/ 26748 h 6788218"/>
                <a:gd name="connsiteX38" fmla="*/ 1845025 w 3057486"/>
                <a:gd name="connsiteY38" fmla="*/ 5967 h 6788218"/>
                <a:gd name="connsiteX39" fmla="*/ 1978819 w 3057486"/>
                <a:gd name="connsiteY39" fmla="*/ 123099 h 6788218"/>
                <a:gd name="connsiteX40" fmla="*/ 2037400 w 3057486"/>
                <a:gd name="connsiteY40" fmla="*/ 247556 h 6788218"/>
                <a:gd name="connsiteX41" fmla="*/ 2034153 w 3057486"/>
                <a:gd name="connsiteY41" fmla="*/ 431128 h 6788218"/>
                <a:gd name="connsiteX42" fmla="*/ 2032493 w 3057486"/>
                <a:gd name="connsiteY42" fmla="*/ 640246 h 6788218"/>
                <a:gd name="connsiteX43" fmla="*/ 2076294 w 3057486"/>
                <a:gd name="connsiteY43" fmla="*/ 795965 h 6788218"/>
                <a:gd name="connsiteX44" fmla="*/ 2312194 w 3057486"/>
                <a:gd name="connsiteY44" fmla="*/ 875574 h 6788218"/>
                <a:gd name="connsiteX45" fmla="*/ 2494601 w 3057486"/>
                <a:gd name="connsiteY45" fmla="*/ 1000320 h 6788218"/>
                <a:gd name="connsiteX46" fmla="*/ 2639208 w 3057486"/>
                <a:gd name="connsiteY46" fmla="*/ 1220910 h 6788218"/>
                <a:gd name="connsiteX47" fmla="*/ 2863622 w 3057486"/>
                <a:gd name="connsiteY47" fmla="*/ 1695500 h 6788218"/>
                <a:gd name="connsiteX48" fmla="*/ 2956275 w 3057486"/>
                <a:gd name="connsiteY48" fmla="*/ 1897473 h 6788218"/>
                <a:gd name="connsiteX49" fmla="*/ 3027714 w 3057486"/>
                <a:gd name="connsiteY49" fmla="*/ 2117487 h 6788218"/>
                <a:gd name="connsiteX50" fmla="*/ 2943430 w 3057486"/>
                <a:gd name="connsiteY50" fmla="*/ 2677153 h 6788218"/>
                <a:gd name="connsiteX51" fmla="*/ 2871920 w 3057486"/>
                <a:gd name="connsiteY51" fmla="*/ 2968458 h 6788218"/>
                <a:gd name="connsiteX52" fmla="*/ 2790020 w 3057486"/>
                <a:gd name="connsiteY52" fmla="*/ 3043503 h 6788218"/>
                <a:gd name="connsiteX53" fmla="*/ 2791535 w 3057486"/>
                <a:gd name="connsiteY53" fmla="*/ 3119848 h 6788218"/>
                <a:gd name="connsiteX54" fmla="*/ 2725365 w 3057486"/>
                <a:gd name="connsiteY54" fmla="*/ 3408918 h 6788218"/>
                <a:gd name="connsiteX55" fmla="*/ 2603200 w 3057486"/>
                <a:gd name="connsiteY55" fmla="*/ 3762570 h 6788218"/>
                <a:gd name="connsiteX56" fmla="*/ 2460182 w 3057486"/>
                <a:gd name="connsiteY56" fmla="*/ 4178205 h 6788218"/>
                <a:gd name="connsiteX57" fmla="*/ 2383043 w 3057486"/>
                <a:gd name="connsiteY57" fmla="*/ 4521755 h 6788218"/>
                <a:gd name="connsiteX58" fmla="*/ 2475406 w 3057486"/>
                <a:gd name="connsiteY58" fmla="*/ 4669537 h 6788218"/>
                <a:gd name="connsiteX59" fmla="*/ 2724788 w 3057486"/>
                <a:gd name="connsiteY59" fmla="*/ 5085173 h 6788218"/>
                <a:gd name="connsiteX60" fmla="*/ 2891043 w 3057486"/>
                <a:gd name="connsiteY60" fmla="*/ 5491573 h 6788218"/>
                <a:gd name="connsiteX61" fmla="*/ 3001879 w 3057486"/>
                <a:gd name="connsiteY61" fmla="*/ 5796373 h 6788218"/>
                <a:gd name="connsiteX62" fmla="*/ 3057297 w 3057486"/>
                <a:gd name="connsiteY62" fmla="*/ 6128882 h 6788218"/>
                <a:gd name="connsiteX63" fmla="*/ 3020352 w 3057486"/>
                <a:gd name="connsiteY63" fmla="*/ 6276664 h 6788218"/>
                <a:gd name="connsiteX64" fmla="*/ 3029011 w 3057486"/>
                <a:gd name="connsiteY64" fmla="*/ 6357482 h 6788218"/>
                <a:gd name="connsiteX65" fmla="*/ 2937225 w 3057486"/>
                <a:gd name="connsiteY65" fmla="*/ 6387501 h 6788218"/>
                <a:gd name="connsiteX66" fmla="*/ 2891043 w 3057486"/>
                <a:gd name="connsiteY66" fmla="*/ 6470628 h 6788218"/>
                <a:gd name="connsiteX67" fmla="*/ 2844861 w 3057486"/>
                <a:gd name="connsiteY67" fmla="*/ 6618410 h 6788218"/>
                <a:gd name="connsiteX68" fmla="*/ 2844861 w 3057486"/>
                <a:gd name="connsiteY68" fmla="*/ 6729246 h 6788218"/>
                <a:gd name="connsiteX69" fmla="*/ 2623188 w 3057486"/>
                <a:gd name="connsiteY69" fmla="*/ 6784664 h 6788218"/>
                <a:gd name="connsiteX70" fmla="*/ 2419988 w 3057486"/>
                <a:gd name="connsiteY70" fmla="*/ 6766191 h 6788218"/>
                <a:gd name="connsiteX71" fmla="*/ 2410752 w 3057486"/>
                <a:gd name="connsiteY71" fmla="*/ 6710773 h 6788218"/>
                <a:gd name="connsiteX72" fmla="*/ 2336861 w 3057486"/>
                <a:gd name="connsiteY72" fmla="*/ 6766191 h 6788218"/>
                <a:gd name="connsiteX73" fmla="*/ 2189079 w 3057486"/>
                <a:gd name="connsiteY73" fmla="*/ 6784664 h 6788218"/>
                <a:gd name="connsiteX74" fmla="*/ 1736497 w 3057486"/>
                <a:gd name="connsiteY74" fmla="*/ 6784664 h 6788218"/>
                <a:gd name="connsiteX75" fmla="*/ 1671843 w 3057486"/>
                <a:gd name="connsiteY75" fmla="*/ 6747719 h 6788218"/>
                <a:gd name="connsiteX76" fmla="*/ 1745734 w 3057486"/>
                <a:gd name="connsiteY76" fmla="*/ 6590701 h 6788218"/>
                <a:gd name="connsiteX77" fmla="*/ 1902752 w 3057486"/>
                <a:gd name="connsiteY77" fmla="*/ 6553755 h 6788218"/>
                <a:gd name="connsiteX78" fmla="*/ 1995115 w 3057486"/>
                <a:gd name="connsiteY78" fmla="*/ 6489101 h 6788218"/>
                <a:gd name="connsiteX79" fmla="*/ 1933347 w 3057486"/>
                <a:gd name="connsiteY79" fmla="*/ 6375378 h 6788218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551770 w 3057486"/>
                <a:gd name="connsiteY10" fmla="*/ 2184955 h 6788218"/>
                <a:gd name="connsiteX11" fmla="*/ 1422461 w 3057486"/>
                <a:gd name="connsiteY11" fmla="*/ 1907864 h 6788218"/>
                <a:gd name="connsiteX12" fmla="*/ 1230590 w 3057486"/>
                <a:gd name="connsiteY12" fmla="*/ 2004124 h 6788218"/>
                <a:gd name="connsiteX13" fmla="*/ 935892 w 3057486"/>
                <a:gd name="connsiteY13" fmla="*/ 2266567 h 6788218"/>
                <a:gd name="connsiteX14" fmla="*/ 572715 w 3057486"/>
                <a:gd name="connsiteY14" fmla="*/ 2508228 h 6788218"/>
                <a:gd name="connsiteX15" fmla="*/ 314097 w 3057486"/>
                <a:gd name="connsiteY15" fmla="*/ 2683719 h 6788218"/>
                <a:gd name="connsiteX16" fmla="*/ 217981 w 3057486"/>
                <a:gd name="connsiteY16" fmla="*/ 2778680 h 6788218"/>
                <a:gd name="connsiteX17" fmla="*/ 135143 w 3057486"/>
                <a:gd name="connsiteY17" fmla="*/ 2766557 h 6788218"/>
                <a:gd name="connsiteX18" fmla="*/ 54036 w 3057486"/>
                <a:gd name="connsiteY18" fmla="*/ 2800616 h 6788218"/>
                <a:gd name="connsiteX19" fmla="*/ 61 w 3057486"/>
                <a:gd name="connsiteY19" fmla="*/ 2794555 h 6788218"/>
                <a:gd name="connsiteX20" fmla="*/ 46243 w 3057486"/>
                <a:gd name="connsiteY20" fmla="*/ 2711428 h 6788218"/>
                <a:gd name="connsiteX21" fmla="*/ 166315 w 3057486"/>
                <a:gd name="connsiteY21" fmla="*/ 2545173 h 6788218"/>
                <a:gd name="connsiteX22" fmla="*/ 314097 w 3057486"/>
                <a:gd name="connsiteY22" fmla="*/ 2462046 h 6788218"/>
                <a:gd name="connsiteX23" fmla="*/ 480352 w 3057486"/>
                <a:gd name="connsiteY23" fmla="*/ 2332737 h 6788218"/>
                <a:gd name="connsiteX24" fmla="*/ 729734 w 3057486"/>
                <a:gd name="connsiteY24" fmla="*/ 2074119 h 6788218"/>
                <a:gd name="connsiteX25" fmla="*/ 1071479 w 3057486"/>
                <a:gd name="connsiteY25" fmla="*/ 1686191 h 6788218"/>
                <a:gd name="connsiteX26" fmla="*/ 1210025 w 3057486"/>
                <a:gd name="connsiteY26" fmla="*/ 1427573 h 6788218"/>
                <a:gd name="connsiteX27" fmla="*/ 1339334 w 3057486"/>
                <a:gd name="connsiteY27" fmla="*/ 1168955 h 6788218"/>
                <a:gd name="connsiteX28" fmla="*/ 1606971 w 3057486"/>
                <a:gd name="connsiteY28" fmla="*/ 1023627 h 6788218"/>
                <a:gd name="connsiteX29" fmla="*/ 1549750 w 3057486"/>
                <a:gd name="connsiteY29" fmla="*/ 899729 h 6788218"/>
                <a:gd name="connsiteX30" fmla="*/ 1445191 w 3057486"/>
                <a:gd name="connsiteY30" fmla="*/ 870866 h 6788218"/>
                <a:gd name="connsiteX31" fmla="*/ 1395979 w 3057486"/>
                <a:gd name="connsiteY31" fmla="*/ 617371 h 6788218"/>
                <a:gd name="connsiteX32" fmla="*/ 1381114 w 3057486"/>
                <a:gd name="connsiteY32" fmla="*/ 576889 h 6788218"/>
                <a:gd name="connsiteX33" fmla="*/ 1344963 w 3057486"/>
                <a:gd name="connsiteY33" fmla="*/ 460570 h 6788218"/>
                <a:gd name="connsiteX34" fmla="*/ 1360476 w 3057486"/>
                <a:gd name="connsiteY34" fmla="*/ 321951 h 6788218"/>
                <a:gd name="connsiteX35" fmla="*/ 1371601 w 3057486"/>
                <a:gd name="connsiteY35" fmla="*/ 204062 h 6788218"/>
                <a:gd name="connsiteX36" fmla="*/ 1432275 w 3057486"/>
                <a:gd name="connsiteY36" fmla="*/ 109588 h 6788218"/>
                <a:gd name="connsiteX37" fmla="*/ 1580777 w 3057486"/>
                <a:gd name="connsiteY37" fmla="*/ 26748 h 6788218"/>
                <a:gd name="connsiteX38" fmla="*/ 1845025 w 3057486"/>
                <a:gd name="connsiteY38" fmla="*/ 5967 h 6788218"/>
                <a:gd name="connsiteX39" fmla="*/ 1978819 w 3057486"/>
                <a:gd name="connsiteY39" fmla="*/ 123099 h 6788218"/>
                <a:gd name="connsiteX40" fmla="*/ 2037400 w 3057486"/>
                <a:gd name="connsiteY40" fmla="*/ 247556 h 6788218"/>
                <a:gd name="connsiteX41" fmla="*/ 2034153 w 3057486"/>
                <a:gd name="connsiteY41" fmla="*/ 431128 h 6788218"/>
                <a:gd name="connsiteX42" fmla="*/ 2032493 w 3057486"/>
                <a:gd name="connsiteY42" fmla="*/ 640246 h 6788218"/>
                <a:gd name="connsiteX43" fmla="*/ 2076294 w 3057486"/>
                <a:gd name="connsiteY43" fmla="*/ 795965 h 6788218"/>
                <a:gd name="connsiteX44" fmla="*/ 2312194 w 3057486"/>
                <a:gd name="connsiteY44" fmla="*/ 875574 h 6788218"/>
                <a:gd name="connsiteX45" fmla="*/ 2494601 w 3057486"/>
                <a:gd name="connsiteY45" fmla="*/ 1000320 h 6788218"/>
                <a:gd name="connsiteX46" fmla="*/ 2639208 w 3057486"/>
                <a:gd name="connsiteY46" fmla="*/ 1220910 h 6788218"/>
                <a:gd name="connsiteX47" fmla="*/ 2863622 w 3057486"/>
                <a:gd name="connsiteY47" fmla="*/ 1695500 h 6788218"/>
                <a:gd name="connsiteX48" fmla="*/ 2956275 w 3057486"/>
                <a:gd name="connsiteY48" fmla="*/ 1897473 h 6788218"/>
                <a:gd name="connsiteX49" fmla="*/ 3027714 w 3057486"/>
                <a:gd name="connsiteY49" fmla="*/ 2117487 h 6788218"/>
                <a:gd name="connsiteX50" fmla="*/ 2943430 w 3057486"/>
                <a:gd name="connsiteY50" fmla="*/ 2677153 h 6788218"/>
                <a:gd name="connsiteX51" fmla="*/ 2871920 w 3057486"/>
                <a:gd name="connsiteY51" fmla="*/ 2968458 h 6788218"/>
                <a:gd name="connsiteX52" fmla="*/ 2790020 w 3057486"/>
                <a:gd name="connsiteY52" fmla="*/ 3043503 h 6788218"/>
                <a:gd name="connsiteX53" fmla="*/ 2791535 w 3057486"/>
                <a:gd name="connsiteY53" fmla="*/ 3119848 h 6788218"/>
                <a:gd name="connsiteX54" fmla="*/ 2725365 w 3057486"/>
                <a:gd name="connsiteY54" fmla="*/ 3408918 h 6788218"/>
                <a:gd name="connsiteX55" fmla="*/ 2603200 w 3057486"/>
                <a:gd name="connsiteY55" fmla="*/ 3762570 h 6788218"/>
                <a:gd name="connsiteX56" fmla="*/ 2460182 w 3057486"/>
                <a:gd name="connsiteY56" fmla="*/ 4178205 h 6788218"/>
                <a:gd name="connsiteX57" fmla="*/ 2383043 w 3057486"/>
                <a:gd name="connsiteY57" fmla="*/ 4521755 h 6788218"/>
                <a:gd name="connsiteX58" fmla="*/ 2475406 w 3057486"/>
                <a:gd name="connsiteY58" fmla="*/ 4669537 h 6788218"/>
                <a:gd name="connsiteX59" fmla="*/ 2724788 w 3057486"/>
                <a:gd name="connsiteY59" fmla="*/ 5085173 h 6788218"/>
                <a:gd name="connsiteX60" fmla="*/ 2891043 w 3057486"/>
                <a:gd name="connsiteY60" fmla="*/ 5491573 h 6788218"/>
                <a:gd name="connsiteX61" fmla="*/ 3001879 w 3057486"/>
                <a:gd name="connsiteY61" fmla="*/ 5796373 h 6788218"/>
                <a:gd name="connsiteX62" fmla="*/ 3057297 w 3057486"/>
                <a:gd name="connsiteY62" fmla="*/ 6128882 h 6788218"/>
                <a:gd name="connsiteX63" fmla="*/ 3020352 w 3057486"/>
                <a:gd name="connsiteY63" fmla="*/ 6276664 h 6788218"/>
                <a:gd name="connsiteX64" fmla="*/ 3029011 w 3057486"/>
                <a:gd name="connsiteY64" fmla="*/ 6357482 h 6788218"/>
                <a:gd name="connsiteX65" fmla="*/ 2937225 w 3057486"/>
                <a:gd name="connsiteY65" fmla="*/ 6387501 h 6788218"/>
                <a:gd name="connsiteX66" fmla="*/ 2891043 w 3057486"/>
                <a:gd name="connsiteY66" fmla="*/ 6470628 h 6788218"/>
                <a:gd name="connsiteX67" fmla="*/ 2844861 w 3057486"/>
                <a:gd name="connsiteY67" fmla="*/ 6618410 h 6788218"/>
                <a:gd name="connsiteX68" fmla="*/ 2844861 w 3057486"/>
                <a:gd name="connsiteY68" fmla="*/ 6729246 h 6788218"/>
                <a:gd name="connsiteX69" fmla="*/ 2623188 w 3057486"/>
                <a:gd name="connsiteY69" fmla="*/ 6784664 h 6788218"/>
                <a:gd name="connsiteX70" fmla="*/ 2419988 w 3057486"/>
                <a:gd name="connsiteY70" fmla="*/ 6766191 h 6788218"/>
                <a:gd name="connsiteX71" fmla="*/ 2410752 w 3057486"/>
                <a:gd name="connsiteY71" fmla="*/ 6710773 h 6788218"/>
                <a:gd name="connsiteX72" fmla="*/ 2336861 w 3057486"/>
                <a:gd name="connsiteY72" fmla="*/ 6766191 h 6788218"/>
                <a:gd name="connsiteX73" fmla="*/ 2189079 w 3057486"/>
                <a:gd name="connsiteY73" fmla="*/ 6784664 h 6788218"/>
                <a:gd name="connsiteX74" fmla="*/ 1736497 w 3057486"/>
                <a:gd name="connsiteY74" fmla="*/ 6784664 h 6788218"/>
                <a:gd name="connsiteX75" fmla="*/ 1671843 w 3057486"/>
                <a:gd name="connsiteY75" fmla="*/ 6747719 h 6788218"/>
                <a:gd name="connsiteX76" fmla="*/ 1745734 w 3057486"/>
                <a:gd name="connsiteY76" fmla="*/ 6590701 h 6788218"/>
                <a:gd name="connsiteX77" fmla="*/ 1902752 w 3057486"/>
                <a:gd name="connsiteY77" fmla="*/ 6553755 h 6788218"/>
                <a:gd name="connsiteX78" fmla="*/ 1995115 w 3057486"/>
                <a:gd name="connsiteY78" fmla="*/ 6489101 h 6788218"/>
                <a:gd name="connsiteX79" fmla="*/ 1933347 w 3057486"/>
                <a:gd name="connsiteY79" fmla="*/ 6375378 h 6788218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551770 w 3057486"/>
                <a:gd name="connsiteY10" fmla="*/ 2184955 h 6788218"/>
                <a:gd name="connsiteX11" fmla="*/ 1422461 w 3057486"/>
                <a:gd name="connsiteY11" fmla="*/ 1907864 h 6788218"/>
                <a:gd name="connsiteX12" fmla="*/ 1230590 w 3057486"/>
                <a:gd name="connsiteY12" fmla="*/ 2004124 h 6788218"/>
                <a:gd name="connsiteX13" fmla="*/ 935892 w 3057486"/>
                <a:gd name="connsiteY13" fmla="*/ 2266567 h 6788218"/>
                <a:gd name="connsiteX14" fmla="*/ 572715 w 3057486"/>
                <a:gd name="connsiteY14" fmla="*/ 2508228 h 6788218"/>
                <a:gd name="connsiteX15" fmla="*/ 314097 w 3057486"/>
                <a:gd name="connsiteY15" fmla="*/ 2683719 h 6788218"/>
                <a:gd name="connsiteX16" fmla="*/ 217981 w 3057486"/>
                <a:gd name="connsiteY16" fmla="*/ 2778680 h 6788218"/>
                <a:gd name="connsiteX17" fmla="*/ 135143 w 3057486"/>
                <a:gd name="connsiteY17" fmla="*/ 2766557 h 6788218"/>
                <a:gd name="connsiteX18" fmla="*/ 54036 w 3057486"/>
                <a:gd name="connsiteY18" fmla="*/ 2800616 h 6788218"/>
                <a:gd name="connsiteX19" fmla="*/ 61 w 3057486"/>
                <a:gd name="connsiteY19" fmla="*/ 2794555 h 6788218"/>
                <a:gd name="connsiteX20" fmla="*/ 46243 w 3057486"/>
                <a:gd name="connsiteY20" fmla="*/ 2711428 h 6788218"/>
                <a:gd name="connsiteX21" fmla="*/ 166315 w 3057486"/>
                <a:gd name="connsiteY21" fmla="*/ 2545173 h 6788218"/>
                <a:gd name="connsiteX22" fmla="*/ 314097 w 3057486"/>
                <a:gd name="connsiteY22" fmla="*/ 2462046 h 6788218"/>
                <a:gd name="connsiteX23" fmla="*/ 480352 w 3057486"/>
                <a:gd name="connsiteY23" fmla="*/ 2332737 h 6788218"/>
                <a:gd name="connsiteX24" fmla="*/ 729734 w 3057486"/>
                <a:gd name="connsiteY24" fmla="*/ 2074119 h 6788218"/>
                <a:gd name="connsiteX25" fmla="*/ 1071479 w 3057486"/>
                <a:gd name="connsiteY25" fmla="*/ 1686191 h 6788218"/>
                <a:gd name="connsiteX26" fmla="*/ 1210025 w 3057486"/>
                <a:gd name="connsiteY26" fmla="*/ 1427573 h 6788218"/>
                <a:gd name="connsiteX27" fmla="*/ 1448871 w 3057486"/>
                <a:gd name="connsiteY27" fmla="*/ 1214199 h 6788218"/>
                <a:gd name="connsiteX28" fmla="*/ 1606971 w 3057486"/>
                <a:gd name="connsiteY28" fmla="*/ 1023627 h 6788218"/>
                <a:gd name="connsiteX29" fmla="*/ 1549750 w 3057486"/>
                <a:gd name="connsiteY29" fmla="*/ 899729 h 6788218"/>
                <a:gd name="connsiteX30" fmla="*/ 1445191 w 3057486"/>
                <a:gd name="connsiteY30" fmla="*/ 870866 h 6788218"/>
                <a:gd name="connsiteX31" fmla="*/ 1395979 w 3057486"/>
                <a:gd name="connsiteY31" fmla="*/ 617371 h 6788218"/>
                <a:gd name="connsiteX32" fmla="*/ 1381114 w 3057486"/>
                <a:gd name="connsiteY32" fmla="*/ 576889 h 6788218"/>
                <a:gd name="connsiteX33" fmla="*/ 1344963 w 3057486"/>
                <a:gd name="connsiteY33" fmla="*/ 460570 h 6788218"/>
                <a:gd name="connsiteX34" fmla="*/ 1360476 w 3057486"/>
                <a:gd name="connsiteY34" fmla="*/ 321951 h 6788218"/>
                <a:gd name="connsiteX35" fmla="*/ 1371601 w 3057486"/>
                <a:gd name="connsiteY35" fmla="*/ 204062 h 6788218"/>
                <a:gd name="connsiteX36" fmla="*/ 1432275 w 3057486"/>
                <a:gd name="connsiteY36" fmla="*/ 109588 h 6788218"/>
                <a:gd name="connsiteX37" fmla="*/ 1580777 w 3057486"/>
                <a:gd name="connsiteY37" fmla="*/ 26748 h 6788218"/>
                <a:gd name="connsiteX38" fmla="*/ 1845025 w 3057486"/>
                <a:gd name="connsiteY38" fmla="*/ 5967 h 6788218"/>
                <a:gd name="connsiteX39" fmla="*/ 1978819 w 3057486"/>
                <a:gd name="connsiteY39" fmla="*/ 123099 h 6788218"/>
                <a:gd name="connsiteX40" fmla="*/ 2037400 w 3057486"/>
                <a:gd name="connsiteY40" fmla="*/ 247556 h 6788218"/>
                <a:gd name="connsiteX41" fmla="*/ 2034153 w 3057486"/>
                <a:gd name="connsiteY41" fmla="*/ 431128 h 6788218"/>
                <a:gd name="connsiteX42" fmla="*/ 2032493 w 3057486"/>
                <a:gd name="connsiteY42" fmla="*/ 640246 h 6788218"/>
                <a:gd name="connsiteX43" fmla="*/ 2076294 w 3057486"/>
                <a:gd name="connsiteY43" fmla="*/ 795965 h 6788218"/>
                <a:gd name="connsiteX44" fmla="*/ 2312194 w 3057486"/>
                <a:gd name="connsiteY44" fmla="*/ 875574 h 6788218"/>
                <a:gd name="connsiteX45" fmla="*/ 2494601 w 3057486"/>
                <a:gd name="connsiteY45" fmla="*/ 1000320 h 6788218"/>
                <a:gd name="connsiteX46" fmla="*/ 2639208 w 3057486"/>
                <a:gd name="connsiteY46" fmla="*/ 1220910 h 6788218"/>
                <a:gd name="connsiteX47" fmla="*/ 2863622 w 3057486"/>
                <a:gd name="connsiteY47" fmla="*/ 1695500 h 6788218"/>
                <a:gd name="connsiteX48" fmla="*/ 2956275 w 3057486"/>
                <a:gd name="connsiteY48" fmla="*/ 1897473 h 6788218"/>
                <a:gd name="connsiteX49" fmla="*/ 3027714 w 3057486"/>
                <a:gd name="connsiteY49" fmla="*/ 2117487 h 6788218"/>
                <a:gd name="connsiteX50" fmla="*/ 2943430 w 3057486"/>
                <a:gd name="connsiteY50" fmla="*/ 2677153 h 6788218"/>
                <a:gd name="connsiteX51" fmla="*/ 2871920 w 3057486"/>
                <a:gd name="connsiteY51" fmla="*/ 2968458 h 6788218"/>
                <a:gd name="connsiteX52" fmla="*/ 2790020 w 3057486"/>
                <a:gd name="connsiteY52" fmla="*/ 3043503 h 6788218"/>
                <a:gd name="connsiteX53" fmla="*/ 2791535 w 3057486"/>
                <a:gd name="connsiteY53" fmla="*/ 3119848 h 6788218"/>
                <a:gd name="connsiteX54" fmla="*/ 2725365 w 3057486"/>
                <a:gd name="connsiteY54" fmla="*/ 3408918 h 6788218"/>
                <a:gd name="connsiteX55" fmla="*/ 2603200 w 3057486"/>
                <a:gd name="connsiteY55" fmla="*/ 3762570 h 6788218"/>
                <a:gd name="connsiteX56" fmla="*/ 2460182 w 3057486"/>
                <a:gd name="connsiteY56" fmla="*/ 4178205 h 6788218"/>
                <a:gd name="connsiteX57" fmla="*/ 2383043 w 3057486"/>
                <a:gd name="connsiteY57" fmla="*/ 4521755 h 6788218"/>
                <a:gd name="connsiteX58" fmla="*/ 2475406 w 3057486"/>
                <a:gd name="connsiteY58" fmla="*/ 4669537 h 6788218"/>
                <a:gd name="connsiteX59" fmla="*/ 2724788 w 3057486"/>
                <a:gd name="connsiteY59" fmla="*/ 5085173 h 6788218"/>
                <a:gd name="connsiteX60" fmla="*/ 2891043 w 3057486"/>
                <a:gd name="connsiteY60" fmla="*/ 5491573 h 6788218"/>
                <a:gd name="connsiteX61" fmla="*/ 3001879 w 3057486"/>
                <a:gd name="connsiteY61" fmla="*/ 5796373 h 6788218"/>
                <a:gd name="connsiteX62" fmla="*/ 3057297 w 3057486"/>
                <a:gd name="connsiteY62" fmla="*/ 6128882 h 6788218"/>
                <a:gd name="connsiteX63" fmla="*/ 3020352 w 3057486"/>
                <a:gd name="connsiteY63" fmla="*/ 6276664 h 6788218"/>
                <a:gd name="connsiteX64" fmla="*/ 3029011 w 3057486"/>
                <a:gd name="connsiteY64" fmla="*/ 6357482 h 6788218"/>
                <a:gd name="connsiteX65" fmla="*/ 2937225 w 3057486"/>
                <a:gd name="connsiteY65" fmla="*/ 6387501 h 6788218"/>
                <a:gd name="connsiteX66" fmla="*/ 2891043 w 3057486"/>
                <a:gd name="connsiteY66" fmla="*/ 6470628 h 6788218"/>
                <a:gd name="connsiteX67" fmla="*/ 2844861 w 3057486"/>
                <a:gd name="connsiteY67" fmla="*/ 6618410 h 6788218"/>
                <a:gd name="connsiteX68" fmla="*/ 2844861 w 3057486"/>
                <a:gd name="connsiteY68" fmla="*/ 6729246 h 6788218"/>
                <a:gd name="connsiteX69" fmla="*/ 2623188 w 3057486"/>
                <a:gd name="connsiteY69" fmla="*/ 6784664 h 6788218"/>
                <a:gd name="connsiteX70" fmla="*/ 2419988 w 3057486"/>
                <a:gd name="connsiteY70" fmla="*/ 6766191 h 6788218"/>
                <a:gd name="connsiteX71" fmla="*/ 2410752 w 3057486"/>
                <a:gd name="connsiteY71" fmla="*/ 6710773 h 6788218"/>
                <a:gd name="connsiteX72" fmla="*/ 2336861 w 3057486"/>
                <a:gd name="connsiteY72" fmla="*/ 6766191 h 6788218"/>
                <a:gd name="connsiteX73" fmla="*/ 2189079 w 3057486"/>
                <a:gd name="connsiteY73" fmla="*/ 6784664 h 6788218"/>
                <a:gd name="connsiteX74" fmla="*/ 1736497 w 3057486"/>
                <a:gd name="connsiteY74" fmla="*/ 6784664 h 6788218"/>
                <a:gd name="connsiteX75" fmla="*/ 1671843 w 3057486"/>
                <a:gd name="connsiteY75" fmla="*/ 6747719 h 6788218"/>
                <a:gd name="connsiteX76" fmla="*/ 1745734 w 3057486"/>
                <a:gd name="connsiteY76" fmla="*/ 6590701 h 6788218"/>
                <a:gd name="connsiteX77" fmla="*/ 1902752 w 3057486"/>
                <a:gd name="connsiteY77" fmla="*/ 6553755 h 6788218"/>
                <a:gd name="connsiteX78" fmla="*/ 1995115 w 3057486"/>
                <a:gd name="connsiteY78" fmla="*/ 6489101 h 6788218"/>
                <a:gd name="connsiteX79" fmla="*/ 1933347 w 3057486"/>
                <a:gd name="connsiteY79" fmla="*/ 6375378 h 6788218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551770 w 3057486"/>
                <a:gd name="connsiteY10" fmla="*/ 2184955 h 6788218"/>
                <a:gd name="connsiteX11" fmla="*/ 1422461 w 3057486"/>
                <a:gd name="connsiteY11" fmla="*/ 1907864 h 6788218"/>
                <a:gd name="connsiteX12" fmla="*/ 1230590 w 3057486"/>
                <a:gd name="connsiteY12" fmla="*/ 2004124 h 6788218"/>
                <a:gd name="connsiteX13" fmla="*/ 935892 w 3057486"/>
                <a:gd name="connsiteY13" fmla="*/ 2266567 h 6788218"/>
                <a:gd name="connsiteX14" fmla="*/ 572715 w 3057486"/>
                <a:gd name="connsiteY14" fmla="*/ 2508228 h 6788218"/>
                <a:gd name="connsiteX15" fmla="*/ 314097 w 3057486"/>
                <a:gd name="connsiteY15" fmla="*/ 2683719 h 6788218"/>
                <a:gd name="connsiteX16" fmla="*/ 217981 w 3057486"/>
                <a:gd name="connsiteY16" fmla="*/ 2778680 h 6788218"/>
                <a:gd name="connsiteX17" fmla="*/ 135143 w 3057486"/>
                <a:gd name="connsiteY17" fmla="*/ 2766557 h 6788218"/>
                <a:gd name="connsiteX18" fmla="*/ 54036 w 3057486"/>
                <a:gd name="connsiteY18" fmla="*/ 2800616 h 6788218"/>
                <a:gd name="connsiteX19" fmla="*/ 61 w 3057486"/>
                <a:gd name="connsiteY19" fmla="*/ 2794555 h 6788218"/>
                <a:gd name="connsiteX20" fmla="*/ 46243 w 3057486"/>
                <a:gd name="connsiteY20" fmla="*/ 2711428 h 6788218"/>
                <a:gd name="connsiteX21" fmla="*/ 166315 w 3057486"/>
                <a:gd name="connsiteY21" fmla="*/ 2545173 h 6788218"/>
                <a:gd name="connsiteX22" fmla="*/ 314097 w 3057486"/>
                <a:gd name="connsiteY22" fmla="*/ 2462046 h 6788218"/>
                <a:gd name="connsiteX23" fmla="*/ 480352 w 3057486"/>
                <a:gd name="connsiteY23" fmla="*/ 2332737 h 6788218"/>
                <a:gd name="connsiteX24" fmla="*/ 729734 w 3057486"/>
                <a:gd name="connsiteY24" fmla="*/ 2074119 h 6788218"/>
                <a:gd name="connsiteX25" fmla="*/ 1071479 w 3057486"/>
                <a:gd name="connsiteY25" fmla="*/ 1686191 h 6788218"/>
                <a:gd name="connsiteX26" fmla="*/ 1424337 w 3057486"/>
                <a:gd name="connsiteY26" fmla="*/ 1541873 h 6788218"/>
                <a:gd name="connsiteX27" fmla="*/ 1448871 w 3057486"/>
                <a:gd name="connsiteY27" fmla="*/ 1214199 h 6788218"/>
                <a:gd name="connsiteX28" fmla="*/ 1606971 w 3057486"/>
                <a:gd name="connsiteY28" fmla="*/ 1023627 h 6788218"/>
                <a:gd name="connsiteX29" fmla="*/ 1549750 w 3057486"/>
                <a:gd name="connsiteY29" fmla="*/ 899729 h 6788218"/>
                <a:gd name="connsiteX30" fmla="*/ 1445191 w 3057486"/>
                <a:gd name="connsiteY30" fmla="*/ 870866 h 6788218"/>
                <a:gd name="connsiteX31" fmla="*/ 1395979 w 3057486"/>
                <a:gd name="connsiteY31" fmla="*/ 617371 h 6788218"/>
                <a:gd name="connsiteX32" fmla="*/ 1381114 w 3057486"/>
                <a:gd name="connsiteY32" fmla="*/ 576889 h 6788218"/>
                <a:gd name="connsiteX33" fmla="*/ 1344963 w 3057486"/>
                <a:gd name="connsiteY33" fmla="*/ 460570 h 6788218"/>
                <a:gd name="connsiteX34" fmla="*/ 1360476 w 3057486"/>
                <a:gd name="connsiteY34" fmla="*/ 321951 h 6788218"/>
                <a:gd name="connsiteX35" fmla="*/ 1371601 w 3057486"/>
                <a:gd name="connsiteY35" fmla="*/ 204062 h 6788218"/>
                <a:gd name="connsiteX36" fmla="*/ 1432275 w 3057486"/>
                <a:gd name="connsiteY36" fmla="*/ 109588 h 6788218"/>
                <a:gd name="connsiteX37" fmla="*/ 1580777 w 3057486"/>
                <a:gd name="connsiteY37" fmla="*/ 26748 h 6788218"/>
                <a:gd name="connsiteX38" fmla="*/ 1845025 w 3057486"/>
                <a:gd name="connsiteY38" fmla="*/ 5967 h 6788218"/>
                <a:gd name="connsiteX39" fmla="*/ 1978819 w 3057486"/>
                <a:gd name="connsiteY39" fmla="*/ 123099 h 6788218"/>
                <a:gd name="connsiteX40" fmla="*/ 2037400 w 3057486"/>
                <a:gd name="connsiteY40" fmla="*/ 247556 h 6788218"/>
                <a:gd name="connsiteX41" fmla="*/ 2034153 w 3057486"/>
                <a:gd name="connsiteY41" fmla="*/ 431128 h 6788218"/>
                <a:gd name="connsiteX42" fmla="*/ 2032493 w 3057486"/>
                <a:gd name="connsiteY42" fmla="*/ 640246 h 6788218"/>
                <a:gd name="connsiteX43" fmla="*/ 2076294 w 3057486"/>
                <a:gd name="connsiteY43" fmla="*/ 795965 h 6788218"/>
                <a:gd name="connsiteX44" fmla="*/ 2312194 w 3057486"/>
                <a:gd name="connsiteY44" fmla="*/ 875574 h 6788218"/>
                <a:gd name="connsiteX45" fmla="*/ 2494601 w 3057486"/>
                <a:gd name="connsiteY45" fmla="*/ 1000320 h 6788218"/>
                <a:gd name="connsiteX46" fmla="*/ 2639208 w 3057486"/>
                <a:gd name="connsiteY46" fmla="*/ 1220910 h 6788218"/>
                <a:gd name="connsiteX47" fmla="*/ 2863622 w 3057486"/>
                <a:gd name="connsiteY47" fmla="*/ 1695500 h 6788218"/>
                <a:gd name="connsiteX48" fmla="*/ 2956275 w 3057486"/>
                <a:gd name="connsiteY48" fmla="*/ 1897473 h 6788218"/>
                <a:gd name="connsiteX49" fmla="*/ 3027714 w 3057486"/>
                <a:gd name="connsiteY49" fmla="*/ 2117487 h 6788218"/>
                <a:gd name="connsiteX50" fmla="*/ 2943430 w 3057486"/>
                <a:gd name="connsiteY50" fmla="*/ 2677153 h 6788218"/>
                <a:gd name="connsiteX51" fmla="*/ 2871920 w 3057486"/>
                <a:gd name="connsiteY51" fmla="*/ 2968458 h 6788218"/>
                <a:gd name="connsiteX52" fmla="*/ 2790020 w 3057486"/>
                <a:gd name="connsiteY52" fmla="*/ 3043503 h 6788218"/>
                <a:gd name="connsiteX53" fmla="*/ 2791535 w 3057486"/>
                <a:gd name="connsiteY53" fmla="*/ 3119848 h 6788218"/>
                <a:gd name="connsiteX54" fmla="*/ 2725365 w 3057486"/>
                <a:gd name="connsiteY54" fmla="*/ 3408918 h 6788218"/>
                <a:gd name="connsiteX55" fmla="*/ 2603200 w 3057486"/>
                <a:gd name="connsiteY55" fmla="*/ 3762570 h 6788218"/>
                <a:gd name="connsiteX56" fmla="*/ 2460182 w 3057486"/>
                <a:gd name="connsiteY56" fmla="*/ 4178205 h 6788218"/>
                <a:gd name="connsiteX57" fmla="*/ 2383043 w 3057486"/>
                <a:gd name="connsiteY57" fmla="*/ 4521755 h 6788218"/>
                <a:gd name="connsiteX58" fmla="*/ 2475406 w 3057486"/>
                <a:gd name="connsiteY58" fmla="*/ 4669537 h 6788218"/>
                <a:gd name="connsiteX59" fmla="*/ 2724788 w 3057486"/>
                <a:gd name="connsiteY59" fmla="*/ 5085173 h 6788218"/>
                <a:gd name="connsiteX60" fmla="*/ 2891043 w 3057486"/>
                <a:gd name="connsiteY60" fmla="*/ 5491573 h 6788218"/>
                <a:gd name="connsiteX61" fmla="*/ 3001879 w 3057486"/>
                <a:gd name="connsiteY61" fmla="*/ 5796373 h 6788218"/>
                <a:gd name="connsiteX62" fmla="*/ 3057297 w 3057486"/>
                <a:gd name="connsiteY62" fmla="*/ 6128882 h 6788218"/>
                <a:gd name="connsiteX63" fmla="*/ 3020352 w 3057486"/>
                <a:gd name="connsiteY63" fmla="*/ 6276664 h 6788218"/>
                <a:gd name="connsiteX64" fmla="*/ 3029011 w 3057486"/>
                <a:gd name="connsiteY64" fmla="*/ 6357482 h 6788218"/>
                <a:gd name="connsiteX65" fmla="*/ 2937225 w 3057486"/>
                <a:gd name="connsiteY65" fmla="*/ 6387501 h 6788218"/>
                <a:gd name="connsiteX66" fmla="*/ 2891043 w 3057486"/>
                <a:gd name="connsiteY66" fmla="*/ 6470628 h 6788218"/>
                <a:gd name="connsiteX67" fmla="*/ 2844861 w 3057486"/>
                <a:gd name="connsiteY67" fmla="*/ 6618410 h 6788218"/>
                <a:gd name="connsiteX68" fmla="*/ 2844861 w 3057486"/>
                <a:gd name="connsiteY68" fmla="*/ 6729246 h 6788218"/>
                <a:gd name="connsiteX69" fmla="*/ 2623188 w 3057486"/>
                <a:gd name="connsiteY69" fmla="*/ 6784664 h 6788218"/>
                <a:gd name="connsiteX70" fmla="*/ 2419988 w 3057486"/>
                <a:gd name="connsiteY70" fmla="*/ 6766191 h 6788218"/>
                <a:gd name="connsiteX71" fmla="*/ 2410752 w 3057486"/>
                <a:gd name="connsiteY71" fmla="*/ 6710773 h 6788218"/>
                <a:gd name="connsiteX72" fmla="*/ 2336861 w 3057486"/>
                <a:gd name="connsiteY72" fmla="*/ 6766191 h 6788218"/>
                <a:gd name="connsiteX73" fmla="*/ 2189079 w 3057486"/>
                <a:gd name="connsiteY73" fmla="*/ 6784664 h 6788218"/>
                <a:gd name="connsiteX74" fmla="*/ 1736497 w 3057486"/>
                <a:gd name="connsiteY74" fmla="*/ 6784664 h 6788218"/>
                <a:gd name="connsiteX75" fmla="*/ 1671843 w 3057486"/>
                <a:gd name="connsiteY75" fmla="*/ 6747719 h 6788218"/>
                <a:gd name="connsiteX76" fmla="*/ 1745734 w 3057486"/>
                <a:gd name="connsiteY76" fmla="*/ 6590701 h 6788218"/>
                <a:gd name="connsiteX77" fmla="*/ 1902752 w 3057486"/>
                <a:gd name="connsiteY77" fmla="*/ 6553755 h 6788218"/>
                <a:gd name="connsiteX78" fmla="*/ 1995115 w 3057486"/>
                <a:gd name="connsiteY78" fmla="*/ 6489101 h 6788218"/>
                <a:gd name="connsiteX79" fmla="*/ 1933347 w 3057486"/>
                <a:gd name="connsiteY79" fmla="*/ 6375378 h 6788218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551770 w 3057486"/>
                <a:gd name="connsiteY10" fmla="*/ 2184955 h 6788218"/>
                <a:gd name="connsiteX11" fmla="*/ 1422461 w 3057486"/>
                <a:gd name="connsiteY11" fmla="*/ 1907864 h 6788218"/>
                <a:gd name="connsiteX12" fmla="*/ 1230590 w 3057486"/>
                <a:gd name="connsiteY12" fmla="*/ 2004124 h 6788218"/>
                <a:gd name="connsiteX13" fmla="*/ 935892 w 3057486"/>
                <a:gd name="connsiteY13" fmla="*/ 2266567 h 6788218"/>
                <a:gd name="connsiteX14" fmla="*/ 572715 w 3057486"/>
                <a:gd name="connsiteY14" fmla="*/ 2508228 h 6788218"/>
                <a:gd name="connsiteX15" fmla="*/ 314097 w 3057486"/>
                <a:gd name="connsiteY15" fmla="*/ 2683719 h 6788218"/>
                <a:gd name="connsiteX16" fmla="*/ 217981 w 3057486"/>
                <a:gd name="connsiteY16" fmla="*/ 2778680 h 6788218"/>
                <a:gd name="connsiteX17" fmla="*/ 135143 w 3057486"/>
                <a:gd name="connsiteY17" fmla="*/ 2766557 h 6788218"/>
                <a:gd name="connsiteX18" fmla="*/ 54036 w 3057486"/>
                <a:gd name="connsiteY18" fmla="*/ 2800616 h 6788218"/>
                <a:gd name="connsiteX19" fmla="*/ 61 w 3057486"/>
                <a:gd name="connsiteY19" fmla="*/ 2794555 h 6788218"/>
                <a:gd name="connsiteX20" fmla="*/ 46243 w 3057486"/>
                <a:gd name="connsiteY20" fmla="*/ 2711428 h 6788218"/>
                <a:gd name="connsiteX21" fmla="*/ 166315 w 3057486"/>
                <a:gd name="connsiteY21" fmla="*/ 2545173 h 6788218"/>
                <a:gd name="connsiteX22" fmla="*/ 314097 w 3057486"/>
                <a:gd name="connsiteY22" fmla="*/ 2462046 h 6788218"/>
                <a:gd name="connsiteX23" fmla="*/ 480352 w 3057486"/>
                <a:gd name="connsiteY23" fmla="*/ 2332737 h 6788218"/>
                <a:gd name="connsiteX24" fmla="*/ 729734 w 3057486"/>
                <a:gd name="connsiteY24" fmla="*/ 2074119 h 6788218"/>
                <a:gd name="connsiteX25" fmla="*/ 1440573 w 3057486"/>
                <a:gd name="connsiteY25" fmla="*/ 1848116 h 6788218"/>
                <a:gd name="connsiteX26" fmla="*/ 1424337 w 3057486"/>
                <a:gd name="connsiteY26" fmla="*/ 1541873 h 6788218"/>
                <a:gd name="connsiteX27" fmla="*/ 1448871 w 3057486"/>
                <a:gd name="connsiteY27" fmla="*/ 1214199 h 6788218"/>
                <a:gd name="connsiteX28" fmla="*/ 1606971 w 3057486"/>
                <a:gd name="connsiteY28" fmla="*/ 1023627 h 6788218"/>
                <a:gd name="connsiteX29" fmla="*/ 1549750 w 3057486"/>
                <a:gd name="connsiteY29" fmla="*/ 899729 h 6788218"/>
                <a:gd name="connsiteX30" fmla="*/ 1445191 w 3057486"/>
                <a:gd name="connsiteY30" fmla="*/ 870866 h 6788218"/>
                <a:gd name="connsiteX31" fmla="*/ 1395979 w 3057486"/>
                <a:gd name="connsiteY31" fmla="*/ 617371 h 6788218"/>
                <a:gd name="connsiteX32" fmla="*/ 1381114 w 3057486"/>
                <a:gd name="connsiteY32" fmla="*/ 576889 h 6788218"/>
                <a:gd name="connsiteX33" fmla="*/ 1344963 w 3057486"/>
                <a:gd name="connsiteY33" fmla="*/ 460570 h 6788218"/>
                <a:gd name="connsiteX34" fmla="*/ 1360476 w 3057486"/>
                <a:gd name="connsiteY34" fmla="*/ 321951 h 6788218"/>
                <a:gd name="connsiteX35" fmla="*/ 1371601 w 3057486"/>
                <a:gd name="connsiteY35" fmla="*/ 204062 h 6788218"/>
                <a:gd name="connsiteX36" fmla="*/ 1432275 w 3057486"/>
                <a:gd name="connsiteY36" fmla="*/ 109588 h 6788218"/>
                <a:gd name="connsiteX37" fmla="*/ 1580777 w 3057486"/>
                <a:gd name="connsiteY37" fmla="*/ 26748 h 6788218"/>
                <a:gd name="connsiteX38" fmla="*/ 1845025 w 3057486"/>
                <a:gd name="connsiteY38" fmla="*/ 5967 h 6788218"/>
                <a:gd name="connsiteX39" fmla="*/ 1978819 w 3057486"/>
                <a:gd name="connsiteY39" fmla="*/ 123099 h 6788218"/>
                <a:gd name="connsiteX40" fmla="*/ 2037400 w 3057486"/>
                <a:gd name="connsiteY40" fmla="*/ 247556 h 6788218"/>
                <a:gd name="connsiteX41" fmla="*/ 2034153 w 3057486"/>
                <a:gd name="connsiteY41" fmla="*/ 431128 h 6788218"/>
                <a:gd name="connsiteX42" fmla="*/ 2032493 w 3057486"/>
                <a:gd name="connsiteY42" fmla="*/ 640246 h 6788218"/>
                <a:gd name="connsiteX43" fmla="*/ 2076294 w 3057486"/>
                <a:gd name="connsiteY43" fmla="*/ 795965 h 6788218"/>
                <a:gd name="connsiteX44" fmla="*/ 2312194 w 3057486"/>
                <a:gd name="connsiteY44" fmla="*/ 875574 h 6788218"/>
                <a:gd name="connsiteX45" fmla="*/ 2494601 w 3057486"/>
                <a:gd name="connsiteY45" fmla="*/ 1000320 h 6788218"/>
                <a:gd name="connsiteX46" fmla="*/ 2639208 w 3057486"/>
                <a:gd name="connsiteY46" fmla="*/ 1220910 h 6788218"/>
                <a:gd name="connsiteX47" fmla="*/ 2863622 w 3057486"/>
                <a:gd name="connsiteY47" fmla="*/ 1695500 h 6788218"/>
                <a:gd name="connsiteX48" fmla="*/ 2956275 w 3057486"/>
                <a:gd name="connsiteY48" fmla="*/ 1897473 h 6788218"/>
                <a:gd name="connsiteX49" fmla="*/ 3027714 w 3057486"/>
                <a:gd name="connsiteY49" fmla="*/ 2117487 h 6788218"/>
                <a:gd name="connsiteX50" fmla="*/ 2943430 w 3057486"/>
                <a:gd name="connsiteY50" fmla="*/ 2677153 h 6788218"/>
                <a:gd name="connsiteX51" fmla="*/ 2871920 w 3057486"/>
                <a:gd name="connsiteY51" fmla="*/ 2968458 h 6788218"/>
                <a:gd name="connsiteX52" fmla="*/ 2790020 w 3057486"/>
                <a:gd name="connsiteY52" fmla="*/ 3043503 h 6788218"/>
                <a:gd name="connsiteX53" fmla="*/ 2791535 w 3057486"/>
                <a:gd name="connsiteY53" fmla="*/ 3119848 h 6788218"/>
                <a:gd name="connsiteX54" fmla="*/ 2725365 w 3057486"/>
                <a:gd name="connsiteY54" fmla="*/ 3408918 h 6788218"/>
                <a:gd name="connsiteX55" fmla="*/ 2603200 w 3057486"/>
                <a:gd name="connsiteY55" fmla="*/ 3762570 h 6788218"/>
                <a:gd name="connsiteX56" fmla="*/ 2460182 w 3057486"/>
                <a:gd name="connsiteY56" fmla="*/ 4178205 h 6788218"/>
                <a:gd name="connsiteX57" fmla="*/ 2383043 w 3057486"/>
                <a:gd name="connsiteY57" fmla="*/ 4521755 h 6788218"/>
                <a:gd name="connsiteX58" fmla="*/ 2475406 w 3057486"/>
                <a:gd name="connsiteY58" fmla="*/ 4669537 h 6788218"/>
                <a:gd name="connsiteX59" fmla="*/ 2724788 w 3057486"/>
                <a:gd name="connsiteY59" fmla="*/ 5085173 h 6788218"/>
                <a:gd name="connsiteX60" fmla="*/ 2891043 w 3057486"/>
                <a:gd name="connsiteY60" fmla="*/ 5491573 h 6788218"/>
                <a:gd name="connsiteX61" fmla="*/ 3001879 w 3057486"/>
                <a:gd name="connsiteY61" fmla="*/ 5796373 h 6788218"/>
                <a:gd name="connsiteX62" fmla="*/ 3057297 w 3057486"/>
                <a:gd name="connsiteY62" fmla="*/ 6128882 h 6788218"/>
                <a:gd name="connsiteX63" fmla="*/ 3020352 w 3057486"/>
                <a:gd name="connsiteY63" fmla="*/ 6276664 h 6788218"/>
                <a:gd name="connsiteX64" fmla="*/ 3029011 w 3057486"/>
                <a:gd name="connsiteY64" fmla="*/ 6357482 h 6788218"/>
                <a:gd name="connsiteX65" fmla="*/ 2937225 w 3057486"/>
                <a:gd name="connsiteY65" fmla="*/ 6387501 h 6788218"/>
                <a:gd name="connsiteX66" fmla="*/ 2891043 w 3057486"/>
                <a:gd name="connsiteY66" fmla="*/ 6470628 h 6788218"/>
                <a:gd name="connsiteX67" fmla="*/ 2844861 w 3057486"/>
                <a:gd name="connsiteY67" fmla="*/ 6618410 h 6788218"/>
                <a:gd name="connsiteX68" fmla="*/ 2844861 w 3057486"/>
                <a:gd name="connsiteY68" fmla="*/ 6729246 h 6788218"/>
                <a:gd name="connsiteX69" fmla="*/ 2623188 w 3057486"/>
                <a:gd name="connsiteY69" fmla="*/ 6784664 h 6788218"/>
                <a:gd name="connsiteX70" fmla="*/ 2419988 w 3057486"/>
                <a:gd name="connsiteY70" fmla="*/ 6766191 h 6788218"/>
                <a:gd name="connsiteX71" fmla="*/ 2410752 w 3057486"/>
                <a:gd name="connsiteY71" fmla="*/ 6710773 h 6788218"/>
                <a:gd name="connsiteX72" fmla="*/ 2336861 w 3057486"/>
                <a:gd name="connsiteY72" fmla="*/ 6766191 h 6788218"/>
                <a:gd name="connsiteX73" fmla="*/ 2189079 w 3057486"/>
                <a:gd name="connsiteY73" fmla="*/ 6784664 h 6788218"/>
                <a:gd name="connsiteX74" fmla="*/ 1736497 w 3057486"/>
                <a:gd name="connsiteY74" fmla="*/ 6784664 h 6788218"/>
                <a:gd name="connsiteX75" fmla="*/ 1671843 w 3057486"/>
                <a:gd name="connsiteY75" fmla="*/ 6747719 h 6788218"/>
                <a:gd name="connsiteX76" fmla="*/ 1745734 w 3057486"/>
                <a:gd name="connsiteY76" fmla="*/ 6590701 h 6788218"/>
                <a:gd name="connsiteX77" fmla="*/ 1902752 w 3057486"/>
                <a:gd name="connsiteY77" fmla="*/ 6553755 h 6788218"/>
                <a:gd name="connsiteX78" fmla="*/ 1995115 w 3057486"/>
                <a:gd name="connsiteY78" fmla="*/ 6489101 h 6788218"/>
                <a:gd name="connsiteX79" fmla="*/ 1933347 w 3057486"/>
                <a:gd name="connsiteY79" fmla="*/ 6375378 h 6788218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663689 w 3057486"/>
                <a:gd name="connsiteY10" fmla="*/ 2358786 h 6788218"/>
                <a:gd name="connsiteX11" fmla="*/ 1422461 w 3057486"/>
                <a:gd name="connsiteY11" fmla="*/ 1907864 h 6788218"/>
                <a:gd name="connsiteX12" fmla="*/ 1230590 w 3057486"/>
                <a:gd name="connsiteY12" fmla="*/ 2004124 h 6788218"/>
                <a:gd name="connsiteX13" fmla="*/ 935892 w 3057486"/>
                <a:gd name="connsiteY13" fmla="*/ 2266567 h 6788218"/>
                <a:gd name="connsiteX14" fmla="*/ 572715 w 3057486"/>
                <a:gd name="connsiteY14" fmla="*/ 2508228 h 6788218"/>
                <a:gd name="connsiteX15" fmla="*/ 314097 w 3057486"/>
                <a:gd name="connsiteY15" fmla="*/ 2683719 h 6788218"/>
                <a:gd name="connsiteX16" fmla="*/ 217981 w 3057486"/>
                <a:gd name="connsiteY16" fmla="*/ 2778680 h 6788218"/>
                <a:gd name="connsiteX17" fmla="*/ 135143 w 3057486"/>
                <a:gd name="connsiteY17" fmla="*/ 2766557 h 6788218"/>
                <a:gd name="connsiteX18" fmla="*/ 54036 w 3057486"/>
                <a:gd name="connsiteY18" fmla="*/ 2800616 h 6788218"/>
                <a:gd name="connsiteX19" fmla="*/ 61 w 3057486"/>
                <a:gd name="connsiteY19" fmla="*/ 2794555 h 6788218"/>
                <a:gd name="connsiteX20" fmla="*/ 46243 w 3057486"/>
                <a:gd name="connsiteY20" fmla="*/ 2711428 h 6788218"/>
                <a:gd name="connsiteX21" fmla="*/ 166315 w 3057486"/>
                <a:gd name="connsiteY21" fmla="*/ 2545173 h 6788218"/>
                <a:gd name="connsiteX22" fmla="*/ 314097 w 3057486"/>
                <a:gd name="connsiteY22" fmla="*/ 2462046 h 6788218"/>
                <a:gd name="connsiteX23" fmla="*/ 480352 w 3057486"/>
                <a:gd name="connsiteY23" fmla="*/ 2332737 h 6788218"/>
                <a:gd name="connsiteX24" fmla="*/ 729734 w 3057486"/>
                <a:gd name="connsiteY24" fmla="*/ 2074119 h 6788218"/>
                <a:gd name="connsiteX25" fmla="*/ 1440573 w 3057486"/>
                <a:gd name="connsiteY25" fmla="*/ 1848116 h 6788218"/>
                <a:gd name="connsiteX26" fmla="*/ 1424337 w 3057486"/>
                <a:gd name="connsiteY26" fmla="*/ 1541873 h 6788218"/>
                <a:gd name="connsiteX27" fmla="*/ 1448871 w 3057486"/>
                <a:gd name="connsiteY27" fmla="*/ 1214199 h 6788218"/>
                <a:gd name="connsiteX28" fmla="*/ 1606971 w 3057486"/>
                <a:gd name="connsiteY28" fmla="*/ 1023627 h 6788218"/>
                <a:gd name="connsiteX29" fmla="*/ 1549750 w 3057486"/>
                <a:gd name="connsiteY29" fmla="*/ 899729 h 6788218"/>
                <a:gd name="connsiteX30" fmla="*/ 1445191 w 3057486"/>
                <a:gd name="connsiteY30" fmla="*/ 870866 h 6788218"/>
                <a:gd name="connsiteX31" fmla="*/ 1395979 w 3057486"/>
                <a:gd name="connsiteY31" fmla="*/ 617371 h 6788218"/>
                <a:gd name="connsiteX32" fmla="*/ 1381114 w 3057486"/>
                <a:gd name="connsiteY32" fmla="*/ 576889 h 6788218"/>
                <a:gd name="connsiteX33" fmla="*/ 1344963 w 3057486"/>
                <a:gd name="connsiteY33" fmla="*/ 460570 h 6788218"/>
                <a:gd name="connsiteX34" fmla="*/ 1360476 w 3057486"/>
                <a:gd name="connsiteY34" fmla="*/ 321951 h 6788218"/>
                <a:gd name="connsiteX35" fmla="*/ 1371601 w 3057486"/>
                <a:gd name="connsiteY35" fmla="*/ 204062 h 6788218"/>
                <a:gd name="connsiteX36" fmla="*/ 1432275 w 3057486"/>
                <a:gd name="connsiteY36" fmla="*/ 109588 h 6788218"/>
                <a:gd name="connsiteX37" fmla="*/ 1580777 w 3057486"/>
                <a:gd name="connsiteY37" fmla="*/ 26748 h 6788218"/>
                <a:gd name="connsiteX38" fmla="*/ 1845025 w 3057486"/>
                <a:gd name="connsiteY38" fmla="*/ 5967 h 6788218"/>
                <a:gd name="connsiteX39" fmla="*/ 1978819 w 3057486"/>
                <a:gd name="connsiteY39" fmla="*/ 123099 h 6788218"/>
                <a:gd name="connsiteX40" fmla="*/ 2037400 w 3057486"/>
                <a:gd name="connsiteY40" fmla="*/ 247556 h 6788218"/>
                <a:gd name="connsiteX41" fmla="*/ 2034153 w 3057486"/>
                <a:gd name="connsiteY41" fmla="*/ 431128 h 6788218"/>
                <a:gd name="connsiteX42" fmla="*/ 2032493 w 3057486"/>
                <a:gd name="connsiteY42" fmla="*/ 640246 h 6788218"/>
                <a:gd name="connsiteX43" fmla="*/ 2076294 w 3057486"/>
                <a:gd name="connsiteY43" fmla="*/ 795965 h 6788218"/>
                <a:gd name="connsiteX44" fmla="*/ 2312194 w 3057486"/>
                <a:gd name="connsiteY44" fmla="*/ 875574 h 6788218"/>
                <a:gd name="connsiteX45" fmla="*/ 2494601 w 3057486"/>
                <a:gd name="connsiteY45" fmla="*/ 1000320 h 6788218"/>
                <a:gd name="connsiteX46" fmla="*/ 2639208 w 3057486"/>
                <a:gd name="connsiteY46" fmla="*/ 1220910 h 6788218"/>
                <a:gd name="connsiteX47" fmla="*/ 2863622 w 3057486"/>
                <a:gd name="connsiteY47" fmla="*/ 1695500 h 6788218"/>
                <a:gd name="connsiteX48" fmla="*/ 2956275 w 3057486"/>
                <a:gd name="connsiteY48" fmla="*/ 1897473 h 6788218"/>
                <a:gd name="connsiteX49" fmla="*/ 3027714 w 3057486"/>
                <a:gd name="connsiteY49" fmla="*/ 2117487 h 6788218"/>
                <a:gd name="connsiteX50" fmla="*/ 2943430 w 3057486"/>
                <a:gd name="connsiteY50" fmla="*/ 2677153 h 6788218"/>
                <a:gd name="connsiteX51" fmla="*/ 2871920 w 3057486"/>
                <a:gd name="connsiteY51" fmla="*/ 2968458 h 6788218"/>
                <a:gd name="connsiteX52" fmla="*/ 2790020 w 3057486"/>
                <a:gd name="connsiteY52" fmla="*/ 3043503 h 6788218"/>
                <a:gd name="connsiteX53" fmla="*/ 2791535 w 3057486"/>
                <a:gd name="connsiteY53" fmla="*/ 3119848 h 6788218"/>
                <a:gd name="connsiteX54" fmla="*/ 2725365 w 3057486"/>
                <a:gd name="connsiteY54" fmla="*/ 3408918 h 6788218"/>
                <a:gd name="connsiteX55" fmla="*/ 2603200 w 3057486"/>
                <a:gd name="connsiteY55" fmla="*/ 3762570 h 6788218"/>
                <a:gd name="connsiteX56" fmla="*/ 2460182 w 3057486"/>
                <a:gd name="connsiteY56" fmla="*/ 4178205 h 6788218"/>
                <a:gd name="connsiteX57" fmla="*/ 2383043 w 3057486"/>
                <a:gd name="connsiteY57" fmla="*/ 4521755 h 6788218"/>
                <a:gd name="connsiteX58" fmla="*/ 2475406 w 3057486"/>
                <a:gd name="connsiteY58" fmla="*/ 4669537 h 6788218"/>
                <a:gd name="connsiteX59" fmla="*/ 2724788 w 3057486"/>
                <a:gd name="connsiteY59" fmla="*/ 5085173 h 6788218"/>
                <a:gd name="connsiteX60" fmla="*/ 2891043 w 3057486"/>
                <a:gd name="connsiteY60" fmla="*/ 5491573 h 6788218"/>
                <a:gd name="connsiteX61" fmla="*/ 3001879 w 3057486"/>
                <a:gd name="connsiteY61" fmla="*/ 5796373 h 6788218"/>
                <a:gd name="connsiteX62" fmla="*/ 3057297 w 3057486"/>
                <a:gd name="connsiteY62" fmla="*/ 6128882 h 6788218"/>
                <a:gd name="connsiteX63" fmla="*/ 3020352 w 3057486"/>
                <a:gd name="connsiteY63" fmla="*/ 6276664 h 6788218"/>
                <a:gd name="connsiteX64" fmla="*/ 3029011 w 3057486"/>
                <a:gd name="connsiteY64" fmla="*/ 6357482 h 6788218"/>
                <a:gd name="connsiteX65" fmla="*/ 2937225 w 3057486"/>
                <a:gd name="connsiteY65" fmla="*/ 6387501 h 6788218"/>
                <a:gd name="connsiteX66" fmla="*/ 2891043 w 3057486"/>
                <a:gd name="connsiteY66" fmla="*/ 6470628 h 6788218"/>
                <a:gd name="connsiteX67" fmla="*/ 2844861 w 3057486"/>
                <a:gd name="connsiteY67" fmla="*/ 6618410 h 6788218"/>
                <a:gd name="connsiteX68" fmla="*/ 2844861 w 3057486"/>
                <a:gd name="connsiteY68" fmla="*/ 6729246 h 6788218"/>
                <a:gd name="connsiteX69" fmla="*/ 2623188 w 3057486"/>
                <a:gd name="connsiteY69" fmla="*/ 6784664 h 6788218"/>
                <a:gd name="connsiteX70" fmla="*/ 2419988 w 3057486"/>
                <a:gd name="connsiteY70" fmla="*/ 6766191 h 6788218"/>
                <a:gd name="connsiteX71" fmla="*/ 2410752 w 3057486"/>
                <a:gd name="connsiteY71" fmla="*/ 6710773 h 6788218"/>
                <a:gd name="connsiteX72" fmla="*/ 2336861 w 3057486"/>
                <a:gd name="connsiteY72" fmla="*/ 6766191 h 6788218"/>
                <a:gd name="connsiteX73" fmla="*/ 2189079 w 3057486"/>
                <a:gd name="connsiteY73" fmla="*/ 6784664 h 6788218"/>
                <a:gd name="connsiteX74" fmla="*/ 1736497 w 3057486"/>
                <a:gd name="connsiteY74" fmla="*/ 6784664 h 6788218"/>
                <a:gd name="connsiteX75" fmla="*/ 1671843 w 3057486"/>
                <a:gd name="connsiteY75" fmla="*/ 6747719 h 6788218"/>
                <a:gd name="connsiteX76" fmla="*/ 1745734 w 3057486"/>
                <a:gd name="connsiteY76" fmla="*/ 6590701 h 6788218"/>
                <a:gd name="connsiteX77" fmla="*/ 1902752 w 3057486"/>
                <a:gd name="connsiteY77" fmla="*/ 6553755 h 6788218"/>
                <a:gd name="connsiteX78" fmla="*/ 1995115 w 3057486"/>
                <a:gd name="connsiteY78" fmla="*/ 6489101 h 6788218"/>
                <a:gd name="connsiteX79" fmla="*/ 1933347 w 3057486"/>
                <a:gd name="connsiteY79" fmla="*/ 6375378 h 6788218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663689 w 3057486"/>
                <a:gd name="connsiteY10" fmla="*/ 2358786 h 6788218"/>
                <a:gd name="connsiteX11" fmla="*/ 1230590 w 3057486"/>
                <a:gd name="connsiteY11" fmla="*/ 2004124 h 6788218"/>
                <a:gd name="connsiteX12" fmla="*/ 935892 w 3057486"/>
                <a:gd name="connsiteY12" fmla="*/ 2266567 h 6788218"/>
                <a:gd name="connsiteX13" fmla="*/ 572715 w 3057486"/>
                <a:gd name="connsiteY13" fmla="*/ 2508228 h 6788218"/>
                <a:gd name="connsiteX14" fmla="*/ 314097 w 3057486"/>
                <a:gd name="connsiteY14" fmla="*/ 2683719 h 6788218"/>
                <a:gd name="connsiteX15" fmla="*/ 217981 w 3057486"/>
                <a:gd name="connsiteY15" fmla="*/ 2778680 h 6788218"/>
                <a:gd name="connsiteX16" fmla="*/ 135143 w 3057486"/>
                <a:gd name="connsiteY16" fmla="*/ 2766557 h 6788218"/>
                <a:gd name="connsiteX17" fmla="*/ 54036 w 3057486"/>
                <a:gd name="connsiteY17" fmla="*/ 2800616 h 6788218"/>
                <a:gd name="connsiteX18" fmla="*/ 61 w 3057486"/>
                <a:gd name="connsiteY18" fmla="*/ 2794555 h 6788218"/>
                <a:gd name="connsiteX19" fmla="*/ 46243 w 3057486"/>
                <a:gd name="connsiteY19" fmla="*/ 2711428 h 6788218"/>
                <a:gd name="connsiteX20" fmla="*/ 166315 w 3057486"/>
                <a:gd name="connsiteY20" fmla="*/ 2545173 h 6788218"/>
                <a:gd name="connsiteX21" fmla="*/ 314097 w 3057486"/>
                <a:gd name="connsiteY21" fmla="*/ 2462046 h 6788218"/>
                <a:gd name="connsiteX22" fmla="*/ 480352 w 3057486"/>
                <a:gd name="connsiteY22" fmla="*/ 2332737 h 6788218"/>
                <a:gd name="connsiteX23" fmla="*/ 729734 w 3057486"/>
                <a:gd name="connsiteY23" fmla="*/ 2074119 h 6788218"/>
                <a:gd name="connsiteX24" fmla="*/ 1440573 w 3057486"/>
                <a:gd name="connsiteY24" fmla="*/ 1848116 h 6788218"/>
                <a:gd name="connsiteX25" fmla="*/ 1424337 w 3057486"/>
                <a:gd name="connsiteY25" fmla="*/ 1541873 h 6788218"/>
                <a:gd name="connsiteX26" fmla="*/ 1448871 w 3057486"/>
                <a:gd name="connsiteY26" fmla="*/ 1214199 h 6788218"/>
                <a:gd name="connsiteX27" fmla="*/ 1606971 w 3057486"/>
                <a:gd name="connsiteY27" fmla="*/ 1023627 h 6788218"/>
                <a:gd name="connsiteX28" fmla="*/ 1549750 w 3057486"/>
                <a:gd name="connsiteY28" fmla="*/ 899729 h 6788218"/>
                <a:gd name="connsiteX29" fmla="*/ 1445191 w 3057486"/>
                <a:gd name="connsiteY29" fmla="*/ 870866 h 6788218"/>
                <a:gd name="connsiteX30" fmla="*/ 1395979 w 3057486"/>
                <a:gd name="connsiteY30" fmla="*/ 617371 h 6788218"/>
                <a:gd name="connsiteX31" fmla="*/ 1381114 w 3057486"/>
                <a:gd name="connsiteY31" fmla="*/ 576889 h 6788218"/>
                <a:gd name="connsiteX32" fmla="*/ 1344963 w 3057486"/>
                <a:gd name="connsiteY32" fmla="*/ 460570 h 6788218"/>
                <a:gd name="connsiteX33" fmla="*/ 1360476 w 3057486"/>
                <a:gd name="connsiteY33" fmla="*/ 321951 h 6788218"/>
                <a:gd name="connsiteX34" fmla="*/ 1371601 w 3057486"/>
                <a:gd name="connsiteY34" fmla="*/ 204062 h 6788218"/>
                <a:gd name="connsiteX35" fmla="*/ 1432275 w 3057486"/>
                <a:gd name="connsiteY35" fmla="*/ 109588 h 6788218"/>
                <a:gd name="connsiteX36" fmla="*/ 1580777 w 3057486"/>
                <a:gd name="connsiteY36" fmla="*/ 26748 h 6788218"/>
                <a:gd name="connsiteX37" fmla="*/ 1845025 w 3057486"/>
                <a:gd name="connsiteY37" fmla="*/ 5967 h 6788218"/>
                <a:gd name="connsiteX38" fmla="*/ 1978819 w 3057486"/>
                <a:gd name="connsiteY38" fmla="*/ 123099 h 6788218"/>
                <a:gd name="connsiteX39" fmla="*/ 2037400 w 3057486"/>
                <a:gd name="connsiteY39" fmla="*/ 247556 h 6788218"/>
                <a:gd name="connsiteX40" fmla="*/ 2034153 w 3057486"/>
                <a:gd name="connsiteY40" fmla="*/ 431128 h 6788218"/>
                <a:gd name="connsiteX41" fmla="*/ 2032493 w 3057486"/>
                <a:gd name="connsiteY41" fmla="*/ 640246 h 6788218"/>
                <a:gd name="connsiteX42" fmla="*/ 2076294 w 3057486"/>
                <a:gd name="connsiteY42" fmla="*/ 795965 h 6788218"/>
                <a:gd name="connsiteX43" fmla="*/ 2312194 w 3057486"/>
                <a:gd name="connsiteY43" fmla="*/ 875574 h 6788218"/>
                <a:gd name="connsiteX44" fmla="*/ 2494601 w 3057486"/>
                <a:gd name="connsiteY44" fmla="*/ 1000320 h 6788218"/>
                <a:gd name="connsiteX45" fmla="*/ 2639208 w 3057486"/>
                <a:gd name="connsiteY45" fmla="*/ 1220910 h 6788218"/>
                <a:gd name="connsiteX46" fmla="*/ 2863622 w 3057486"/>
                <a:gd name="connsiteY46" fmla="*/ 1695500 h 6788218"/>
                <a:gd name="connsiteX47" fmla="*/ 2956275 w 3057486"/>
                <a:gd name="connsiteY47" fmla="*/ 1897473 h 6788218"/>
                <a:gd name="connsiteX48" fmla="*/ 3027714 w 3057486"/>
                <a:gd name="connsiteY48" fmla="*/ 2117487 h 6788218"/>
                <a:gd name="connsiteX49" fmla="*/ 2943430 w 3057486"/>
                <a:gd name="connsiteY49" fmla="*/ 2677153 h 6788218"/>
                <a:gd name="connsiteX50" fmla="*/ 2871920 w 3057486"/>
                <a:gd name="connsiteY50" fmla="*/ 2968458 h 6788218"/>
                <a:gd name="connsiteX51" fmla="*/ 2790020 w 3057486"/>
                <a:gd name="connsiteY51" fmla="*/ 3043503 h 6788218"/>
                <a:gd name="connsiteX52" fmla="*/ 2791535 w 3057486"/>
                <a:gd name="connsiteY52" fmla="*/ 3119848 h 6788218"/>
                <a:gd name="connsiteX53" fmla="*/ 2725365 w 3057486"/>
                <a:gd name="connsiteY53" fmla="*/ 3408918 h 6788218"/>
                <a:gd name="connsiteX54" fmla="*/ 2603200 w 3057486"/>
                <a:gd name="connsiteY54" fmla="*/ 3762570 h 6788218"/>
                <a:gd name="connsiteX55" fmla="*/ 2460182 w 3057486"/>
                <a:gd name="connsiteY55" fmla="*/ 4178205 h 6788218"/>
                <a:gd name="connsiteX56" fmla="*/ 2383043 w 3057486"/>
                <a:gd name="connsiteY56" fmla="*/ 4521755 h 6788218"/>
                <a:gd name="connsiteX57" fmla="*/ 2475406 w 3057486"/>
                <a:gd name="connsiteY57" fmla="*/ 4669537 h 6788218"/>
                <a:gd name="connsiteX58" fmla="*/ 2724788 w 3057486"/>
                <a:gd name="connsiteY58" fmla="*/ 5085173 h 6788218"/>
                <a:gd name="connsiteX59" fmla="*/ 2891043 w 3057486"/>
                <a:gd name="connsiteY59" fmla="*/ 5491573 h 6788218"/>
                <a:gd name="connsiteX60" fmla="*/ 3001879 w 3057486"/>
                <a:gd name="connsiteY60" fmla="*/ 5796373 h 6788218"/>
                <a:gd name="connsiteX61" fmla="*/ 3057297 w 3057486"/>
                <a:gd name="connsiteY61" fmla="*/ 6128882 h 6788218"/>
                <a:gd name="connsiteX62" fmla="*/ 3020352 w 3057486"/>
                <a:gd name="connsiteY62" fmla="*/ 6276664 h 6788218"/>
                <a:gd name="connsiteX63" fmla="*/ 3029011 w 3057486"/>
                <a:gd name="connsiteY63" fmla="*/ 6357482 h 6788218"/>
                <a:gd name="connsiteX64" fmla="*/ 2937225 w 3057486"/>
                <a:gd name="connsiteY64" fmla="*/ 6387501 h 6788218"/>
                <a:gd name="connsiteX65" fmla="*/ 2891043 w 3057486"/>
                <a:gd name="connsiteY65" fmla="*/ 6470628 h 6788218"/>
                <a:gd name="connsiteX66" fmla="*/ 2844861 w 3057486"/>
                <a:gd name="connsiteY66" fmla="*/ 6618410 h 6788218"/>
                <a:gd name="connsiteX67" fmla="*/ 2844861 w 3057486"/>
                <a:gd name="connsiteY67" fmla="*/ 6729246 h 6788218"/>
                <a:gd name="connsiteX68" fmla="*/ 2623188 w 3057486"/>
                <a:gd name="connsiteY68" fmla="*/ 6784664 h 6788218"/>
                <a:gd name="connsiteX69" fmla="*/ 2419988 w 3057486"/>
                <a:gd name="connsiteY69" fmla="*/ 6766191 h 6788218"/>
                <a:gd name="connsiteX70" fmla="*/ 2410752 w 3057486"/>
                <a:gd name="connsiteY70" fmla="*/ 6710773 h 6788218"/>
                <a:gd name="connsiteX71" fmla="*/ 2336861 w 3057486"/>
                <a:gd name="connsiteY71" fmla="*/ 6766191 h 6788218"/>
                <a:gd name="connsiteX72" fmla="*/ 2189079 w 3057486"/>
                <a:gd name="connsiteY72" fmla="*/ 6784664 h 6788218"/>
                <a:gd name="connsiteX73" fmla="*/ 1736497 w 3057486"/>
                <a:gd name="connsiteY73" fmla="*/ 6784664 h 6788218"/>
                <a:gd name="connsiteX74" fmla="*/ 1671843 w 3057486"/>
                <a:gd name="connsiteY74" fmla="*/ 6747719 h 6788218"/>
                <a:gd name="connsiteX75" fmla="*/ 1745734 w 3057486"/>
                <a:gd name="connsiteY75" fmla="*/ 6590701 h 6788218"/>
                <a:gd name="connsiteX76" fmla="*/ 1902752 w 3057486"/>
                <a:gd name="connsiteY76" fmla="*/ 6553755 h 6788218"/>
                <a:gd name="connsiteX77" fmla="*/ 1995115 w 3057486"/>
                <a:gd name="connsiteY77" fmla="*/ 6489101 h 6788218"/>
                <a:gd name="connsiteX78" fmla="*/ 1933347 w 3057486"/>
                <a:gd name="connsiteY78" fmla="*/ 6375378 h 6788218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663689 w 3057486"/>
                <a:gd name="connsiteY10" fmla="*/ 2358786 h 6788218"/>
                <a:gd name="connsiteX11" fmla="*/ 1456808 w 3057486"/>
                <a:gd name="connsiteY11" fmla="*/ 2525618 h 6788218"/>
                <a:gd name="connsiteX12" fmla="*/ 935892 w 3057486"/>
                <a:gd name="connsiteY12" fmla="*/ 2266567 h 6788218"/>
                <a:gd name="connsiteX13" fmla="*/ 572715 w 3057486"/>
                <a:gd name="connsiteY13" fmla="*/ 2508228 h 6788218"/>
                <a:gd name="connsiteX14" fmla="*/ 314097 w 3057486"/>
                <a:gd name="connsiteY14" fmla="*/ 2683719 h 6788218"/>
                <a:gd name="connsiteX15" fmla="*/ 217981 w 3057486"/>
                <a:gd name="connsiteY15" fmla="*/ 2778680 h 6788218"/>
                <a:gd name="connsiteX16" fmla="*/ 135143 w 3057486"/>
                <a:gd name="connsiteY16" fmla="*/ 2766557 h 6788218"/>
                <a:gd name="connsiteX17" fmla="*/ 54036 w 3057486"/>
                <a:gd name="connsiteY17" fmla="*/ 2800616 h 6788218"/>
                <a:gd name="connsiteX18" fmla="*/ 61 w 3057486"/>
                <a:gd name="connsiteY18" fmla="*/ 2794555 h 6788218"/>
                <a:gd name="connsiteX19" fmla="*/ 46243 w 3057486"/>
                <a:gd name="connsiteY19" fmla="*/ 2711428 h 6788218"/>
                <a:gd name="connsiteX20" fmla="*/ 166315 w 3057486"/>
                <a:gd name="connsiteY20" fmla="*/ 2545173 h 6788218"/>
                <a:gd name="connsiteX21" fmla="*/ 314097 w 3057486"/>
                <a:gd name="connsiteY21" fmla="*/ 2462046 h 6788218"/>
                <a:gd name="connsiteX22" fmla="*/ 480352 w 3057486"/>
                <a:gd name="connsiteY22" fmla="*/ 2332737 h 6788218"/>
                <a:gd name="connsiteX23" fmla="*/ 729734 w 3057486"/>
                <a:gd name="connsiteY23" fmla="*/ 2074119 h 6788218"/>
                <a:gd name="connsiteX24" fmla="*/ 1440573 w 3057486"/>
                <a:gd name="connsiteY24" fmla="*/ 1848116 h 6788218"/>
                <a:gd name="connsiteX25" fmla="*/ 1424337 w 3057486"/>
                <a:gd name="connsiteY25" fmla="*/ 1541873 h 6788218"/>
                <a:gd name="connsiteX26" fmla="*/ 1448871 w 3057486"/>
                <a:gd name="connsiteY26" fmla="*/ 1214199 h 6788218"/>
                <a:gd name="connsiteX27" fmla="*/ 1606971 w 3057486"/>
                <a:gd name="connsiteY27" fmla="*/ 1023627 h 6788218"/>
                <a:gd name="connsiteX28" fmla="*/ 1549750 w 3057486"/>
                <a:gd name="connsiteY28" fmla="*/ 899729 h 6788218"/>
                <a:gd name="connsiteX29" fmla="*/ 1445191 w 3057486"/>
                <a:gd name="connsiteY29" fmla="*/ 870866 h 6788218"/>
                <a:gd name="connsiteX30" fmla="*/ 1395979 w 3057486"/>
                <a:gd name="connsiteY30" fmla="*/ 617371 h 6788218"/>
                <a:gd name="connsiteX31" fmla="*/ 1381114 w 3057486"/>
                <a:gd name="connsiteY31" fmla="*/ 576889 h 6788218"/>
                <a:gd name="connsiteX32" fmla="*/ 1344963 w 3057486"/>
                <a:gd name="connsiteY32" fmla="*/ 460570 h 6788218"/>
                <a:gd name="connsiteX33" fmla="*/ 1360476 w 3057486"/>
                <a:gd name="connsiteY33" fmla="*/ 321951 h 6788218"/>
                <a:gd name="connsiteX34" fmla="*/ 1371601 w 3057486"/>
                <a:gd name="connsiteY34" fmla="*/ 204062 h 6788218"/>
                <a:gd name="connsiteX35" fmla="*/ 1432275 w 3057486"/>
                <a:gd name="connsiteY35" fmla="*/ 109588 h 6788218"/>
                <a:gd name="connsiteX36" fmla="*/ 1580777 w 3057486"/>
                <a:gd name="connsiteY36" fmla="*/ 26748 h 6788218"/>
                <a:gd name="connsiteX37" fmla="*/ 1845025 w 3057486"/>
                <a:gd name="connsiteY37" fmla="*/ 5967 h 6788218"/>
                <a:gd name="connsiteX38" fmla="*/ 1978819 w 3057486"/>
                <a:gd name="connsiteY38" fmla="*/ 123099 h 6788218"/>
                <a:gd name="connsiteX39" fmla="*/ 2037400 w 3057486"/>
                <a:gd name="connsiteY39" fmla="*/ 247556 h 6788218"/>
                <a:gd name="connsiteX40" fmla="*/ 2034153 w 3057486"/>
                <a:gd name="connsiteY40" fmla="*/ 431128 h 6788218"/>
                <a:gd name="connsiteX41" fmla="*/ 2032493 w 3057486"/>
                <a:gd name="connsiteY41" fmla="*/ 640246 h 6788218"/>
                <a:gd name="connsiteX42" fmla="*/ 2076294 w 3057486"/>
                <a:gd name="connsiteY42" fmla="*/ 795965 h 6788218"/>
                <a:gd name="connsiteX43" fmla="*/ 2312194 w 3057486"/>
                <a:gd name="connsiteY43" fmla="*/ 875574 h 6788218"/>
                <a:gd name="connsiteX44" fmla="*/ 2494601 w 3057486"/>
                <a:gd name="connsiteY44" fmla="*/ 1000320 h 6788218"/>
                <a:gd name="connsiteX45" fmla="*/ 2639208 w 3057486"/>
                <a:gd name="connsiteY45" fmla="*/ 1220910 h 6788218"/>
                <a:gd name="connsiteX46" fmla="*/ 2863622 w 3057486"/>
                <a:gd name="connsiteY46" fmla="*/ 1695500 h 6788218"/>
                <a:gd name="connsiteX47" fmla="*/ 2956275 w 3057486"/>
                <a:gd name="connsiteY47" fmla="*/ 1897473 h 6788218"/>
                <a:gd name="connsiteX48" fmla="*/ 3027714 w 3057486"/>
                <a:gd name="connsiteY48" fmla="*/ 2117487 h 6788218"/>
                <a:gd name="connsiteX49" fmla="*/ 2943430 w 3057486"/>
                <a:gd name="connsiteY49" fmla="*/ 2677153 h 6788218"/>
                <a:gd name="connsiteX50" fmla="*/ 2871920 w 3057486"/>
                <a:gd name="connsiteY50" fmla="*/ 2968458 h 6788218"/>
                <a:gd name="connsiteX51" fmla="*/ 2790020 w 3057486"/>
                <a:gd name="connsiteY51" fmla="*/ 3043503 h 6788218"/>
                <a:gd name="connsiteX52" fmla="*/ 2791535 w 3057486"/>
                <a:gd name="connsiteY52" fmla="*/ 3119848 h 6788218"/>
                <a:gd name="connsiteX53" fmla="*/ 2725365 w 3057486"/>
                <a:gd name="connsiteY53" fmla="*/ 3408918 h 6788218"/>
                <a:gd name="connsiteX54" fmla="*/ 2603200 w 3057486"/>
                <a:gd name="connsiteY54" fmla="*/ 3762570 h 6788218"/>
                <a:gd name="connsiteX55" fmla="*/ 2460182 w 3057486"/>
                <a:gd name="connsiteY55" fmla="*/ 4178205 h 6788218"/>
                <a:gd name="connsiteX56" fmla="*/ 2383043 w 3057486"/>
                <a:gd name="connsiteY56" fmla="*/ 4521755 h 6788218"/>
                <a:gd name="connsiteX57" fmla="*/ 2475406 w 3057486"/>
                <a:gd name="connsiteY57" fmla="*/ 4669537 h 6788218"/>
                <a:gd name="connsiteX58" fmla="*/ 2724788 w 3057486"/>
                <a:gd name="connsiteY58" fmla="*/ 5085173 h 6788218"/>
                <a:gd name="connsiteX59" fmla="*/ 2891043 w 3057486"/>
                <a:gd name="connsiteY59" fmla="*/ 5491573 h 6788218"/>
                <a:gd name="connsiteX60" fmla="*/ 3001879 w 3057486"/>
                <a:gd name="connsiteY60" fmla="*/ 5796373 h 6788218"/>
                <a:gd name="connsiteX61" fmla="*/ 3057297 w 3057486"/>
                <a:gd name="connsiteY61" fmla="*/ 6128882 h 6788218"/>
                <a:gd name="connsiteX62" fmla="*/ 3020352 w 3057486"/>
                <a:gd name="connsiteY62" fmla="*/ 6276664 h 6788218"/>
                <a:gd name="connsiteX63" fmla="*/ 3029011 w 3057486"/>
                <a:gd name="connsiteY63" fmla="*/ 6357482 h 6788218"/>
                <a:gd name="connsiteX64" fmla="*/ 2937225 w 3057486"/>
                <a:gd name="connsiteY64" fmla="*/ 6387501 h 6788218"/>
                <a:gd name="connsiteX65" fmla="*/ 2891043 w 3057486"/>
                <a:gd name="connsiteY65" fmla="*/ 6470628 h 6788218"/>
                <a:gd name="connsiteX66" fmla="*/ 2844861 w 3057486"/>
                <a:gd name="connsiteY66" fmla="*/ 6618410 h 6788218"/>
                <a:gd name="connsiteX67" fmla="*/ 2844861 w 3057486"/>
                <a:gd name="connsiteY67" fmla="*/ 6729246 h 6788218"/>
                <a:gd name="connsiteX68" fmla="*/ 2623188 w 3057486"/>
                <a:gd name="connsiteY68" fmla="*/ 6784664 h 6788218"/>
                <a:gd name="connsiteX69" fmla="*/ 2419988 w 3057486"/>
                <a:gd name="connsiteY69" fmla="*/ 6766191 h 6788218"/>
                <a:gd name="connsiteX70" fmla="*/ 2410752 w 3057486"/>
                <a:gd name="connsiteY70" fmla="*/ 6710773 h 6788218"/>
                <a:gd name="connsiteX71" fmla="*/ 2336861 w 3057486"/>
                <a:gd name="connsiteY71" fmla="*/ 6766191 h 6788218"/>
                <a:gd name="connsiteX72" fmla="*/ 2189079 w 3057486"/>
                <a:gd name="connsiteY72" fmla="*/ 6784664 h 6788218"/>
                <a:gd name="connsiteX73" fmla="*/ 1736497 w 3057486"/>
                <a:gd name="connsiteY73" fmla="*/ 6784664 h 6788218"/>
                <a:gd name="connsiteX74" fmla="*/ 1671843 w 3057486"/>
                <a:gd name="connsiteY74" fmla="*/ 6747719 h 6788218"/>
                <a:gd name="connsiteX75" fmla="*/ 1745734 w 3057486"/>
                <a:gd name="connsiteY75" fmla="*/ 6590701 h 6788218"/>
                <a:gd name="connsiteX76" fmla="*/ 1902752 w 3057486"/>
                <a:gd name="connsiteY76" fmla="*/ 6553755 h 6788218"/>
                <a:gd name="connsiteX77" fmla="*/ 1995115 w 3057486"/>
                <a:gd name="connsiteY77" fmla="*/ 6489101 h 6788218"/>
                <a:gd name="connsiteX78" fmla="*/ 1933347 w 3057486"/>
                <a:gd name="connsiteY78" fmla="*/ 6375378 h 6788218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663689 w 3057486"/>
                <a:gd name="connsiteY10" fmla="*/ 2358786 h 6788218"/>
                <a:gd name="connsiteX11" fmla="*/ 1456808 w 3057486"/>
                <a:gd name="connsiteY11" fmla="*/ 2525618 h 6788218"/>
                <a:gd name="connsiteX12" fmla="*/ 1095435 w 3057486"/>
                <a:gd name="connsiteY12" fmla="*/ 2804730 h 6788218"/>
                <a:gd name="connsiteX13" fmla="*/ 572715 w 3057486"/>
                <a:gd name="connsiteY13" fmla="*/ 2508228 h 6788218"/>
                <a:gd name="connsiteX14" fmla="*/ 314097 w 3057486"/>
                <a:gd name="connsiteY14" fmla="*/ 2683719 h 6788218"/>
                <a:gd name="connsiteX15" fmla="*/ 217981 w 3057486"/>
                <a:gd name="connsiteY15" fmla="*/ 2778680 h 6788218"/>
                <a:gd name="connsiteX16" fmla="*/ 135143 w 3057486"/>
                <a:gd name="connsiteY16" fmla="*/ 2766557 h 6788218"/>
                <a:gd name="connsiteX17" fmla="*/ 54036 w 3057486"/>
                <a:gd name="connsiteY17" fmla="*/ 2800616 h 6788218"/>
                <a:gd name="connsiteX18" fmla="*/ 61 w 3057486"/>
                <a:gd name="connsiteY18" fmla="*/ 2794555 h 6788218"/>
                <a:gd name="connsiteX19" fmla="*/ 46243 w 3057486"/>
                <a:gd name="connsiteY19" fmla="*/ 2711428 h 6788218"/>
                <a:gd name="connsiteX20" fmla="*/ 166315 w 3057486"/>
                <a:gd name="connsiteY20" fmla="*/ 2545173 h 6788218"/>
                <a:gd name="connsiteX21" fmla="*/ 314097 w 3057486"/>
                <a:gd name="connsiteY21" fmla="*/ 2462046 h 6788218"/>
                <a:gd name="connsiteX22" fmla="*/ 480352 w 3057486"/>
                <a:gd name="connsiteY22" fmla="*/ 2332737 h 6788218"/>
                <a:gd name="connsiteX23" fmla="*/ 729734 w 3057486"/>
                <a:gd name="connsiteY23" fmla="*/ 2074119 h 6788218"/>
                <a:gd name="connsiteX24" fmla="*/ 1440573 w 3057486"/>
                <a:gd name="connsiteY24" fmla="*/ 1848116 h 6788218"/>
                <a:gd name="connsiteX25" fmla="*/ 1424337 w 3057486"/>
                <a:gd name="connsiteY25" fmla="*/ 1541873 h 6788218"/>
                <a:gd name="connsiteX26" fmla="*/ 1448871 w 3057486"/>
                <a:gd name="connsiteY26" fmla="*/ 1214199 h 6788218"/>
                <a:gd name="connsiteX27" fmla="*/ 1606971 w 3057486"/>
                <a:gd name="connsiteY27" fmla="*/ 1023627 h 6788218"/>
                <a:gd name="connsiteX28" fmla="*/ 1549750 w 3057486"/>
                <a:gd name="connsiteY28" fmla="*/ 899729 h 6788218"/>
                <a:gd name="connsiteX29" fmla="*/ 1445191 w 3057486"/>
                <a:gd name="connsiteY29" fmla="*/ 870866 h 6788218"/>
                <a:gd name="connsiteX30" fmla="*/ 1395979 w 3057486"/>
                <a:gd name="connsiteY30" fmla="*/ 617371 h 6788218"/>
                <a:gd name="connsiteX31" fmla="*/ 1381114 w 3057486"/>
                <a:gd name="connsiteY31" fmla="*/ 576889 h 6788218"/>
                <a:gd name="connsiteX32" fmla="*/ 1344963 w 3057486"/>
                <a:gd name="connsiteY32" fmla="*/ 460570 h 6788218"/>
                <a:gd name="connsiteX33" fmla="*/ 1360476 w 3057486"/>
                <a:gd name="connsiteY33" fmla="*/ 321951 h 6788218"/>
                <a:gd name="connsiteX34" fmla="*/ 1371601 w 3057486"/>
                <a:gd name="connsiteY34" fmla="*/ 204062 h 6788218"/>
                <a:gd name="connsiteX35" fmla="*/ 1432275 w 3057486"/>
                <a:gd name="connsiteY35" fmla="*/ 109588 h 6788218"/>
                <a:gd name="connsiteX36" fmla="*/ 1580777 w 3057486"/>
                <a:gd name="connsiteY36" fmla="*/ 26748 h 6788218"/>
                <a:gd name="connsiteX37" fmla="*/ 1845025 w 3057486"/>
                <a:gd name="connsiteY37" fmla="*/ 5967 h 6788218"/>
                <a:gd name="connsiteX38" fmla="*/ 1978819 w 3057486"/>
                <a:gd name="connsiteY38" fmla="*/ 123099 h 6788218"/>
                <a:gd name="connsiteX39" fmla="*/ 2037400 w 3057486"/>
                <a:gd name="connsiteY39" fmla="*/ 247556 h 6788218"/>
                <a:gd name="connsiteX40" fmla="*/ 2034153 w 3057486"/>
                <a:gd name="connsiteY40" fmla="*/ 431128 h 6788218"/>
                <a:gd name="connsiteX41" fmla="*/ 2032493 w 3057486"/>
                <a:gd name="connsiteY41" fmla="*/ 640246 h 6788218"/>
                <a:gd name="connsiteX42" fmla="*/ 2076294 w 3057486"/>
                <a:gd name="connsiteY42" fmla="*/ 795965 h 6788218"/>
                <a:gd name="connsiteX43" fmla="*/ 2312194 w 3057486"/>
                <a:gd name="connsiteY43" fmla="*/ 875574 h 6788218"/>
                <a:gd name="connsiteX44" fmla="*/ 2494601 w 3057486"/>
                <a:gd name="connsiteY44" fmla="*/ 1000320 h 6788218"/>
                <a:gd name="connsiteX45" fmla="*/ 2639208 w 3057486"/>
                <a:gd name="connsiteY45" fmla="*/ 1220910 h 6788218"/>
                <a:gd name="connsiteX46" fmla="*/ 2863622 w 3057486"/>
                <a:gd name="connsiteY46" fmla="*/ 1695500 h 6788218"/>
                <a:gd name="connsiteX47" fmla="*/ 2956275 w 3057486"/>
                <a:gd name="connsiteY47" fmla="*/ 1897473 h 6788218"/>
                <a:gd name="connsiteX48" fmla="*/ 3027714 w 3057486"/>
                <a:gd name="connsiteY48" fmla="*/ 2117487 h 6788218"/>
                <a:gd name="connsiteX49" fmla="*/ 2943430 w 3057486"/>
                <a:gd name="connsiteY49" fmla="*/ 2677153 h 6788218"/>
                <a:gd name="connsiteX50" fmla="*/ 2871920 w 3057486"/>
                <a:gd name="connsiteY50" fmla="*/ 2968458 h 6788218"/>
                <a:gd name="connsiteX51" fmla="*/ 2790020 w 3057486"/>
                <a:gd name="connsiteY51" fmla="*/ 3043503 h 6788218"/>
                <a:gd name="connsiteX52" fmla="*/ 2791535 w 3057486"/>
                <a:gd name="connsiteY52" fmla="*/ 3119848 h 6788218"/>
                <a:gd name="connsiteX53" fmla="*/ 2725365 w 3057486"/>
                <a:gd name="connsiteY53" fmla="*/ 3408918 h 6788218"/>
                <a:gd name="connsiteX54" fmla="*/ 2603200 w 3057486"/>
                <a:gd name="connsiteY54" fmla="*/ 3762570 h 6788218"/>
                <a:gd name="connsiteX55" fmla="*/ 2460182 w 3057486"/>
                <a:gd name="connsiteY55" fmla="*/ 4178205 h 6788218"/>
                <a:gd name="connsiteX56" fmla="*/ 2383043 w 3057486"/>
                <a:gd name="connsiteY56" fmla="*/ 4521755 h 6788218"/>
                <a:gd name="connsiteX57" fmla="*/ 2475406 w 3057486"/>
                <a:gd name="connsiteY57" fmla="*/ 4669537 h 6788218"/>
                <a:gd name="connsiteX58" fmla="*/ 2724788 w 3057486"/>
                <a:gd name="connsiteY58" fmla="*/ 5085173 h 6788218"/>
                <a:gd name="connsiteX59" fmla="*/ 2891043 w 3057486"/>
                <a:gd name="connsiteY59" fmla="*/ 5491573 h 6788218"/>
                <a:gd name="connsiteX60" fmla="*/ 3001879 w 3057486"/>
                <a:gd name="connsiteY60" fmla="*/ 5796373 h 6788218"/>
                <a:gd name="connsiteX61" fmla="*/ 3057297 w 3057486"/>
                <a:gd name="connsiteY61" fmla="*/ 6128882 h 6788218"/>
                <a:gd name="connsiteX62" fmla="*/ 3020352 w 3057486"/>
                <a:gd name="connsiteY62" fmla="*/ 6276664 h 6788218"/>
                <a:gd name="connsiteX63" fmla="*/ 3029011 w 3057486"/>
                <a:gd name="connsiteY63" fmla="*/ 6357482 h 6788218"/>
                <a:gd name="connsiteX64" fmla="*/ 2937225 w 3057486"/>
                <a:gd name="connsiteY64" fmla="*/ 6387501 h 6788218"/>
                <a:gd name="connsiteX65" fmla="*/ 2891043 w 3057486"/>
                <a:gd name="connsiteY65" fmla="*/ 6470628 h 6788218"/>
                <a:gd name="connsiteX66" fmla="*/ 2844861 w 3057486"/>
                <a:gd name="connsiteY66" fmla="*/ 6618410 h 6788218"/>
                <a:gd name="connsiteX67" fmla="*/ 2844861 w 3057486"/>
                <a:gd name="connsiteY67" fmla="*/ 6729246 h 6788218"/>
                <a:gd name="connsiteX68" fmla="*/ 2623188 w 3057486"/>
                <a:gd name="connsiteY68" fmla="*/ 6784664 h 6788218"/>
                <a:gd name="connsiteX69" fmla="*/ 2419988 w 3057486"/>
                <a:gd name="connsiteY69" fmla="*/ 6766191 h 6788218"/>
                <a:gd name="connsiteX70" fmla="*/ 2410752 w 3057486"/>
                <a:gd name="connsiteY70" fmla="*/ 6710773 h 6788218"/>
                <a:gd name="connsiteX71" fmla="*/ 2336861 w 3057486"/>
                <a:gd name="connsiteY71" fmla="*/ 6766191 h 6788218"/>
                <a:gd name="connsiteX72" fmla="*/ 2189079 w 3057486"/>
                <a:gd name="connsiteY72" fmla="*/ 6784664 h 6788218"/>
                <a:gd name="connsiteX73" fmla="*/ 1736497 w 3057486"/>
                <a:gd name="connsiteY73" fmla="*/ 6784664 h 6788218"/>
                <a:gd name="connsiteX74" fmla="*/ 1671843 w 3057486"/>
                <a:gd name="connsiteY74" fmla="*/ 6747719 h 6788218"/>
                <a:gd name="connsiteX75" fmla="*/ 1745734 w 3057486"/>
                <a:gd name="connsiteY75" fmla="*/ 6590701 h 6788218"/>
                <a:gd name="connsiteX76" fmla="*/ 1902752 w 3057486"/>
                <a:gd name="connsiteY76" fmla="*/ 6553755 h 6788218"/>
                <a:gd name="connsiteX77" fmla="*/ 1995115 w 3057486"/>
                <a:gd name="connsiteY77" fmla="*/ 6489101 h 6788218"/>
                <a:gd name="connsiteX78" fmla="*/ 1933347 w 3057486"/>
                <a:gd name="connsiteY78" fmla="*/ 6375378 h 6788218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663689 w 3057486"/>
                <a:gd name="connsiteY10" fmla="*/ 2358786 h 6788218"/>
                <a:gd name="connsiteX11" fmla="*/ 1456808 w 3057486"/>
                <a:gd name="connsiteY11" fmla="*/ 2525618 h 6788218"/>
                <a:gd name="connsiteX12" fmla="*/ 1095435 w 3057486"/>
                <a:gd name="connsiteY12" fmla="*/ 2804730 h 6788218"/>
                <a:gd name="connsiteX13" fmla="*/ 841796 w 3057486"/>
                <a:gd name="connsiteY13" fmla="*/ 2965428 h 6788218"/>
                <a:gd name="connsiteX14" fmla="*/ 314097 w 3057486"/>
                <a:gd name="connsiteY14" fmla="*/ 2683719 h 6788218"/>
                <a:gd name="connsiteX15" fmla="*/ 217981 w 3057486"/>
                <a:gd name="connsiteY15" fmla="*/ 2778680 h 6788218"/>
                <a:gd name="connsiteX16" fmla="*/ 135143 w 3057486"/>
                <a:gd name="connsiteY16" fmla="*/ 2766557 h 6788218"/>
                <a:gd name="connsiteX17" fmla="*/ 54036 w 3057486"/>
                <a:gd name="connsiteY17" fmla="*/ 2800616 h 6788218"/>
                <a:gd name="connsiteX18" fmla="*/ 61 w 3057486"/>
                <a:gd name="connsiteY18" fmla="*/ 2794555 h 6788218"/>
                <a:gd name="connsiteX19" fmla="*/ 46243 w 3057486"/>
                <a:gd name="connsiteY19" fmla="*/ 2711428 h 6788218"/>
                <a:gd name="connsiteX20" fmla="*/ 166315 w 3057486"/>
                <a:gd name="connsiteY20" fmla="*/ 2545173 h 6788218"/>
                <a:gd name="connsiteX21" fmla="*/ 314097 w 3057486"/>
                <a:gd name="connsiteY21" fmla="*/ 2462046 h 6788218"/>
                <a:gd name="connsiteX22" fmla="*/ 480352 w 3057486"/>
                <a:gd name="connsiteY22" fmla="*/ 2332737 h 6788218"/>
                <a:gd name="connsiteX23" fmla="*/ 729734 w 3057486"/>
                <a:gd name="connsiteY23" fmla="*/ 2074119 h 6788218"/>
                <a:gd name="connsiteX24" fmla="*/ 1440573 w 3057486"/>
                <a:gd name="connsiteY24" fmla="*/ 1848116 h 6788218"/>
                <a:gd name="connsiteX25" fmla="*/ 1424337 w 3057486"/>
                <a:gd name="connsiteY25" fmla="*/ 1541873 h 6788218"/>
                <a:gd name="connsiteX26" fmla="*/ 1448871 w 3057486"/>
                <a:gd name="connsiteY26" fmla="*/ 1214199 h 6788218"/>
                <a:gd name="connsiteX27" fmla="*/ 1606971 w 3057486"/>
                <a:gd name="connsiteY27" fmla="*/ 1023627 h 6788218"/>
                <a:gd name="connsiteX28" fmla="*/ 1549750 w 3057486"/>
                <a:gd name="connsiteY28" fmla="*/ 899729 h 6788218"/>
                <a:gd name="connsiteX29" fmla="*/ 1445191 w 3057486"/>
                <a:gd name="connsiteY29" fmla="*/ 870866 h 6788218"/>
                <a:gd name="connsiteX30" fmla="*/ 1395979 w 3057486"/>
                <a:gd name="connsiteY30" fmla="*/ 617371 h 6788218"/>
                <a:gd name="connsiteX31" fmla="*/ 1381114 w 3057486"/>
                <a:gd name="connsiteY31" fmla="*/ 576889 h 6788218"/>
                <a:gd name="connsiteX32" fmla="*/ 1344963 w 3057486"/>
                <a:gd name="connsiteY32" fmla="*/ 460570 h 6788218"/>
                <a:gd name="connsiteX33" fmla="*/ 1360476 w 3057486"/>
                <a:gd name="connsiteY33" fmla="*/ 321951 h 6788218"/>
                <a:gd name="connsiteX34" fmla="*/ 1371601 w 3057486"/>
                <a:gd name="connsiteY34" fmla="*/ 204062 h 6788218"/>
                <a:gd name="connsiteX35" fmla="*/ 1432275 w 3057486"/>
                <a:gd name="connsiteY35" fmla="*/ 109588 h 6788218"/>
                <a:gd name="connsiteX36" fmla="*/ 1580777 w 3057486"/>
                <a:gd name="connsiteY36" fmla="*/ 26748 h 6788218"/>
                <a:gd name="connsiteX37" fmla="*/ 1845025 w 3057486"/>
                <a:gd name="connsiteY37" fmla="*/ 5967 h 6788218"/>
                <a:gd name="connsiteX38" fmla="*/ 1978819 w 3057486"/>
                <a:gd name="connsiteY38" fmla="*/ 123099 h 6788218"/>
                <a:gd name="connsiteX39" fmla="*/ 2037400 w 3057486"/>
                <a:gd name="connsiteY39" fmla="*/ 247556 h 6788218"/>
                <a:gd name="connsiteX40" fmla="*/ 2034153 w 3057486"/>
                <a:gd name="connsiteY40" fmla="*/ 431128 h 6788218"/>
                <a:gd name="connsiteX41" fmla="*/ 2032493 w 3057486"/>
                <a:gd name="connsiteY41" fmla="*/ 640246 h 6788218"/>
                <a:gd name="connsiteX42" fmla="*/ 2076294 w 3057486"/>
                <a:gd name="connsiteY42" fmla="*/ 795965 h 6788218"/>
                <a:gd name="connsiteX43" fmla="*/ 2312194 w 3057486"/>
                <a:gd name="connsiteY43" fmla="*/ 875574 h 6788218"/>
                <a:gd name="connsiteX44" fmla="*/ 2494601 w 3057486"/>
                <a:gd name="connsiteY44" fmla="*/ 1000320 h 6788218"/>
                <a:gd name="connsiteX45" fmla="*/ 2639208 w 3057486"/>
                <a:gd name="connsiteY45" fmla="*/ 1220910 h 6788218"/>
                <a:gd name="connsiteX46" fmla="*/ 2863622 w 3057486"/>
                <a:gd name="connsiteY46" fmla="*/ 1695500 h 6788218"/>
                <a:gd name="connsiteX47" fmla="*/ 2956275 w 3057486"/>
                <a:gd name="connsiteY47" fmla="*/ 1897473 h 6788218"/>
                <a:gd name="connsiteX48" fmla="*/ 3027714 w 3057486"/>
                <a:gd name="connsiteY48" fmla="*/ 2117487 h 6788218"/>
                <a:gd name="connsiteX49" fmla="*/ 2943430 w 3057486"/>
                <a:gd name="connsiteY49" fmla="*/ 2677153 h 6788218"/>
                <a:gd name="connsiteX50" fmla="*/ 2871920 w 3057486"/>
                <a:gd name="connsiteY50" fmla="*/ 2968458 h 6788218"/>
                <a:gd name="connsiteX51" fmla="*/ 2790020 w 3057486"/>
                <a:gd name="connsiteY51" fmla="*/ 3043503 h 6788218"/>
                <a:gd name="connsiteX52" fmla="*/ 2791535 w 3057486"/>
                <a:gd name="connsiteY52" fmla="*/ 3119848 h 6788218"/>
                <a:gd name="connsiteX53" fmla="*/ 2725365 w 3057486"/>
                <a:gd name="connsiteY53" fmla="*/ 3408918 h 6788218"/>
                <a:gd name="connsiteX54" fmla="*/ 2603200 w 3057486"/>
                <a:gd name="connsiteY54" fmla="*/ 3762570 h 6788218"/>
                <a:gd name="connsiteX55" fmla="*/ 2460182 w 3057486"/>
                <a:gd name="connsiteY55" fmla="*/ 4178205 h 6788218"/>
                <a:gd name="connsiteX56" fmla="*/ 2383043 w 3057486"/>
                <a:gd name="connsiteY56" fmla="*/ 4521755 h 6788218"/>
                <a:gd name="connsiteX57" fmla="*/ 2475406 w 3057486"/>
                <a:gd name="connsiteY57" fmla="*/ 4669537 h 6788218"/>
                <a:gd name="connsiteX58" fmla="*/ 2724788 w 3057486"/>
                <a:gd name="connsiteY58" fmla="*/ 5085173 h 6788218"/>
                <a:gd name="connsiteX59" fmla="*/ 2891043 w 3057486"/>
                <a:gd name="connsiteY59" fmla="*/ 5491573 h 6788218"/>
                <a:gd name="connsiteX60" fmla="*/ 3001879 w 3057486"/>
                <a:gd name="connsiteY60" fmla="*/ 5796373 h 6788218"/>
                <a:gd name="connsiteX61" fmla="*/ 3057297 w 3057486"/>
                <a:gd name="connsiteY61" fmla="*/ 6128882 h 6788218"/>
                <a:gd name="connsiteX62" fmla="*/ 3020352 w 3057486"/>
                <a:gd name="connsiteY62" fmla="*/ 6276664 h 6788218"/>
                <a:gd name="connsiteX63" fmla="*/ 3029011 w 3057486"/>
                <a:gd name="connsiteY63" fmla="*/ 6357482 h 6788218"/>
                <a:gd name="connsiteX64" fmla="*/ 2937225 w 3057486"/>
                <a:gd name="connsiteY64" fmla="*/ 6387501 h 6788218"/>
                <a:gd name="connsiteX65" fmla="*/ 2891043 w 3057486"/>
                <a:gd name="connsiteY65" fmla="*/ 6470628 h 6788218"/>
                <a:gd name="connsiteX66" fmla="*/ 2844861 w 3057486"/>
                <a:gd name="connsiteY66" fmla="*/ 6618410 h 6788218"/>
                <a:gd name="connsiteX67" fmla="*/ 2844861 w 3057486"/>
                <a:gd name="connsiteY67" fmla="*/ 6729246 h 6788218"/>
                <a:gd name="connsiteX68" fmla="*/ 2623188 w 3057486"/>
                <a:gd name="connsiteY68" fmla="*/ 6784664 h 6788218"/>
                <a:gd name="connsiteX69" fmla="*/ 2419988 w 3057486"/>
                <a:gd name="connsiteY69" fmla="*/ 6766191 h 6788218"/>
                <a:gd name="connsiteX70" fmla="*/ 2410752 w 3057486"/>
                <a:gd name="connsiteY70" fmla="*/ 6710773 h 6788218"/>
                <a:gd name="connsiteX71" fmla="*/ 2336861 w 3057486"/>
                <a:gd name="connsiteY71" fmla="*/ 6766191 h 6788218"/>
                <a:gd name="connsiteX72" fmla="*/ 2189079 w 3057486"/>
                <a:gd name="connsiteY72" fmla="*/ 6784664 h 6788218"/>
                <a:gd name="connsiteX73" fmla="*/ 1736497 w 3057486"/>
                <a:gd name="connsiteY73" fmla="*/ 6784664 h 6788218"/>
                <a:gd name="connsiteX74" fmla="*/ 1671843 w 3057486"/>
                <a:gd name="connsiteY74" fmla="*/ 6747719 h 6788218"/>
                <a:gd name="connsiteX75" fmla="*/ 1745734 w 3057486"/>
                <a:gd name="connsiteY75" fmla="*/ 6590701 h 6788218"/>
                <a:gd name="connsiteX76" fmla="*/ 1902752 w 3057486"/>
                <a:gd name="connsiteY76" fmla="*/ 6553755 h 6788218"/>
                <a:gd name="connsiteX77" fmla="*/ 1995115 w 3057486"/>
                <a:gd name="connsiteY77" fmla="*/ 6489101 h 6788218"/>
                <a:gd name="connsiteX78" fmla="*/ 1933347 w 3057486"/>
                <a:gd name="connsiteY78" fmla="*/ 6375378 h 6788218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663689 w 3057486"/>
                <a:gd name="connsiteY10" fmla="*/ 2358786 h 6788218"/>
                <a:gd name="connsiteX11" fmla="*/ 1456808 w 3057486"/>
                <a:gd name="connsiteY11" fmla="*/ 2525618 h 6788218"/>
                <a:gd name="connsiteX12" fmla="*/ 1095435 w 3057486"/>
                <a:gd name="connsiteY12" fmla="*/ 2804730 h 6788218"/>
                <a:gd name="connsiteX13" fmla="*/ 841796 w 3057486"/>
                <a:gd name="connsiteY13" fmla="*/ 2965428 h 6788218"/>
                <a:gd name="connsiteX14" fmla="*/ 878453 w 3057486"/>
                <a:gd name="connsiteY14" fmla="*/ 2862313 h 6788218"/>
                <a:gd name="connsiteX15" fmla="*/ 217981 w 3057486"/>
                <a:gd name="connsiteY15" fmla="*/ 2778680 h 6788218"/>
                <a:gd name="connsiteX16" fmla="*/ 135143 w 3057486"/>
                <a:gd name="connsiteY16" fmla="*/ 2766557 h 6788218"/>
                <a:gd name="connsiteX17" fmla="*/ 54036 w 3057486"/>
                <a:gd name="connsiteY17" fmla="*/ 2800616 h 6788218"/>
                <a:gd name="connsiteX18" fmla="*/ 61 w 3057486"/>
                <a:gd name="connsiteY18" fmla="*/ 2794555 h 6788218"/>
                <a:gd name="connsiteX19" fmla="*/ 46243 w 3057486"/>
                <a:gd name="connsiteY19" fmla="*/ 2711428 h 6788218"/>
                <a:gd name="connsiteX20" fmla="*/ 166315 w 3057486"/>
                <a:gd name="connsiteY20" fmla="*/ 2545173 h 6788218"/>
                <a:gd name="connsiteX21" fmla="*/ 314097 w 3057486"/>
                <a:gd name="connsiteY21" fmla="*/ 2462046 h 6788218"/>
                <a:gd name="connsiteX22" fmla="*/ 480352 w 3057486"/>
                <a:gd name="connsiteY22" fmla="*/ 2332737 h 6788218"/>
                <a:gd name="connsiteX23" fmla="*/ 729734 w 3057486"/>
                <a:gd name="connsiteY23" fmla="*/ 2074119 h 6788218"/>
                <a:gd name="connsiteX24" fmla="*/ 1440573 w 3057486"/>
                <a:gd name="connsiteY24" fmla="*/ 1848116 h 6788218"/>
                <a:gd name="connsiteX25" fmla="*/ 1424337 w 3057486"/>
                <a:gd name="connsiteY25" fmla="*/ 1541873 h 6788218"/>
                <a:gd name="connsiteX26" fmla="*/ 1448871 w 3057486"/>
                <a:gd name="connsiteY26" fmla="*/ 1214199 h 6788218"/>
                <a:gd name="connsiteX27" fmla="*/ 1606971 w 3057486"/>
                <a:gd name="connsiteY27" fmla="*/ 1023627 h 6788218"/>
                <a:gd name="connsiteX28" fmla="*/ 1549750 w 3057486"/>
                <a:gd name="connsiteY28" fmla="*/ 899729 h 6788218"/>
                <a:gd name="connsiteX29" fmla="*/ 1445191 w 3057486"/>
                <a:gd name="connsiteY29" fmla="*/ 870866 h 6788218"/>
                <a:gd name="connsiteX30" fmla="*/ 1395979 w 3057486"/>
                <a:gd name="connsiteY30" fmla="*/ 617371 h 6788218"/>
                <a:gd name="connsiteX31" fmla="*/ 1381114 w 3057486"/>
                <a:gd name="connsiteY31" fmla="*/ 576889 h 6788218"/>
                <a:gd name="connsiteX32" fmla="*/ 1344963 w 3057486"/>
                <a:gd name="connsiteY32" fmla="*/ 460570 h 6788218"/>
                <a:gd name="connsiteX33" fmla="*/ 1360476 w 3057486"/>
                <a:gd name="connsiteY33" fmla="*/ 321951 h 6788218"/>
                <a:gd name="connsiteX34" fmla="*/ 1371601 w 3057486"/>
                <a:gd name="connsiteY34" fmla="*/ 204062 h 6788218"/>
                <a:gd name="connsiteX35" fmla="*/ 1432275 w 3057486"/>
                <a:gd name="connsiteY35" fmla="*/ 109588 h 6788218"/>
                <a:gd name="connsiteX36" fmla="*/ 1580777 w 3057486"/>
                <a:gd name="connsiteY36" fmla="*/ 26748 h 6788218"/>
                <a:gd name="connsiteX37" fmla="*/ 1845025 w 3057486"/>
                <a:gd name="connsiteY37" fmla="*/ 5967 h 6788218"/>
                <a:gd name="connsiteX38" fmla="*/ 1978819 w 3057486"/>
                <a:gd name="connsiteY38" fmla="*/ 123099 h 6788218"/>
                <a:gd name="connsiteX39" fmla="*/ 2037400 w 3057486"/>
                <a:gd name="connsiteY39" fmla="*/ 247556 h 6788218"/>
                <a:gd name="connsiteX40" fmla="*/ 2034153 w 3057486"/>
                <a:gd name="connsiteY40" fmla="*/ 431128 h 6788218"/>
                <a:gd name="connsiteX41" fmla="*/ 2032493 w 3057486"/>
                <a:gd name="connsiteY41" fmla="*/ 640246 h 6788218"/>
                <a:gd name="connsiteX42" fmla="*/ 2076294 w 3057486"/>
                <a:gd name="connsiteY42" fmla="*/ 795965 h 6788218"/>
                <a:gd name="connsiteX43" fmla="*/ 2312194 w 3057486"/>
                <a:gd name="connsiteY43" fmla="*/ 875574 h 6788218"/>
                <a:gd name="connsiteX44" fmla="*/ 2494601 w 3057486"/>
                <a:gd name="connsiteY44" fmla="*/ 1000320 h 6788218"/>
                <a:gd name="connsiteX45" fmla="*/ 2639208 w 3057486"/>
                <a:gd name="connsiteY45" fmla="*/ 1220910 h 6788218"/>
                <a:gd name="connsiteX46" fmla="*/ 2863622 w 3057486"/>
                <a:gd name="connsiteY46" fmla="*/ 1695500 h 6788218"/>
                <a:gd name="connsiteX47" fmla="*/ 2956275 w 3057486"/>
                <a:gd name="connsiteY47" fmla="*/ 1897473 h 6788218"/>
                <a:gd name="connsiteX48" fmla="*/ 3027714 w 3057486"/>
                <a:gd name="connsiteY48" fmla="*/ 2117487 h 6788218"/>
                <a:gd name="connsiteX49" fmla="*/ 2943430 w 3057486"/>
                <a:gd name="connsiteY49" fmla="*/ 2677153 h 6788218"/>
                <a:gd name="connsiteX50" fmla="*/ 2871920 w 3057486"/>
                <a:gd name="connsiteY50" fmla="*/ 2968458 h 6788218"/>
                <a:gd name="connsiteX51" fmla="*/ 2790020 w 3057486"/>
                <a:gd name="connsiteY51" fmla="*/ 3043503 h 6788218"/>
                <a:gd name="connsiteX52" fmla="*/ 2791535 w 3057486"/>
                <a:gd name="connsiteY52" fmla="*/ 3119848 h 6788218"/>
                <a:gd name="connsiteX53" fmla="*/ 2725365 w 3057486"/>
                <a:gd name="connsiteY53" fmla="*/ 3408918 h 6788218"/>
                <a:gd name="connsiteX54" fmla="*/ 2603200 w 3057486"/>
                <a:gd name="connsiteY54" fmla="*/ 3762570 h 6788218"/>
                <a:gd name="connsiteX55" fmla="*/ 2460182 w 3057486"/>
                <a:gd name="connsiteY55" fmla="*/ 4178205 h 6788218"/>
                <a:gd name="connsiteX56" fmla="*/ 2383043 w 3057486"/>
                <a:gd name="connsiteY56" fmla="*/ 4521755 h 6788218"/>
                <a:gd name="connsiteX57" fmla="*/ 2475406 w 3057486"/>
                <a:gd name="connsiteY57" fmla="*/ 4669537 h 6788218"/>
                <a:gd name="connsiteX58" fmla="*/ 2724788 w 3057486"/>
                <a:gd name="connsiteY58" fmla="*/ 5085173 h 6788218"/>
                <a:gd name="connsiteX59" fmla="*/ 2891043 w 3057486"/>
                <a:gd name="connsiteY59" fmla="*/ 5491573 h 6788218"/>
                <a:gd name="connsiteX60" fmla="*/ 3001879 w 3057486"/>
                <a:gd name="connsiteY60" fmla="*/ 5796373 h 6788218"/>
                <a:gd name="connsiteX61" fmla="*/ 3057297 w 3057486"/>
                <a:gd name="connsiteY61" fmla="*/ 6128882 h 6788218"/>
                <a:gd name="connsiteX62" fmla="*/ 3020352 w 3057486"/>
                <a:gd name="connsiteY62" fmla="*/ 6276664 h 6788218"/>
                <a:gd name="connsiteX63" fmla="*/ 3029011 w 3057486"/>
                <a:gd name="connsiteY63" fmla="*/ 6357482 h 6788218"/>
                <a:gd name="connsiteX64" fmla="*/ 2937225 w 3057486"/>
                <a:gd name="connsiteY64" fmla="*/ 6387501 h 6788218"/>
                <a:gd name="connsiteX65" fmla="*/ 2891043 w 3057486"/>
                <a:gd name="connsiteY65" fmla="*/ 6470628 h 6788218"/>
                <a:gd name="connsiteX66" fmla="*/ 2844861 w 3057486"/>
                <a:gd name="connsiteY66" fmla="*/ 6618410 h 6788218"/>
                <a:gd name="connsiteX67" fmla="*/ 2844861 w 3057486"/>
                <a:gd name="connsiteY67" fmla="*/ 6729246 h 6788218"/>
                <a:gd name="connsiteX68" fmla="*/ 2623188 w 3057486"/>
                <a:gd name="connsiteY68" fmla="*/ 6784664 h 6788218"/>
                <a:gd name="connsiteX69" fmla="*/ 2419988 w 3057486"/>
                <a:gd name="connsiteY69" fmla="*/ 6766191 h 6788218"/>
                <a:gd name="connsiteX70" fmla="*/ 2410752 w 3057486"/>
                <a:gd name="connsiteY70" fmla="*/ 6710773 h 6788218"/>
                <a:gd name="connsiteX71" fmla="*/ 2336861 w 3057486"/>
                <a:gd name="connsiteY71" fmla="*/ 6766191 h 6788218"/>
                <a:gd name="connsiteX72" fmla="*/ 2189079 w 3057486"/>
                <a:gd name="connsiteY72" fmla="*/ 6784664 h 6788218"/>
                <a:gd name="connsiteX73" fmla="*/ 1736497 w 3057486"/>
                <a:gd name="connsiteY73" fmla="*/ 6784664 h 6788218"/>
                <a:gd name="connsiteX74" fmla="*/ 1671843 w 3057486"/>
                <a:gd name="connsiteY74" fmla="*/ 6747719 h 6788218"/>
                <a:gd name="connsiteX75" fmla="*/ 1745734 w 3057486"/>
                <a:gd name="connsiteY75" fmla="*/ 6590701 h 6788218"/>
                <a:gd name="connsiteX76" fmla="*/ 1902752 w 3057486"/>
                <a:gd name="connsiteY76" fmla="*/ 6553755 h 6788218"/>
                <a:gd name="connsiteX77" fmla="*/ 1995115 w 3057486"/>
                <a:gd name="connsiteY77" fmla="*/ 6489101 h 6788218"/>
                <a:gd name="connsiteX78" fmla="*/ 1933347 w 3057486"/>
                <a:gd name="connsiteY78" fmla="*/ 6375378 h 6788218"/>
                <a:gd name="connsiteX0" fmla="*/ 1933347 w 3057486"/>
                <a:gd name="connsiteY0" fmla="*/ 6375378 h 6788218"/>
                <a:gd name="connsiteX1" fmla="*/ 2010413 w 3057486"/>
                <a:gd name="connsiteY1" fmla="*/ 6262810 h 6788218"/>
                <a:gd name="connsiteX2" fmla="*/ 2164256 w 3057486"/>
                <a:gd name="connsiteY2" fmla="*/ 6207969 h 6788218"/>
                <a:gd name="connsiteX3" fmla="*/ 2050534 w 3057486"/>
                <a:gd name="connsiteY3" fmla="*/ 5897973 h 6788218"/>
                <a:gd name="connsiteX4" fmla="*/ 1865806 w 3057486"/>
                <a:gd name="connsiteY4" fmla="*/ 5325319 h 6788218"/>
                <a:gd name="connsiteX5" fmla="*/ 1579479 w 3057486"/>
                <a:gd name="connsiteY5" fmla="*/ 4715719 h 6788218"/>
                <a:gd name="connsiteX6" fmla="*/ 1542534 w 3057486"/>
                <a:gd name="connsiteY6" fmla="*/ 4494046 h 6788218"/>
                <a:gd name="connsiteX7" fmla="*/ 1607188 w 3057486"/>
                <a:gd name="connsiteY7" fmla="*/ 4041464 h 6788218"/>
                <a:gd name="connsiteX8" fmla="*/ 1745734 w 3057486"/>
                <a:gd name="connsiteY8" fmla="*/ 3210191 h 6788218"/>
                <a:gd name="connsiteX9" fmla="*/ 1727261 w 3057486"/>
                <a:gd name="connsiteY9" fmla="*/ 2572882 h 6788218"/>
                <a:gd name="connsiteX10" fmla="*/ 1663689 w 3057486"/>
                <a:gd name="connsiteY10" fmla="*/ 2358786 h 6788218"/>
                <a:gd name="connsiteX11" fmla="*/ 1456808 w 3057486"/>
                <a:gd name="connsiteY11" fmla="*/ 2525618 h 6788218"/>
                <a:gd name="connsiteX12" fmla="*/ 1095435 w 3057486"/>
                <a:gd name="connsiteY12" fmla="*/ 2804730 h 6788218"/>
                <a:gd name="connsiteX13" fmla="*/ 841796 w 3057486"/>
                <a:gd name="connsiteY13" fmla="*/ 2965428 h 6788218"/>
                <a:gd name="connsiteX14" fmla="*/ 878453 w 3057486"/>
                <a:gd name="connsiteY14" fmla="*/ 2862313 h 6788218"/>
                <a:gd name="connsiteX15" fmla="*/ 746619 w 3057486"/>
                <a:gd name="connsiteY15" fmla="*/ 2923936 h 6788218"/>
                <a:gd name="connsiteX16" fmla="*/ 135143 w 3057486"/>
                <a:gd name="connsiteY16" fmla="*/ 2766557 h 6788218"/>
                <a:gd name="connsiteX17" fmla="*/ 54036 w 3057486"/>
                <a:gd name="connsiteY17" fmla="*/ 2800616 h 6788218"/>
                <a:gd name="connsiteX18" fmla="*/ 61 w 3057486"/>
                <a:gd name="connsiteY18" fmla="*/ 2794555 h 6788218"/>
                <a:gd name="connsiteX19" fmla="*/ 46243 w 3057486"/>
                <a:gd name="connsiteY19" fmla="*/ 2711428 h 6788218"/>
                <a:gd name="connsiteX20" fmla="*/ 166315 w 3057486"/>
                <a:gd name="connsiteY20" fmla="*/ 2545173 h 6788218"/>
                <a:gd name="connsiteX21" fmla="*/ 314097 w 3057486"/>
                <a:gd name="connsiteY21" fmla="*/ 2462046 h 6788218"/>
                <a:gd name="connsiteX22" fmla="*/ 480352 w 3057486"/>
                <a:gd name="connsiteY22" fmla="*/ 2332737 h 6788218"/>
                <a:gd name="connsiteX23" fmla="*/ 729734 w 3057486"/>
                <a:gd name="connsiteY23" fmla="*/ 2074119 h 6788218"/>
                <a:gd name="connsiteX24" fmla="*/ 1440573 w 3057486"/>
                <a:gd name="connsiteY24" fmla="*/ 1848116 h 6788218"/>
                <a:gd name="connsiteX25" fmla="*/ 1424337 w 3057486"/>
                <a:gd name="connsiteY25" fmla="*/ 1541873 h 6788218"/>
                <a:gd name="connsiteX26" fmla="*/ 1448871 w 3057486"/>
                <a:gd name="connsiteY26" fmla="*/ 1214199 h 6788218"/>
                <a:gd name="connsiteX27" fmla="*/ 1606971 w 3057486"/>
                <a:gd name="connsiteY27" fmla="*/ 1023627 h 6788218"/>
                <a:gd name="connsiteX28" fmla="*/ 1549750 w 3057486"/>
                <a:gd name="connsiteY28" fmla="*/ 899729 h 6788218"/>
                <a:gd name="connsiteX29" fmla="*/ 1445191 w 3057486"/>
                <a:gd name="connsiteY29" fmla="*/ 870866 h 6788218"/>
                <a:gd name="connsiteX30" fmla="*/ 1395979 w 3057486"/>
                <a:gd name="connsiteY30" fmla="*/ 617371 h 6788218"/>
                <a:gd name="connsiteX31" fmla="*/ 1381114 w 3057486"/>
                <a:gd name="connsiteY31" fmla="*/ 576889 h 6788218"/>
                <a:gd name="connsiteX32" fmla="*/ 1344963 w 3057486"/>
                <a:gd name="connsiteY32" fmla="*/ 460570 h 6788218"/>
                <a:gd name="connsiteX33" fmla="*/ 1360476 w 3057486"/>
                <a:gd name="connsiteY33" fmla="*/ 321951 h 6788218"/>
                <a:gd name="connsiteX34" fmla="*/ 1371601 w 3057486"/>
                <a:gd name="connsiteY34" fmla="*/ 204062 h 6788218"/>
                <a:gd name="connsiteX35" fmla="*/ 1432275 w 3057486"/>
                <a:gd name="connsiteY35" fmla="*/ 109588 h 6788218"/>
                <a:gd name="connsiteX36" fmla="*/ 1580777 w 3057486"/>
                <a:gd name="connsiteY36" fmla="*/ 26748 h 6788218"/>
                <a:gd name="connsiteX37" fmla="*/ 1845025 w 3057486"/>
                <a:gd name="connsiteY37" fmla="*/ 5967 h 6788218"/>
                <a:gd name="connsiteX38" fmla="*/ 1978819 w 3057486"/>
                <a:gd name="connsiteY38" fmla="*/ 123099 h 6788218"/>
                <a:gd name="connsiteX39" fmla="*/ 2037400 w 3057486"/>
                <a:gd name="connsiteY39" fmla="*/ 247556 h 6788218"/>
                <a:gd name="connsiteX40" fmla="*/ 2034153 w 3057486"/>
                <a:gd name="connsiteY40" fmla="*/ 431128 h 6788218"/>
                <a:gd name="connsiteX41" fmla="*/ 2032493 w 3057486"/>
                <a:gd name="connsiteY41" fmla="*/ 640246 h 6788218"/>
                <a:gd name="connsiteX42" fmla="*/ 2076294 w 3057486"/>
                <a:gd name="connsiteY42" fmla="*/ 795965 h 6788218"/>
                <a:gd name="connsiteX43" fmla="*/ 2312194 w 3057486"/>
                <a:gd name="connsiteY43" fmla="*/ 875574 h 6788218"/>
                <a:gd name="connsiteX44" fmla="*/ 2494601 w 3057486"/>
                <a:gd name="connsiteY44" fmla="*/ 1000320 h 6788218"/>
                <a:gd name="connsiteX45" fmla="*/ 2639208 w 3057486"/>
                <a:gd name="connsiteY45" fmla="*/ 1220910 h 6788218"/>
                <a:gd name="connsiteX46" fmla="*/ 2863622 w 3057486"/>
                <a:gd name="connsiteY46" fmla="*/ 1695500 h 6788218"/>
                <a:gd name="connsiteX47" fmla="*/ 2956275 w 3057486"/>
                <a:gd name="connsiteY47" fmla="*/ 1897473 h 6788218"/>
                <a:gd name="connsiteX48" fmla="*/ 3027714 w 3057486"/>
                <a:gd name="connsiteY48" fmla="*/ 2117487 h 6788218"/>
                <a:gd name="connsiteX49" fmla="*/ 2943430 w 3057486"/>
                <a:gd name="connsiteY49" fmla="*/ 2677153 h 6788218"/>
                <a:gd name="connsiteX50" fmla="*/ 2871920 w 3057486"/>
                <a:gd name="connsiteY50" fmla="*/ 2968458 h 6788218"/>
                <a:gd name="connsiteX51" fmla="*/ 2790020 w 3057486"/>
                <a:gd name="connsiteY51" fmla="*/ 3043503 h 6788218"/>
                <a:gd name="connsiteX52" fmla="*/ 2791535 w 3057486"/>
                <a:gd name="connsiteY52" fmla="*/ 3119848 h 6788218"/>
                <a:gd name="connsiteX53" fmla="*/ 2725365 w 3057486"/>
                <a:gd name="connsiteY53" fmla="*/ 3408918 h 6788218"/>
                <a:gd name="connsiteX54" fmla="*/ 2603200 w 3057486"/>
                <a:gd name="connsiteY54" fmla="*/ 3762570 h 6788218"/>
                <a:gd name="connsiteX55" fmla="*/ 2460182 w 3057486"/>
                <a:gd name="connsiteY55" fmla="*/ 4178205 h 6788218"/>
                <a:gd name="connsiteX56" fmla="*/ 2383043 w 3057486"/>
                <a:gd name="connsiteY56" fmla="*/ 4521755 h 6788218"/>
                <a:gd name="connsiteX57" fmla="*/ 2475406 w 3057486"/>
                <a:gd name="connsiteY57" fmla="*/ 4669537 h 6788218"/>
                <a:gd name="connsiteX58" fmla="*/ 2724788 w 3057486"/>
                <a:gd name="connsiteY58" fmla="*/ 5085173 h 6788218"/>
                <a:gd name="connsiteX59" fmla="*/ 2891043 w 3057486"/>
                <a:gd name="connsiteY59" fmla="*/ 5491573 h 6788218"/>
                <a:gd name="connsiteX60" fmla="*/ 3001879 w 3057486"/>
                <a:gd name="connsiteY60" fmla="*/ 5796373 h 6788218"/>
                <a:gd name="connsiteX61" fmla="*/ 3057297 w 3057486"/>
                <a:gd name="connsiteY61" fmla="*/ 6128882 h 6788218"/>
                <a:gd name="connsiteX62" fmla="*/ 3020352 w 3057486"/>
                <a:gd name="connsiteY62" fmla="*/ 6276664 h 6788218"/>
                <a:gd name="connsiteX63" fmla="*/ 3029011 w 3057486"/>
                <a:gd name="connsiteY63" fmla="*/ 6357482 h 6788218"/>
                <a:gd name="connsiteX64" fmla="*/ 2937225 w 3057486"/>
                <a:gd name="connsiteY64" fmla="*/ 6387501 h 6788218"/>
                <a:gd name="connsiteX65" fmla="*/ 2891043 w 3057486"/>
                <a:gd name="connsiteY65" fmla="*/ 6470628 h 6788218"/>
                <a:gd name="connsiteX66" fmla="*/ 2844861 w 3057486"/>
                <a:gd name="connsiteY66" fmla="*/ 6618410 h 6788218"/>
                <a:gd name="connsiteX67" fmla="*/ 2844861 w 3057486"/>
                <a:gd name="connsiteY67" fmla="*/ 6729246 h 6788218"/>
                <a:gd name="connsiteX68" fmla="*/ 2623188 w 3057486"/>
                <a:gd name="connsiteY68" fmla="*/ 6784664 h 6788218"/>
                <a:gd name="connsiteX69" fmla="*/ 2419988 w 3057486"/>
                <a:gd name="connsiteY69" fmla="*/ 6766191 h 6788218"/>
                <a:gd name="connsiteX70" fmla="*/ 2410752 w 3057486"/>
                <a:gd name="connsiteY70" fmla="*/ 6710773 h 6788218"/>
                <a:gd name="connsiteX71" fmla="*/ 2336861 w 3057486"/>
                <a:gd name="connsiteY71" fmla="*/ 6766191 h 6788218"/>
                <a:gd name="connsiteX72" fmla="*/ 2189079 w 3057486"/>
                <a:gd name="connsiteY72" fmla="*/ 6784664 h 6788218"/>
                <a:gd name="connsiteX73" fmla="*/ 1736497 w 3057486"/>
                <a:gd name="connsiteY73" fmla="*/ 6784664 h 6788218"/>
                <a:gd name="connsiteX74" fmla="*/ 1671843 w 3057486"/>
                <a:gd name="connsiteY74" fmla="*/ 6747719 h 6788218"/>
                <a:gd name="connsiteX75" fmla="*/ 1745734 w 3057486"/>
                <a:gd name="connsiteY75" fmla="*/ 6590701 h 6788218"/>
                <a:gd name="connsiteX76" fmla="*/ 1902752 w 3057486"/>
                <a:gd name="connsiteY76" fmla="*/ 6553755 h 6788218"/>
                <a:gd name="connsiteX77" fmla="*/ 1995115 w 3057486"/>
                <a:gd name="connsiteY77" fmla="*/ 6489101 h 6788218"/>
                <a:gd name="connsiteX78" fmla="*/ 1933347 w 3057486"/>
                <a:gd name="connsiteY78" fmla="*/ 6375378 h 6788218"/>
                <a:gd name="connsiteX0" fmla="*/ 1957377 w 3081516"/>
                <a:gd name="connsiteY0" fmla="*/ 6375378 h 6788218"/>
                <a:gd name="connsiteX1" fmla="*/ 2034443 w 3081516"/>
                <a:gd name="connsiteY1" fmla="*/ 6262810 h 6788218"/>
                <a:gd name="connsiteX2" fmla="*/ 2188286 w 3081516"/>
                <a:gd name="connsiteY2" fmla="*/ 6207969 h 6788218"/>
                <a:gd name="connsiteX3" fmla="*/ 2074564 w 3081516"/>
                <a:gd name="connsiteY3" fmla="*/ 5897973 h 6788218"/>
                <a:gd name="connsiteX4" fmla="*/ 1889836 w 3081516"/>
                <a:gd name="connsiteY4" fmla="*/ 5325319 h 6788218"/>
                <a:gd name="connsiteX5" fmla="*/ 1603509 w 3081516"/>
                <a:gd name="connsiteY5" fmla="*/ 4715719 h 6788218"/>
                <a:gd name="connsiteX6" fmla="*/ 1566564 w 3081516"/>
                <a:gd name="connsiteY6" fmla="*/ 4494046 h 6788218"/>
                <a:gd name="connsiteX7" fmla="*/ 1631218 w 3081516"/>
                <a:gd name="connsiteY7" fmla="*/ 4041464 h 6788218"/>
                <a:gd name="connsiteX8" fmla="*/ 1769764 w 3081516"/>
                <a:gd name="connsiteY8" fmla="*/ 3210191 h 6788218"/>
                <a:gd name="connsiteX9" fmla="*/ 1751291 w 3081516"/>
                <a:gd name="connsiteY9" fmla="*/ 2572882 h 6788218"/>
                <a:gd name="connsiteX10" fmla="*/ 1687719 w 3081516"/>
                <a:gd name="connsiteY10" fmla="*/ 2358786 h 6788218"/>
                <a:gd name="connsiteX11" fmla="*/ 1480838 w 3081516"/>
                <a:gd name="connsiteY11" fmla="*/ 2525618 h 6788218"/>
                <a:gd name="connsiteX12" fmla="*/ 1119465 w 3081516"/>
                <a:gd name="connsiteY12" fmla="*/ 2804730 h 6788218"/>
                <a:gd name="connsiteX13" fmla="*/ 865826 w 3081516"/>
                <a:gd name="connsiteY13" fmla="*/ 2965428 h 6788218"/>
                <a:gd name="connsiteX14" fmla="*/ 902483 w 3081516"/>
                <a:gd name="connsiteY14" fmla="*/ 2862313 h 6788218"/>
                <a:gd name="connsiteX15" fmla="*/ 770649 w 3081516"/>
                <a:gd name="connsiteY15" fmla="*/ 2923936 h 6788218"/>
                <a:gd name="connsiteX16" fmla="*/ 840210 w 3081516"/>
                <a:gd name="connsiteY16" fmla="*/ 2809419 h 6788218"/>
                <a:gd name="connsiteX17" fmla="*/ 78066 w 3081516"/>
                <a:gd name="connsiteY17" fmla="*/ 2800616 h 6788218"/>
                <a:gd name="connsiteX18" fmla="*/ 24091 w 3081516"/>
                <a:gd name="connsiteY18" fmla="*/ 2794555 h 6788218"/>
                <a:gd name="connsiteX19" fmla="*/ 70273 w 3081516"/>
                <a:gd name="connsiteY19" fmla="*/ 2711428 h 6788218"/>
                <a:gd name="connsiteX20" fmla="*/ 190345 w 3081516"/>
                <a:gd name="connsiteY20" fmla="*/ 2545173 h 6788218"/>
                <a:gd name="connsiteX21" fmla="*/ 338127 w 3081516"/>
                <a:gd name="connsiteY21" fmla="*/ 2462046 h 6788218"/>
                <a:gd name="connsiteX22" fmla="*/ 504382 w 3081516"/>
                <a:gd name="connsiteY22" fmla="*/ 2332737 h 6788218"/>
                <a:gd name="connsiteX23" fmla="*/ 753764 w 3081516"/>
                <a:gd name="connsiteY23" fmla="*/ 2074119 h 6788218"/>
                <a:gd name="connsiteX24" fmla="*/ 1464603 w 3081516"/>
                <a:gd name="connsiteY24" fmla="*/ 1848116 h 6788218"/>
                <a:gd name="connsiteX25" fmla="*/ 1448367 w 3081516"/>
                <a:gd name="connsiteY25" fmla="*/ 1541873 h 6788218"/>
                <a:gd name="connsiteX26" fmla="*/ 1472901 w 3081516"/>
                <a:gd name="connsiteY26" fmla="*/ 1214199 h 6788218"/>
                <a:gd name="connsiteX27" fmla="*/ 1631001 w 3081516"/>
                <a:gd name="connsiteY27" fmla="*/ 1023627 h 6788218"/>
                <a:gd name="connsiteX28" fmla="*/ 1573780 w 3081516"/>
                <a:gd name="connsiteY28" fmla="*/ 899729 h 6788218"/>
                <a:gd name="connsiteX29" fmla="*/ 1469221 w 3081516"/>
                <a:gd name="connsiteY29" fmla="*/ 870866 h 6788218"/>
                <a:gd name="connsiteX30" fmla="*/ 1420009 w 3081516"/>
                <a:gd name="connsiteY30" fmla="*/ 617371 h 6788218"/>
                <a:gd name="connsiteX31" fmla="*/ 1405144 w 3081516"/>
                <a:gd name="connsiteY31" fmla="*/ 576889 h 6788218"/>
                <a:gd name="connsiteX32" fmla="*/ 1368993 w 3081516"/>
                <a:gd name="connsiteY32" fmla="*/ 460570 h 6788218"/>
                <a:gd name="connsiteX33" fmla="*/ 1384506 w 3081516"/>
                <a:gd name="connsiteY33" fmla="*/ 321951 h 6788218"/>
                <a:gd name="connsiteX34" fmla="*/ 1395631 w 3081516"/>
                <a:gd name="connsiteY34" fmla="*/ 204062 h 6788218"/>
                <a:gd name="connsiteX35" fmla="*/ 1456305 w 3081516"/>
                <a:gd name="connsiteY35" fmla="*/ 109588 h 6788218"/>
                <a:gd name="connsiteX36" fmla="*/ 1604807 w 3081516"/>
                <a:gd name="connsiteY36" fmla="*/ 26748 h 6788218"/>
                <a:gd name="connsiteX37" fmla="*/ 1869055 w 3081516"/>
                <a:gd name="connsiteY37" fmla="*/ 5967 h 6788218"/>
                <a:gd name="connsiteX38" fmla="*/ 2002849 w 3081516"/>
                <a:gd name="connsiteY38" fmla="*/ 123099 h 6788218"/>
                <a:gd name="connsiteX39" fmla="*/ 2061430 w 3081516"/>
                <a:gd name="connsiteY39" fmla="*/ 247556 h 6788218"/>
                <a:gd name="connsiteX40" fmla="*/ 2058183 w 3081516"/>
                <a:gd name="connsiteY40" fmla="*/ 431128 h 6788218"/>
                <a:gd name="connsiteX41" fmla="*/ 2056523 w 3081516"/>
                <a:gd name="connsiteY41" fmla="*/ 640246 h 6788218"/>
                <a:gd name="connsiteX42" fmla="*/ 2100324 w 3081516"/>
                <a:gd name="connsiteY42" fmla="*/ 795965 h 6788218"/>
                <a:gd name="connsiteX43" fmla="*/ 2336224 w 3081516"/>
                <a:gd name="connsiteY43" fmla="*/ 875574 h 6788218"/>
                <a:gd name="connsiteX44" fmla="*/ 2518631 w 3081516"/>
                <a:gd name="connsiteY44" fmla="*/ 1000320 h 6788218"/>
                <a:gd name="connsiteX45" fmla="*/ 2663238 w 3081516"/>
                <a:gd name="connsiteY45" fmla="*/ 1220910 h 6788218"/>
                <a:gd name="connsiteX46" fmla="*/ 2887652 w 3081516"/>
                <a:gd name="connsiteY46" fmla="*/ 1695500 h 6788218"/>
                <a:gd name="connsiteX47" fmla="*/ 2980305 w 3081516"/>
                <a:gd name="connsiteY47" fmla="*/ 1897473 h 6788218"/>
                <a:gd name="connsiteX48" fmla="*/ 3051744 w 3081516"/>
                <a:gd name="connsiteY48" fmla="*/ 2117487 h 6788218"/>
                <a:gd name="connsiteX49" fmla="*/ 2967460 w 3081516"/>
                <a:gd name="connsiteY49" fmla="*/ 2677153 h 6788218"/>
                <a:gd name="connsiteX50" fmla="*/ 2895950 w 3081516"/>
                <a:gd name="connsiteY50" fmla="*/ 2968458 h 6788218"/>
                <a:gd name="connsiteX51" fmla="*/ 2814050 w 3081516"/>
                <a:gd name="connsiteY51" fmla="*/ 3043503 h 6788218"/>
                <a:gd name="connsiteX52" fmla="*/ 2815565 w 3081516"/>
                <a:gd name="connsiteY52" fmla="*/ 3119848 h 6788218"/>
                <a:gd name="connsiteX53" fmla="*/ 2749395 w 3081516"/>
                <a:gd name="connsiteY53" fmla="*/ 3408918 h 6788218"/>
                <a:gd name="connsiteX54" fmla="*/ 2627230 w 3081516"/>
                <a:gd name="connsiteY54" fmla="*/ 3762570 h 6788218"/>
                <a:gd name="connsiteX55" fmla="*/ 2484212 w 3081516"/>
                <a:gd name="connsiteY55" fmla="*/ 4178205 h 6788218"/>
                <a:gd name="connsiteX56" fmla="*/ 2407073 w 3081516"/>
                <a:gd name="connsiteY56" fmla="*/ 4521755 h 6788218"/>
                <a:gd name="connsiteX57" fmla="*/ 2499436 w 3081516"/>
                <a:gd name="connsiteY57" fmla="*/ 4669537 h 6788218"/>
                <a:gd name="connsiteX58" fmla="*/ 2748818 w 3081516"/>
                <a:gd name="connsiteY58" fmla="*/ 5085173 h 6788218"/>
                <a:gd name="connsiteX59" fmla="*/ 2915073 w 3081516"/>
                <a:gd name="connsiteY59" fmla="*/ 5491573 h 6788218"/>
                <a:gd name="connsiteX60" fmla="*/ 3025909 w 3081516"/>
                <a:gd name="connsiteY60" fmla="*/ 5796373 h 6788218"/>
                <a:gd name="connsiteX61" fmla="*/ 3081327 w 3081516"/>
                <a:gd name="connsiteY61" fmla="*/ 6128882 h 6788218"/>
                <a:gd name="connsiteX62" fmla="*/ 3044382 w 3081516"/>
                <a:gd name="connsiteY62" fmla="*/ 6276664 h 6788218"/>
                <a:gd name="connsiteX63" fmla="*/ 3053041 w 3081516"/>
                <a:gd name="connsiteY63" fmla="*/ 6357482 h 6788218"/>
                <a:gd name="connsiteX64" fmla="*/ 2961255 w 3081516"/>
                <a:gd name="connsiteY64" fmla="*/ 6387501 h 6788218"/>
                <a:gd name="connsiteX65" fmla="*/ 2915073 w 3081516"/>
                <a:gd name="connsiteY65" fmla="*/ 6470628 h 6788218"/>
                <a:gd name="connsiteX66" fmla="*/ 2868891 w 3081516"/>
                <a:gd name="connsiteY66" fmla="*/ 6618410 h 6788218"/>
                <a:gd name="connsiteX67" fmla="*/ 2868891 w 3081516"/>
                <a:gd name="connsiteY67" fmla="*/ 6729246 h 6788218"/>
                <a:gd name="connsiteX68" fmla="*/ 2647218 w 3081516"/>
                <a:gd name="connsiteY68" fmla="*/ 6784664 h 6788218"/>
                <a:gd name="connsiteX69" fmla="*/ 2444018 w 3081516"/>
                <a:gd name="connsiteY69" fmla="*/ 6766191 h 6788218"/>
                <a:gd name="connsiteX70" fmla="*/ 2434782 w 3081516"/>
                <a:gd name="connsiteY70" fmla="*/ 6710773 h 6788218"/>
                <a:gd name="connsiteX71" fmla="*/ 2360891 w 3081516"/>
                <a:gd name="connsiteY71" fmla="*/ 6766191 h 6788218"/>
                <a:gd name="connsiteX72" fmla="*/ 2213109 w 3081516"/>
                <a:gd name="connsiteY72" fmla="*/ 6784664 h 6788218"/>
                <a:gd name="connsiteX73" fmla="*/ 1760527 w 3081516"/>
                <a:gd name="connsiteY73" fmla="*/ 6784664 h 6788218"/>
                <a:gd name="connsiteX74" fmla="*/ 1695873 w 3081516"/>
                <a:gd name="connsiteY74" fmla="*/ 6747719 h 6788218"/>
                <a:gd name="connsiteX75" fmla="*/ 1769764 w 3081516"/>
                <a:gd name="connsiteY75" fmla="*/ 6590701 h 6788218"/>
                <a:gd name="connsiteX76" fmla="*/ 1926782 w 3081516"/>
                <a:gd name="connsiteY76" fmla="*/ 6553755 h 6788218"/>
                <a:gd name="connsiteX77" fmla="*/ 2019145 w 3081516"/>
                <a:gd name="connsiteY77" fmla="*/ 6489101 h 6788218"/>
                <a:gd name="connsiteX78" fmla="*/ 1957377 w 3081516"/>
                <a:gd name="connsiteY78" fmla="*/ 6375378 h 6788218"/>
                <a:gd name="connsiteX0" fmla="*/ 1974501 w 3098640"/>
                <a:gd name="connsiteY0" fmla="*/ 6375378 h 6788218"/>
                <a:gd name="connsiteX1" fmla="*/ 2051567 w 3098640"/>
                <a:gd name="connsiteY1" fmla="*/ 6262810 h 6788218"/>
                <a:gd name="connsiteX2" fmla="*/ 2205410 w 3098640"/>
                <a:gd name="connsiteY2" fmla="*/ 6207969 h 6788218"/>
                <a:gd name="connsiteX3" fmla="*/ 2091688 w 3098640"/>
                <a:gd name="connsiteY3" fmla="*/ 5897973 h 6788218"/>
                <a:gd name="connsiteX4" fmla="*/ 1906960 w 3098640"/>
                <a:gd name="connsiteY4" fmla="*/ 5325319 h 6788218"/>
                <a:gd name="connsiteX5" fmla="*/ 1620633 w 3098640"/>
                <a:gd name="connsiteY5" fmla="*/ 4715719 h 6788218"/>
                <a:gd name="connsiteX6" fmla="*/ 1583688 w 3098640"/>
                <a:gd name="connsiteY6" fmla="*/ 4494046 h 6788218"/>
                <a:gd name="connsiteX7" fmla="*/ 1648342 w 3098640"/>
                <a:gd name="connsiteY7" fmla="*/ 4041464 h 6788218"/>
                <a:gd name="connsiteX8" fmla="*/ 1786888 w 3098640"/>
                <a:gd name="connsiteY8" fmla="*/ 3210191 h 6788218"/>
                <a:gd name="connsiteX9" fmla="*/ 1768415 w 3098640"/>
                <a:gd name="connsiteY9" fmla="*/ 2572882 h 6788218"/>
                <a:gd name="connsiteX10" fmla="*/ 1704843 w 3098640"/>
                <a:gd name="connsiteY10" fmla="*/ 2358786 h 6788218"/>
                <a:gd name="connsiteX11" fmla="*/ 1497962 w 3098640"/>
                <a:gd name="connsiteY11" fmla="*/ 2525618 h 6788218"/>
                <a:gd name="connsiteX12" fmla="*/ 1136589 w 3098640"/>
                <a:gd name="connsiteY12" fmla="*/ 2804730 h 6788218"/>
                <a:gd name="connsiteX13" fmla="*/ 882950 w 3098640"/>
                <a:gd name="connsiteY13" fmla="*/ 2965428 h 6788218"/>
                <a:gd name="connsiteX14" fmla="*/ 919607 w 3098640"/>
                <a:gd name="connsiteY14" fmla="*/ 2862313 h 6788218"/>
                <a:gd name="connsiteX15" fmla="*/ 787773 w 3098640"/>
                <a:gd name="connsiteY15" fmla="*/ 2923936 h 6788218"/>
                <a:gd name="connsiteX16" fmla="*/ 857334 w 3098640"/>
                <a:gd name="connsiteY16" fmla="*/ 2809419 h 6788218"/>
                <a:gd name="connsiteX17" fmla="*/ 711934 w 3098640"/>
                <a:gd name="connsiteY17" fmla="*/ 2836334 h 6788218"/>
                <a:gd name="connsiteX18" fmla="*/ 41215 w 3098640"/>
                <a:gd name="connsiteY18" fmla="*/ 2794555 h 6788218"/>
                <a:gd name="connsiteX19" fmla="*/ 87397 w 3098640"/>
                <a:gd name="connsiteY19" fmla="*/ 2711428 h 6788218"/>
                <a:gd name="connsiteX20" fmla="*/ 207469 w 3098640"/>
                <a:gd name="connsiteY20" fmla="*/ 2545173 h 6788218"/>
                <a:gd name="connsiteX21" fmla="*/ 355251 w 3098640"/>
                <a:gd name="connsiteY21" fmla="*/ 2462046 h 6788218"/>
                <a:gd name="connsiteX22" fmla="*/ 521506 w 3098640"/>
                <a:gd name="connsiteY22" fmla="*/ 2332737 h 6788218"/>
                <a:gd name="connsiteX23" fmla="*/ 770888 w 3098640"/>
                <a:gd name="connsiteY23" fmla="*/ 2074119 h 6788218"/>
                <a:gd name="connsiteX24" fmla="*/ 1481727 w 3098640"/>
                <a:gd name="connsiteY24" fmla="*/ 1848116 h 6788218"/>
                <a:gd name="connsiteX25" fmla="*/ 1465491 w 3098640"/>
                <a:gd name="connsiteY25" fmla="*/ 1541873 h 6788218"/>
                <a:gd name="connsiteX26" fmla="*/ 1490025 w 3098640"/>
                <a:gd name="connsiteY26" fmla="*/ 1214199 h 6788218"/>
                <a:gd name="connsiteX27" fmla="*/ 1648125 w 3098640"/>
                <a:gd name="connsiteY27" fmla="*/ 1023627 h 6788218"/>
                <a:gd name="connsiteX28" fmla="*/ 1590904 w 3098640"/>
                <a:gd name="connsiteY28" fmla="*/ 899729 h 6788218"/>
                <a:gd name="connsiteX29" fmla="*/ 1486345 w 3098640"/>
                <a:gd name="connsiteY29" fmla="*/ 870866 h 6788218"/>
                <a:gd name="connsiteX30" fmla="*/ 1437133 w 3098640"/>
                <a:gd name="connsiteY30" fmla="*/ 617371 h 6788218"/>
                <a:gd name="connsiteX31" fmla="*/ 1422268 w 3098640"/>
                <a:gd name="connsiteY31" fmla="*/ 576889 h 6788218"/>
                <a:gd name="connsiteX32" fmla="*/ 1386117 w 3098640"/>
                <a:gd name="connsiteY32" fmla="*/ 460570 h 6788218"/>
                <a:gd name="connsiteX33" fmla="*/ 1401630 w 3098640"/>
                <a:gd name="connsiteY33" fmla="*/ 321951 h 6788218"/>
                <a:gd name="connsiteX34" fmla="*/ 1412755 w 3098640"/>
                <a:gd name="connsiteY34" fmla="*/ 204062 h 6788218"/>
                <a:gd name="connsiteX35" fmla="*/ 1473429 w 3098640"/>
                <a:gd name="connsiteY35" fmla="*/ 109588 h 6788218"/>
                <a:gd name="connsiteX36" fmla="*/ 1621931 w 3098640"/>
                <a:gd name="connsiteY36" fmla="*/ 26748 h 6788218"/>
                <a:gd name="connsiteX37" fmla="*/ 1886179 w 3098640"/>
                <a:gd name="connsiteY37" fmla="*/ 5967 h 6788218"/>
                <a:gd name="connsiteX38" fmla="*/ 2019973 w 3098640"/>
                <a:gd name="connsiteY38" fmla="*/ 123099 h 6788218"/>
                <a:gd name="connsiteX39" fmla="*/ 2078554 w 3098640"/>
                <a:gd name="connsiteY39" fmla="*/ 247556 h 6788218"/>
                <a:gd name="connsiteX40" fmla="*/ 2075307 w 3098640"/>
                <a:gd name="connsiteY40" fmla="*/ 431128 h 6788218"/>
                <a:gd name="connsiteX41" fmla="*/ 2073647 w 3098640"/>
                <a:gd name="connsiteY41" fmla="*/ 640246 h 6788218"/>
                <a:gd name="connsiteX42" fmla="*/ 2117448 w 3098640"/>
                <a:gd name="connsiteY42" fmla="*/ 795965 h 6788218"/>
                <a:gd name="connsiteX43" fmla="*/ 2353348 w 3098640"/>
                <a:gd name="connsiteY43" fmla="*/ 875574 h 6788218"/>
                <a:gd name="connsiteX44" fmla="*/ 2535755 w 3098640"/>
                <a:gd name="connsiteY44" fmla="*/ 1000320 h 6788218"/>
                <a:gd name="connsiteX45" fmla="*/ 2680362 w 3098640"/>
                <a:gd name="connsiteY45" fmla="*/ 1220910 h 6788218"/>
                <a:gd name="connsiteX46" fmla="*/ 2904776 w 3098640"/>
                <a:gd name="connsiteY46" fmla="*/ 1695500 h 6788218"/>
                <a:gd name="connsiteX47" fmla="*/ 2997429 w 3098640"/>
                <a:gd name="connsiteY47" fmla="*/ 1897473 h 6788218"/>
                <a:gd name="connsiteX48" fmla="*/ 3068868 w 3098640"/>
                <a:gd name="connsiteY48" fmla="*/ 2117487 h 6788218"/>
                <a:gd name="connsiteX49" fmla="*/ 2984584 w 3098640"/>
                <a:gd name="connsiteY49" fmla="*/ 2677153 h 6788218"/>
                <a:gd name="connsiteX50" fmla="*/ 2913074 w 3098640"/>
                <a:gd name="connsiteY50" fmla="*/ 2968458 h 6788218"/>
                <a:gd name="connsiteX51" fmla="*/ 2831174 w 3098640"/>
                <a:gd name="connsiteY51" fmla="*/ 3043503 h 6788218"/>
                <a:gd name="connsiteX52" fmla="*/ 2832689 w 3098640"/>
                <a:gd name="connsiteY52" fmla="*/ 3119848 h 6788218"/>
                <a:gd name="connsiteX53" fmla="*/ 2766519 w 3098640"/>
                <a:gd name="connsiteY53" fmla="*/ 3408918 h 6788218"/>
                <a:gd name="connsiteX54" fmla="*/ 2644354 w 3098640"/>
                <a:gd name="connsiteY54" fmla="*/ 3762570 h 6788218"/>
                <a:gd name="connsiteX55" fmla="*/ 2501336 w 3098640"/>
                <a:gd name="connsiteY55" fmla="*/ 4178205 h 6788218"/>
                <a:gd name="connsiteX56" fmla="*/ 2424197 w 3098640"/>
                <a:gd name="connsiteY56" fmla="*/ 4521755 h 6788218"/>
                <a:gd name="connsiteX57" fmla="*/ 2516560 w 3098640"/>
                <a:gd name="connsiteY57" fmla="*/ 4669537 h 6788218"/>
                <a:gd name="connsiteX58" fmla="*/ 2765942 w 3098640"/>
                <a:gd name="connsiteY58" fmla="*/ 5085173 h 6788218"/>
                <a:gd name="connsiteX59" fmla="*/ 2932197 w 3098640"/>
                <a:gd name="connsiteY59" fmla="*/ 5491573 h 6788218"/>
                <a:gd name="connsiteX60" fmla="*/ 3043033 w 3098640"/>
                <a:gd name="connsiteY60" fmla="*/ 5796373 h 6788218"/>
                <a:gd name="connsiteX61" fmla="*/ 3098451 w 3098640"/>
                <a:gd name="connsiteY61" fmla="*/ 6128882 h 6788218"/>
                <a:gd name="connsiteX62" fmla="*/ 3061506 w 3098640"/>
                <a:gd name="connsiteY62" fmla="*/ 6276664 h 6788218"/>
                <a:gd name="connsiteX63" fmla="*/ 3070165 w 3098640"/>
                <a:gd name="connsiteY63" fmla="*/ 6357482 h 6788218"/>
                <a:gd name="connsiteX64" fmla="*/ 2978379 w 3098640"/>
                <a:gd name="connsiteY64" fmla="*/ 6387501 h 6788218"/>
                <a:gd name="connsiteX65" fmla="*/ 2932197 w 3098640"/>
                <a:gd name="connsiteY65" fmla="*/ 6470628 h 6788218"/>
                <a:gd name="connsiteX66" fmla="*/ 2886015 w 3098640"/>
                <a:gd name="connsiteY66" fmla="*/ 6618410 h 6788218"/>
                <a:gd name="connsiteX67" fmla="*/ 2886015 w 3098640"/>
                <a:gd name="connsiteY67" fmla="*/ 6729246 h 6788218"/>
                <a:gd name="connsiteX68" fmla="*/ 2664342 w 3098640"/>
                <a:gd name="connsiteY68" fmla="*/ 6784664 h 6788218"/>
                <a:gd name="connsiteX69" fmla="*/ 2461142 w 3098640"/>
                <a:gd name="connsiteY69" fmla="*/ 6766191 h 6788218"/>
                <a:gd name="connsiteX70" fmla="*/ 2451906 w 3098640"/>
                <a:gd name="connsiteY70" fmla="*/ 6710773 h 6788218"/>
                <a:gd name="connsiteX71" fmla="*/ 2378015 w 3098640"/>
                <a:gd name="connsiteY71" fmla="*/ 6766191 h 6788218"/>
                <a:gd name="connsiteX72" fmla="*/ 2230233 w 3098640"/>
                <a:gd name="connsiteY72" fmla="*/ 6784664 h 6788218"/>
                <a:gd name="connsiteX73" fmla="*/ 1777651 w 3098640"/>
                <a:gd name="connsiteY73" fmla="*/ 6784664 h 6788218"/>
                <a:gd name="connsiteX74" fmla="*/ 1712997 w 3098640"/>
                <a:gd name="connsiteY74" fmla="*/ 6747719 h 6788218"/>
                <a:gd name="connsiteX75" fmla="*/ 1786888 w 3098640"/>
                <a:gd name="connsiteY75" fmla="*/ 6590701 h 6788218"/>
                <a:gd name="connsiteX76" fmla="*/ 1943906 w 3098640"/>
                <a:gd name="connsiteY76" fmla="*/ 6553755 h 6788218"/>
                <a:gd name="connsiteX77" fmla="*/ 2036269 w 3098640"/>
                <a:gd name="connsiteY77" fmla="*/ 6489101 h 6788218"/>
                <a:gd name="connsiteX78" fmla="*/ 1974501 w 3098640"/>
                <a:gd name="connsiteY78" fmla="*/ 6375378 h 6788218"/>
                <a:gd name="connsiteX0" fmla="*/ 1908051 w 3032190"/>
                <a:gd name="connsiteY0" fmla="*/ 6375378 h 6788218"/>
                <a:gd name="connsiteX1" fmla="*/ 1985117 w 3032190"/>
                <a:gd name="connsiteY1" fmla="*/ 6262810 h 6788218"/>
                <a:gd name="connsiteX2" fmla="*/ 2138960 w 3032190"/>
                <a:gd name="connsiteY2" fmla="*/ 6207969 h 6788218"/>
                <a:gd name="connsiteX3" fmla="*/ 2025238 w 3032190"/>
                <a:gd name="connsiteY3" fmla="*/ 5897973 h 6788218"/>
                <a:gd name="connsiteX4" fmla="*/ 1840510 w 3032190"/>
                <a:gd name="connsiteY4" fmla="*/ 5325319 h 6788218"/>
                <a:gd name="connsiteX5" fmla="*/ 1554183 w 3032190"/>
                <a:gd name="connsiteY5" fmla="*/ 4715719 h 6788218"/>
                <a:gd name="connsiteX6" fmla="*/ 1517238 w 3032190"/>
                <a:gd name="connsiteY6" fmla="*/ 4494046 h 6788218"/>
                <a:gd name="connsiteX7" fmla="*/ 1581892 w 3032190"/>
                <a:gd name="connsiteY7" fmla="*/ 4041464 h 6788218"/>
                <a:gd name="connsiteX8" fmla="*/ 1720438 w 3032190"/>
                <a:gd name="connsiteY8" fmla="*/ 3210191 h 6788218"/>
                <a:gd name="connsiteX9" fmla="*/ 1701965 w 3032190"/>
                <a:gd name="connsiteY9" fmla="*/ 2572882 h 6788218"/>
                <a:gd name="connsiteX10" fmla="*/ 1638393 w 3032190"/>
                <a:gd name="connsiteY10" fmla="*/ 2358786 h 6788218"/>
                <a:gd name="connsiteX11" fmla="*/ 1431512 w 3032190"/>
                <a:gd name="connsiteY11" fmla="*/ 2525618 h 6788218"/>
                <a:gd name="connsiteX12" fmla="*/ 1070139 w 3032190"/>
                <a:gd name="connsiteY12" fmla="*/ 2804730 h 6788218"/>
                <a:gd name="connsiteX13" fmla="*/ 816500 w 3032190"/>
                <a:gd name="connsiteY13" fmla="*/ 2965428 h 6788218"/>
                <a:gd name="connsiteX14" fmla="*/ 853157 w 3032190"/>
                <a:gd name="connsiteY14" fmla="*/ 2862313 h 6788218"/>
                <a:gd name="connsiteX15" fmla="*/ 721323 w 3032190"/>
                <a:gd name="connsiteY15" fmla="*/ 2923936 h 6788218"/>
                <a:gd name="connsiteX16" fmla="*/ 790884 w 3032190"/>
                <a:gd name="connsiteY16" fmla="*/ 2809419 h 6788218"/>
                <a:gd name="connsiteX17" fmla="*/ 645484 w 3032190"/>
                <a:gd name="connsiteY17" fmla="*/ 2836334 h 6788218"/>
                <a:gd name="connsiteX18" fmla="*/ 596271 w 3032190"/>
                <a:gd name="connsiteY18" fmla="*/ 2806461 h 6788218"/>
                <a:gd name="connsiteX19" fmla="*/ 20947 w 3032190"/>
                <a:gd name="connsiteY19" fmla="*/ 2711428 h 6788218"/>
                <a:gd name="connsiteX20" fmla="*/ 141019 w 3032190"/>
                <a:gd name="connsiteY20" fmla="*/ 2545173 h 6788218"/>
                <a:gd name="connsiteX21" fmla="*/ 288801 w 3032190"/>
                <a:gd name="connsiteY21" fmla="*/ 2462046 h 6788218"/>
                <a:gd name="connsiteX22" fmla="*/ 455056 w 3032190"/>
                <a:gd name="connsiteY22" fmla="*/ 2332737 h 6788218"/>
                <a:gd name="connsiteX23" fmla="*/ 704438 w 3032190"/>
                <a:gd name="connsiteY23" fmla="*/ 2074119 h 6788218"/>
                <a:gd name="connsiteX24" fmla="*/ 1415277 w 3032190"/>
                <a:gd name="connsiteY24" fmla="*/ 1848116 h 6788218"/>
                <a:gd name="connsiteX25" fmla="*/ 1399041 w 3032190"/>
                <a:gd name="connsiteY25" fmla="*/ 1541873 h 6788218"/>
                <a:gd name="connsiteX26" fmla="*/ 1423575 w 3032190"/>
                <a:gd name="connsiteY26" fmla="*/ 1214199 h 6788218"/>
                <a:gd name="connsiteX27" fmla="*/ 1581675 w 3032190"/>
                <a:gd name="connsiteY27" fmla="*/ 1023627 h 6788218"/>
                <a:gd name="connsiteX28" fmla="*/ 1524454 w 3032190"/>
                <a:gd name="connsiteY28" fmla="*/ 899729 h 6788218"/>
                <a:gd name="connsiteX29" fmla="*/ 1419895 w 3032190"/>
                <a:gd name="connsiteY29" fmla="*/ 870866 h 6788218"/>
                <a:gd name="connsiteX30" fmla="*/ 1370683 w 3032190"/>
                <a:gd name="connsiteY30" fmla="*/ 617371 h 6788218"/>
                <a:gd name="connsiteX31" fmla="*/ 1355818 w 3032190"/>
                <a:gd name="connsiteY31" fmla="*/ 576889 h 6788218"/>
                <a:gd name="connsiteX32" fmla="*/ 1319667 w 3032190"/>
                <a:gd name="connsiteY32" fmla="*/ 460570 h 6788218"/>
                <a:gd name="connsiteX33" fmla="*/ 1335180 w 3032190"/>
                <a:gd name="connsiteY33" fmla="*/ 321951 h 6788218"/>
                <a:gd name="connsiteX34" fmla="*/ 1346305 w 3032190"/>
                <a:gd name="connsiteY34" fmla="*/ 204062 h 6788218"/>
                <a:gd name="connsiteX35" fmla="*/ 1406979 w 3032190"/>
                <a:gd name="connsiteY35" fmla="*/ 109588 h 6788218"/>
                <a:gd name="connsiteX36" fmla="*/ 1555481 w 3032190"/>
                <a:gd name="connsiteY36" fmla="*/ 26748 h 6788218"/>
                <a:gd name="connsiteX37" fmla="*/ 1819729 w 3032190"/>
                <a:gd name="connsiteY37" fmla="*/ 5967 h 6788218"/>
                <a:gd name="connsiteX38" fmla="*/ 1953523 w 3032190"/>
                <a:gd name="connsiteY38" fmla="*/ 123099 h 6788218"/>
                <a:gd name="connsiteX39" fmla="*/ 2012104 w 3032190"/>
                <a:gd name="connsiteY39" fmla="*/ 247556 h 6788218"/>
                <a:gd name="connsiteX40" fmla="*/ 2008857 w 3032190"/>
                <a:gd name="connsiteY40" fmla="*/ 431128 h 6788218"/>
                <a:gd name="connsiteX41" fmla="*/ 2007197 w 3032190"/>
                <a:gd name="connsiteY41" fmla="*/ 640246 h 6788218"/>
                <a:gd name="connsiteX42" fmla="*/ 2050998 w 3032190"/>
                <a:gd name="connsiteY42" fmla="*/ 795965 h 6788218"/>
                <a:gd name="connsiteX43" fmla="*/ 2286898 w 3032190"/>
                <a:gd name="connsiteY43" fmla="*/ 875574 h 6788218"/>
                <a:gd name="connsiteX44" fmla="*/ 2469305 w 3032190"/>
                <a:gd name="connsiteY44" fmla="*/ 1000320 h 6788218"/>
                <a:gd name="connsiteX45" fmla="*/ 2613912 w 3032190"/>
                <a:gd name="connsiteY45" fmla="*/ 1220910 h 6788218"/>
                <a:gd name="connsiteX46" fmla="*/ 2838326 w 3032190"/>
                <a:gd name="connsiteY46" fmla="*/ 1695500 h 6788218"/>
                <a:gd name="connsiteX47" fmla="*/ 2930979 w 3032190"/>
                <a:gd name="connsiteY47" fmla="*/ 1897473 h 6788218"/>
                <a:gd name="connsiteX48" fmla="*/ 3002418 w 3032190"/>
                <a:gd name="connsiteY48" fmla="*/ 2117487 h 6788218"/>
                <a:gd name="connsiteX49" fmla="*/ 2918134 w 3032190"/>
                <a:gd name="connsiteY49" fmla="*/ 2677153 h 6788218"/>
                <a:gd name="connsiteX50" fmla="*/ 2846624 w 3032190"/>
                <a:gd name="connsiteY50" fmla="*/ 2968458 h 6788218"/>
                <a:gd name="connsiteX51" fmla="*/ 2764724 w 3032190"/>
                <a:gd name="connsiteY51" fmla="*/ 3043503 h 6788218"/>
                <a:gd name="connsiteX52" fmla="*/ 2766239 w 3032190"/>
                <a:gd name="connsiteY52" fmla="*/ 3119848 h 6788218"/>
                <a:gd name="connsiteX53" fmla="*/ 2700069 w 3032190"/>
                <a:gd name="connsiteY53" fmla="*/ 3408918 h 6788218"/>
                <a:gd name="connsiteX54" fmla="*/ 2577904 w 3032190"/>
                <a:gd name="connsiteY54" fmla="*/ 3762570 h 6788218"/>
                <a:gd name="connsiteX55" fmla="*/ 2434886 w 3032190"/>
                <a:gd name="connsiteY55" fmla="*/ 4178205 h 6788218"/>
                <a:gd name="connsiteX56" fmla="*/ 2357747 w 3032190"/>
                <a:gd name="connsiteY56" fmla="*/ 4521755 h 6788218"/>
                <a:gd name="connsiteX57" fmla="*/ 2450110 w 3032190"/>
                <a:gd name="connsiteY57" fmla="*/ 4669537 h 6788218"/>
                <a:gd name="connsiteX58" fmla="*/ 2699492 w 3032190"/>
                <a:gd name="connsiteY58" fmla="*/ 5085173 h 6788218"/>
                <a:gd name="connsiteX59" fmla="*/ 2865747 w 3032190"/>
                <a:gd name="connsiteY59" fmla="*/ 5491573 h 6788218"/>
                <a:gd name="connsiteX60" fmla="*/ 2976583 w 3032190"/>
                <a:gd name="connsiteY60" fmla="*/ 5796373 h 6788218"/>
                <a:gd name="connsiteX61" fmla="*/ 3032001 w 3032190"/>
                <a:gd name="connsiteY61" fmla="*/ 6128882 h 6788218"/>
                <a:gd name="connsiteX62" fmla="*/ 2995056 w 3032190"/>
                <a:gd name="connsiteY62" fmla="*/ 6276664 h 6788218"/>
                <a:gd name="connsiteX63" fmla="*/ 3003715 w 3032190"/>
                <a:gd name="connsiteY63" fmla="*/ 6357482 h 6788218"/>
                <a:gd name="connsiteX64" fmla="*/ 2911929 w 3032190"/>
                <a:gd name="connsiteY64" fmla="*/ 6387501 h 6788218"/>
                <a:gd name="connsiteX65" fmla="*/ 2865747 w 3032190"/>
                <a:gd name="connsiteY65" fmla="*/ 6470628 h 6788218"/>
                <a:gd name="connsiteX66" fmla="*/ 2819565 w 3032190"/>
                <a:gd name="connsiteY66" fmla="*/ 6618410 h 6788218"/>
                <a:gd name="connsiteX67" fmla="*/ 2819565 w 3032190"/>
                <a:gd name="connsiteY67" fmla="*/ 6729246 h 6788218"/>
                <a:gd name="connsiteX68" fmla="*/ 2597892 w 3032190"/>
                <a:gd name="connsiteY68" fmla="*/ 6784664 h 6788218"/>
                <a:gd name="connsiteX69" fmla="*/ 2394692 w 3032190"/>
                <a:gd name="connsiteY69" fmla="*/ 6766191 h 6788218"/>
                <a:gd name="connsiteX70" fmla="*/ 2385456 w 3032190"/>
                <a:gd name="connsiteY70" fmla="*/ 6710773 h 6788218"/>
                <a:gd name="connsiteX71" fmla="*/ 2311565 w 3032190"/>
                <a:gd name="connsiteY71" fmla="*/ 6766191 h 6788218"/>
                <a:gd name="connsiteX72" fmla="*/ 2163783 w 3032190"/>
                <a:gd name="connsiteY72" fmla="*/ 6784664 h 6788218"/>
                <a:gd name="connsiteX73" fmla="*/ 1711201 w 3032190"/>
                <a:gd name="connsiteY73" fmla="*/ 6784664 h 6788218"/>
                <a:gd name="connsiteX74" fmla="*/ 1646547 w 3032190"/>
                <a:gd name="connsiteY74" fmla="*/ 6747719 h 6788218"/>
                <a:gd name="connsiteX75" fmla="*/ 1720438 w 3032190"/>
                <a:gd name="connsiteY75" fmla="*/ 6590701 h 6788218"/>
                <a:gd name="connsiteX76" fmla="*/ 1877456 w 3032190"/>
                <a:gd name="connsiteY76" fmla="*/ 6553755 h 6788218"/>
                <a:gd name="connsiteX77" fmla="*/ 1969819 w 3032190"/>
                <a:gd name="connsiteY77" fmla="*/ 6489101 h 6788218"/>
                <a:gd name="connsiteX78" fmla="*/ 1908051 w 3032190"/>
                <a:gd name="connsiteY78" fmla="*/ 6375378 h 6788218"/>
                <a:gd name="connsiteX0" fmla="*/ 1919542 w 3043681"/>
                <a:gd name="connsiteY0" fmla="*/ 6375378 h 6788218"/>
                <a:gd name="connsiteX1" fmla="*/ 1996608 w 3043681"/>
                <a:gd name="connsiteY1" fmla="*/ 6262810 h 6788218"/>
                <a:gd name="connsiteX2" fmla="*/ 2150451 w 3043681"/>
                <a:gd name="connsiteY2" fmla="*/ 6207969 h 6788218"/>
                <a:gd name="connsiteX3" fmla="*/ 2036729 w 3043681"/>
                <a:gd name="connsiteY3" fmla="*/ 5897973 h 6788218"/>
                <a:gd name="connsiteX4" fmla="*/ 1852001 w 3043681"/>
                <a:gd name="connsiteY4" fmla="*/ 5325319 h 6788218"/>
                <a:gd name="connsiteX5" fmla="*/ 1565674 w 3043681"/>
                <a:gd name="connsiteY5" fmla="*/ 4715719 h 6788218"/>
                <a:gd name="connsiteX6" fmla="*/ 1528729 w 3043681"/>
                <a:gd name="connsiteY6" fmla="*/ 4494046 h 6788218"/>
                <a:gd name="connsiteX7" fmla="*/ 1593383 w 3043681"/>
                <a:gd name="connsiteY7" fmla="*/ 4041464 h 6788218"/>
                <a:gd name="connsiteX8" fmla="*/ 1731929 w 3043681"/>
                <a:gd name="connsiteY8" fmla="*/ 3210191 h 6788218"/>
                <a:gd name="connsiteX9" fmla="*/ 1713456 w 3043681"/>
                <a:gd name="connsiteY9" fmla="*/ 2572882 h 6788218"/>
                <a:gd name="connsiteX10" fmla="*/ 1649884 w 3043681"/>
                <a:gd name="connsiteY10" fmla="*/ 2358786 h 6788218"/>
                <a:gd name="connsiteX11" fmla="*/ 1443003 w 3043681"/>
                <a:gd name="connsiteY11" fmla="*/ 2525618 h 6788218"/>
                <a:gd name="connsiteX12" fmla="*/ 1081630 w 3043681"/>
                <a:gd name="connsiteY12" fmla="*/ 2804730 h 6788218"/>
                <a:gd name="connsiteX13" fmla="*/ 827991 w 3043681"/>
                <a:gd name="connsiteY13" fmla="*/ 2965428 h 6788218"/>
                <a:gd name="connsiteX14" fmla="*/ 864648 w 3043681"/>
                <a:gd name="connsiteY14" fmla="*/ 2862313 h 6788218"/>
                <a:gd name="connsiteX15" fmla="*/ 732814 w 3043681"/>
                <a:gd name="connsiteY15" fmla="*/ 2923936 h 6788218"/>
                <a:gd name="connsiteX16" fmla="*/ 802375 w 3043681"/>
                <a:gd name="connsiteY16" fmla="*/ 2809419 h 6788218"/>
                <a:gd name="connsiteX17" fmla="*/ 656975 w 3043681"/>
                <a:gd name="connsiteY17" fmla="*/ 2836334 h 6788218"/>
                <a:gd name="connsiteX18" fmla="*/ 783974 w 3043681"/>
                <a:gd name="connsiteY18" fmla="*/ 2711211 h 6788218"/>
                <a:gd name="connsiteX19" fmla="*/ 32438 w 3043681"/>
                <a:gd name="connsiteY19" fmla="*/ 2711428 h 6788218"/>
                <a:gd name="connsiteX20" fmla="*/ 152510 w 3043681"/>
                <a:gd name="connsiteY20" fmla="*/ 2545173 h 6788218"/>
                <a:gd name="connsiteX21" fmla="*/ 300292 w 3043681"/>
                <a:gd name="connsiteY21" fmla="*/ 2462046 h 6788218"/>
                <a:gd name="connsiteX22" fmla="*/ 466547 w 3043681"/>
                <a:gd name="connsiteY22" fmla="*/ 2332737 h 6788218"/>
                <a:gd name="connsiteX23" fmla="*/ 715929 w 3043681"/>
                <a:gd name="connsiteY23" fmla="*/ 2074119 h 6788218"/>
                <a:gd name="connsiteX24" fmla="*/ 1426768 w 3043681"/>
                <a:gd name="connsiteY24" fmla="*/ 1848116 h 6788218"/>
                <a:gd name="connsiteX25" fmla="*/ 1410532 w 3043681"/>
                <a:gd name="connsiteY25" fmla="*/ 1541873 h 6788218"/>
                <a:gd name="connsiteX26" fmla="*/ 1435066 w 3043681"/>
                <a:gd name="connsiteY26" fmla="*/ 1214199 h 6788218"/>
                <a:gd name="connsiteX27" fmla="*/ 1593166 w 3043681"/>
                <a:gd name="connsiteY27" fmla="*/ 1023627 h 6788218"/>
                <a:gd name="connsiteX28" fmla="*/ 1535945 w 3043681"/>
                <a:gd name="connsiteY28" fmla="*/ 899729 h 6788218"/>
                <a:gd name="connsiteX29" fmla="*/ 1431386 w 3043681"/>
                <a:gd name="connsiteY29" fmla="*/ 870866 h 6788218"/>
                <a:gd name="connsiteX30" fmla="*/ 1382174 w 3043681"/>
                <a:gd name="connsiteY30" fmla="*/ 617371 h 6788218"/>
                <a:gd name="connsiteX31" fmla="*/ 1367309 w 3043681"/>
                <a:gd name="connsiteY31" fmla="*/ 576889 h 6788218"/>
                <a:gd name="connsiteX32" fmla="*/ 1331158 w 3043681"/>
                <a:gd name="connsiteY32" fmla="*/ 460570 h 6788218"/>
                <a:gd name="connsiteX33" fmla="*/ 1346671 w 3043681"/>
                <a:gd name="connsiteY33" fmla="*/ 321951 h 6788218"/>
                <a:gd name="connsiteX34" fmla="*/ 1357796 w 3043681"/>
                <a:gd name="connsiteY34" fmla="*/ 204062 h 6788218"/>
                <a:gd name="connsiteX35" fmla="*/ 1418470 w 3043681"/>
                <a:gd name="connsiteY35" fmla="*/ 109588 h 6788218"/>
                <a:gd name="connsiteX36" fmla="*/ 1566972 w 3043681"/>
                <a:gd name="connsiteY36" fmla="*/ 26748 h 6788218"/>
                <a:gd name="connsiteX37" fmla="*/ 1831220 w 3043681"/>
                <a:gd name="connsiteY37" fmla="*/ 5967 h 6788218"/>
                <a:gd name="connsiteX38" fmla="*/ 1965014 w 3043681"/>
                <a:gd name="connsiteY38" fmla="*/ 123099 h 6788218"/>
                <a:gd name="connsiteX39" fmla="*/ 2023595 w 3043681"/>
                <a:gd name="connsiteY39" fmla="*/ 247556 h 6788218"/>
                <a:gd name="connsiteX40" fmla="*/ 2020348 w 3043681"/>
                <a:gd name="connsiteY40" fmla="*/ 431128 h 6788218"/>
                <a:gd name="connsiteX41" fmla="*/ 2018688 w 3043681"/>
                <a:gd name="connsiteY41" fmla="*/ 640246 h 6788218"/>
                <a:gd name="connsiteX42" fmla="*/ 2062489 w 3043681"/>
                <a:gd name="connsiteY42" fmla="*/ 795965 h 6788218"/>
                <a:gd name="connsiteX43" fmla="*/ 2298389 w 3043681"/>
                <a:gd name="connsiteY43" fmla="*/ 875574 h 6788218"/>
                <a:gd name="connsiteX44" fmla="*/ 2480796 w 3043681"/>
                <a:gd name="connsiteY44" fmla="*/ 1000320 h 6788218"/>
                <a:gd name="connsiteX45" fmla="*/ 2625403 w 3043681"/>
                <a:gd name="connsiteY45" fmla="*/ 1220910 h 6788218"/>
                <a:gd name="connsiteX46" fmla="*/ 2849817 w 3043681"/>
                <a:gd name="connsiteY46" fmla="*/ 1695500 h 6788218"/>
                <a:gd name="connsiteX47" fmla="*/ 2942470 w 3043681"/>
                <a:gd name="connsiteY47" fmla="*/ 1897473 h 6788218"/>
                <a:gd name="connsiteX48" fmla="*/ 3013909 w 3043681"/>
                <a:gd name="connsiteY48" fmla="*/ 2117487 h 6788218"/>
                <a:gd name="connsiteX49" fmla="*/ 2929625 w 3043681"/>
                <a:gd name="connsiteY49" fmla="*/ 2677153 h 6788218"/>
                <a:gd name="connsiteX50" fmla="*/ 2858115 w 3043681"/>
                <a:gd name="connsiteY50" fmla="*/ 2968458 h 6788218"/>
                <a:gd name="connsiteX51" fmla="*/ 2776215 w 3043681"/>
                <a:gd name="connsiteY51" fmla="*/ 3043503 h 6788218"/>
                <a:gd name="connsiteX52" fmla="*/ 2777730 w 3043681"/>
                <a:gd name="connsiteY52" fmla="*/ 3119848 h 6788218"/>
                <a:gd name="connsiteX53" fmla="*/ 2711560 w 3043681"/>
                <a:gd name="connsiteY53" fmla="*/ 3408918 h 6788218"/>
                <a:gd name="connsiteX54" fmla="*/ 2589395 w 3043681"/>
                <a:gd name="connsiteY54" fmla="*/ 3762570 h 6788218"/>
                <a:gd name="connsiteX55" fmla="*/ 2446377 w 3043681"/>
                <a:gd name="connsiteY55" fmla="*/ 4178205 h 6788218"/>
                <a:gd name="connsiteX56" fmla="*/ 2369238 w 3043681"/>
                <a:gd name="connsiteY56" fmla="*/ 4521755 h 6788218"/>
                <a:gd name="connsiteX57" fmla="*/ 2461601 w 3043681"/>
                <a:gd name="connsiteY57" fmla="*/ 4669537 h 6788218"/>
                <a:gd name="connsiteX58" fmla="*/ 2710983 w 3043681"/>
                <a:gd name="connsiteY58" fmla="*/ 5085173 h 6788218"/>
                <a:gd name="connsiteX59" fmla="*/ 2877238 w 3043681"/>
                <a:gd name="connsiteY59" fmla="*/ 5491573 h 6788218"/>
                <a:gd name="connsiteX60" fmla="*/ 2988074 w 3043681"/>
                <a:gd name="connsiteY60" fmla="*/ 5796373 h 6788218"/>
                <a:gd name="connsiteX61" fmla="*/ 3043492 w 3043681"/>
                <a:gd name="connsiteY61" fmla="*/ 6128882 h 6788218"/>
                <a:gd name="connsiteX62" fmla="*/ 3006547 w 3043681"/>
                <a:gd name="connsiteY62" fmla="*/ 6276664 h 6788218"/>
                <a:gd name="connsiteX63" fmla="*/ 3015206 w 3043681"/>
                <a:gd name="connsiteY63" fmla="*/ 6357482 h 6788218"/>
                <a:gd name="connsiteX64" fmla="*/ 2923420 w 3043681"/>
                <a:gd name="connsiteY64" fmla="*/ 6387501 h 6788218"/>
                <a:gd name="connsiteX65" fmla="*/ 2877238 w 3043681"/>
                <a:gd name="connsiteY65" fmla="*/ 6470628 h 6788218"/>
                <a:gd name="connsiteX66" fmla="*/ 2831056 w 3043681"/>
                <a:gd name="connsiteY66" fmla="*/ 6618410 h 6788218"/>
                <a:gd name="connsiteX67" fmla="*/ 2831056 w 3043681"/>
                <a:gd name="connsiteY67" fmla="*/ 6729246 h 6788218"/>
                <a:gd name="connsiteX68" fmla="*/ 2609383 w 3043681"/>
                <a:gd name="connsiteY68" fmla="*/ 6784664 h 6788218"/>
                <a:gd name="connsiteX69" fmla="*/ 2406183 w 3043681"/>
                <a:gd name="connsiteY69" fmla="*/ 6766191 h 6788218"/>
                <a:gd name="connsiteX70" fmla="*/ 2396947 w 3043681"/>
                <a:gd name="connsiteY70" fmla="*/ 6710773 h 6788218"/>
                <a:gd name="connsiteX71" fmla="*/ 2323056 w 3043681"/>
                <a:gd name="connsiteY71" fmla="*/ 6766191 h 6788218"/>
                <a:gd name="connsiteX72" fmla="*/ 2175274 w 3043681"/>
                <a:gd name="connsiteY72" fmla="*/ 6784664 h 6788218"/>
                <a:gd name="connsiteX73" fmla="*/ 1722692 w 3043681"/>
                <a:gd name="connsiteY73" fmla="*/ 6784664 h 6788218"/>
                <a:gd name="connsiteX74" fmla="*/ 1658038 w 3043681"/>
                <a:gd name="connsiteY74" fmla="*/ 6747719 h 6788218"/>
                <a:gd name="connsiteX75" fmla="*/ 1731929 w 3043681"/>
                <a:gd name="connsiteY75" fmla="*/ 6590701 h 6788218"/>
                <a:gd name="connsiteX76" fmla="*/ 1888947 w 3043681"/>
                <a:gd name="connsiteY76" fmla="*/ 6553755 h 6788218"/>
                <a:gd name="connsiteX77" fmla="*/ 1981310 w 3043681"/>
                <a:gd name="connsiteY77" fmla="*/ 6489101 h 6788218"/>
                <a:gd name="connsiteX78" fmla="*/ 1919542 w 3043681"/>
                <a:gd name="connsiteY78" fmla="*/ 6375378 h 6788218"/>
                <a:gd name="connsiteX0" fmla="*/ 1780639 w 2904778"/>
                <a:gd name="connsiteY0" fmla="*/ 6375378 h 6788218"/>
                <a:gd name="connsiteX1" fmla="*/ 1857705 w 2904778"/>
                <a:gd name="connsiteY1" fmla="*/ 6262810 h 6788218"/>
                <a:gd name="connsiteX2" fmla="*/ 2011548 w 2904778"/>
                <a:gd name="connsiteY2" fmla="*/ 6207969 h 6788218"/>
                <a:gd name="connsiteX3" fmla="*/ 1897826 w 2904778"/>
                <a:gd name="connsiteY3" fmla="*/ 5897973 h 6788218"/>
                <a:gd name="connsiteX4" fmla="*/ 1713098 w 2904778"/>
                <a:gd name="connsiteY4" fmla="*/ 5325319 h 6788218"/>
                <a:gd name="connsiteX5" fmla="*/ 1426771 w 2904778"/>
                <a:gd name="connsiteY5" fmla="*/ 4715719 h 6788218"/>
                <a:gd name="connsiteX6" fmla="*/ 1389826 w 2904778"/>
                <a:gd name="connsiteY6" fmla="*/ 4494046 h 6788218"/>
                <a:gd name="connsiteX7" fmla="*/ 1454480 w 2904778"/>
                <a:gd name="connsiteY7" fmla="*/ 4041464 h 6788218"/>
                <a:gd name="connsiteX8" fmla="*/ 1593026 w 2904778"/>
                <a:gd name="connsiteY8" fmla="*/ 3210191 h 6788218"/>
                <a:gd name="connsiteX9" fmla="*/ 1574553 w 2904778"/>
                <a:gd name="connsiteY9" fmla="*/ 2572882 h 6788218"/>
                <a:gd name="connsiteX10" fmla="*/ 1510981 w 2904778"/>
                <a:gd name="connsiteY10" fmla="*/ 2358786 h 6788218"/>
                <a:gd name="connsiteX11" fmla="*/ 1304100 w 2904778"/>
                <a:gd name="connsiteY11" fmla="*/ 2525618 h 6788218"/>
                <a:gd name="connsiteX12" fmla="*/ 942727 w 2904778"/>
                <a:gd name="connsiteY12" fmla="*/ 2804730 h 6788218"/>
                <a:gd name="connsiteX13" fmla="*/ 689088 w 2904778"/>
                <a:gd name="connsiteY13" fmla="*/ 2965428 h 6788218"/>
                <a:gd name="connsiteX14" fmla="*/ 725745 w 2904778"/>
                <a:gd name="connsiteY14" fmla="*/ 2862313 h 6788218"/>
                <a:gd name="connsiteX15" fmla="*/ 593911 w 2904778"/>
                <a:gd name="connsiteY15" fmla="*/ 2923936 h 6788218"/>
                <a:gd name="connsiteX16" fmla="*/ 663472 w 2904778"/>
                <a:gd name="connsiteY16" fmla="*/ 2809419 h 6788218"/>
                <a:gd name="connsiteX17" fmla="*/ 518072 w 2904778"/>
                <a:gd name="connsiteY17" fmla="*/ 2836334 h 6788218"/>
                <a:gd name="connsiteX18" fmla="*/ 645071 w 2904778"/>
                <a:gd name="connsiteY18" fmla="*/ 2711211 h 6788218"/>
                <a:gd name="connsiteX19" fmla="*/ 522186 w 2904778"/>
                <a:gd name="connsiteY19" fmla="*/ 2632846 h 6788218"/>
                <a:gd name="connsiteX20" fmla="*/ 13607 w 2904778"/>
                <a:gd name="connsiteY20" fmla="*/ 2545173 h 6788218"/>
                <a:gd name="connsiteX21" fmla="*/ 161389 w 2904778"/>
                <a:gd name="connsiteY21" fmla="*/ 2462046 h 6788218"/>
                <a:gd name="connsiteX22" fmla="*/ 327644 w 2904778"/>
                <a:gd name="connsiteY22" fmla="*/ 2332737 h 6788218"/>
                <a:gd name="connsiteX23" fmla="*/ 577026 w 2904778"/>
                <a:gd name="connsiteY23" fmla="*/ 2074119 h 6788218"/>
                <a:gd name="connsiteX24" fmla="*/ 1287865 w 2904778"/>
                <a:gd name="connsiteY24" fmla="*/ 1848116 h 6788218"/>
                <a:gd name="connsiteX25" fmla="*/ 1271629 w 2904778"/>
                <a:gd name="connsiteY25" fmla="*/ 1541873 h 6788218"/>
                <a:gd name="connsiteX26" fmla="*/ 1296163 w 2904778"/>
                <a:gd name="connsiteY26" fmla="*/ 1214199 h 6788218"/>
                <a:gd name="connsiteX27" fmla="*/ 1454263 w 2904778"/>
                <a:gd name="connsiteY27" fmla="*/ 1023627 h 6788218"/>
                <a:gd name="connsiteX28" fmla="*/ 1397042 w 2904778"/>
                <a:gd name="connsiteY28" fmla="*/ 899729 h 6788218"/>
                <a:gd name="connsiteX29" fmla="*/ 1292483 w 2904778"/>
                <a:gd name="connsiteY29" fmla="*/ 870866 h 6788218"/>
                <a:gd name="connsiteX30" fmla="*/ 1243271 w 2904778"/>
                <a:gd name="connsiteY30" fmla="*/ 617371 h 6788218"/>
                <a:gd name="connsiteX31" fmla="*/ 1228406 w 2904778"/>
                <a:gd name="connsiteY31" fmla="*/ 576889 h 6788218"/>
                <a:gd name="connsiteX32" fmla="*/ 1192255 w 2904778"/>
                <a:gd name="connsiteY32" fmla="*/ 460570 h 6788218"/>
                <a:gd name="connsiteX33" fmla="*/ 1207768 w 2904778"/>
                <a:gd name="connsiteY33" fmla="*/ 321951 h 6788218"/>
                <a:gd name="connsiteX34" fmla="*/ 1218893 w 2904778"/>
                <a:gd name="connsiteY34" fmla="*/ 204062 h 6788218"/>
                <a:gd name="connsiteX35" fmla="*/ 1279567 w 2904778"/>
                <a:gd name="connsiteY35" fmla="*/ 109588 h 6788218"/>
                <a:gd name="connsiteX36" fmla="*/ 1428069 w 2904778"/>
                <a:gd name="connsiteY36" fmla="*/ 26748 h 6788218"/>
                <a:gd name="connsiteX37" fmla="*/ 1692317 w 2904778"/>
                <a:gd name="connsiteY37" fmla="*/ 5967 h 6788218"/>
                <a:gd name="connsiteX38" fmla="*/ 1826111 w 2904778"/>
                <a:gd name="connsiteY38" fmla="*/ 123099 h 6788218"/>
                <a:gd name="connsiteX39" fmla="*/ 1884692 w 2904778"/>
                <a:gd name="connsiteY39" fmla="*/ 247556 h 6788218"/>
                <a:gd name="connsiteX40" fmla="*/ 1881445 w 2904778"/>
                <a:gd name="connsiteY40" fmla="*/ 431128 h 6788218"/>
                <a:gd name="connsiteX41" fmla="*/ 1879785 w 2904778"/>
                <a:gd name="connsiteY41" fmla="*/ 640246 h 6788218"/>
                <a:gd name="connsiteX42" fmla="*/ 1923586 w 2904778"/>
                <a:gd name="connsiteY42" fmla="*/ 795965 h 6788218"/>
                <a:gd name="connsiteX43" fmla="*/ 2159486 w 2904778"/>
                <a:gd name="connsiteY43" fmla="*/ 875574 h 6788218"/>
                <a:gd name="connsiteX44" fmla="*/ 2341893 w 2904778"/>
                <a:gd name="connsiteY44" fmla="*/ 1000320 h 6788218"/>
                <a:gd name="connsiteX45" fmla="*/ 2486500 w 2904778"/>
                <a:gd name="connsiteY45" fmla="*/ 1220910 h 6788218"/>
                <a:gd name="connsiteX46" fmla="*/ 2710914 w 2904778"/>
                <a:gd name="connsiteY46" fmla="*/ 1695500 h 6788218"/>
                <a:gd name="connsiteX47" fmla="*/ 2803567 w 2904778"/>
                <a:gd name="connsiteY47" fmla="*/ 1897473 h 6788218"/>
                <a:gd name="connsiteX48" fmla="*/ 2875006 w 2904778"/>
                <a:gd name="connsiteY48" fmla="*/ 2117487 h 6788218"/>
                <a:gd name="connsiteX49" fmla="*/ 2790722 w 2904778"/>
                <a:gd name="connsiteY49" fmla="*/ 2677153 h 6788218"/>
                <a:gd name="connsiteX50" fmla="*/ 2719212 w 2904778"/>
                <a:gd name="connsiteY50" fmla="*/ 2968458 h 6788218"/>
                <a:gd name="connsiteX51" fmla="*/ 2637312 w 2904778"/>
                <a:gd name="connsiteY51" fmla="*/ 3043503 h 6788218"/>
                <a:gd name="connsiteX52" fmla="*/ 2638827 w 2904778"/>
                <a:gd name="connsiteY52" fmla="*/ 3119848 h 6788218"/>
                <a:gd name="connsiteX53" fmla="*/ 2572657 w 2904778"/>
                <a:gd name="connsiteY53" fmla="*/ 3408918 h 6788218"/>
                <a:gd name="connsiteX54" fmla="*/ 2450492 w 2904778"/>
                <a:gd name="connsiteY54" fmla="*/ 3762570 h 6788218"/>
                <a:gd name="connsiteX55" fmla="*/ 2307474 w 2904778"/>
                <a:gd name="connsiteY55" fmla="*/ 4178205 h 6788218"/>
                <a:gd name="connsiteX56" fmla="*/ 2230335 w 2904778"/>
                <a:gd name="connsiteY56" fmla="*/ 4521755 h 6788218"/>
                <a:gd name="connsiteX57" fmla="*/ 2322698 w 2904778"/>
                <a:gd name="connsiteY57" fmla="*/ 4669537 h 6788218"/>
                <a:gd name="connsiteX58" fmla="*/ 2572080 w 2904778"/>
                <a:gd name="connsiteY58" fmla="*/ 5085173 h 6788218"/>
                <a:gd name="connsiteX59" fmla="*/ 2738335 w 2904778"/>
                <a:gd name="connsiteY59" fmla="*/ 5491573 h 6788218"/>
                <a:gd name="connsiteX60" fmla="*/ 2849171 w 2904778"/>
                <a:gd name="connsiteY60" fmla="*/ 5796373 h 6788218"/>
                <a:gd name="connsiteX61" fmla="*/ 2904589 w 2904778"/>
                <a:gd name="connsiteY61" fmla="*/ 6128882 h 6788218"/>
                <a:gd name="connsiteX62" fmla="*/ 2867644 w 2904778"/>
                <a:gd name="connsiteY62" fmla="*/ 6276664 h 6788218"/>
                <a:gd name="connsiteX63" fmla="*/ 2876303 w 2904778"/>
                <a:gd name="connsiteY63" fmla="*/ 6357482 h 6788218"/>
                <a:gd name="connsiteX64" fmla="*/ 2784517 w 2904778"/>
                <a:gd name="connsiteY64" fmla="*/ 6387501 h 6788218"/>
                <a:gd name="connsiteX65" fmla="*/ 2738335 w 2904778"/>
                <a:gd name="connsiteY65" fmla="*/ 6470628 h 6788218"/>
                <a:gd name="connsiteX66" fmla="*/ 2692153 w 2904778"/>
                <a:gd name="connsiteY66" fmla="*/ 6618410 h 6788218"/>
                <a:gd name="connsiteX67" fmla="*/ 2692153 w 2904778"/>
                <a:gd name="connsiteY67" fmla="*/ 6729246 h 6788218"/>
                <a:gd name="connsiteX68" fmla="*/ 2470480 w 2904778"/>
                <a:gd name="connsiteY68" fmla="*/ 6784664 h 6788218"/>
                <a:gd name="connsiteX69" fmla="*/ 2267280 w 2904778"/>
                <a:gd name="connsiteY69" fmla="*/ 6766191 h 6788218"/>
                <a:gd name="connsiteX70" fmla="*/ 2258044 w 2904778"/>
                <a:gd name="connsiteY70" fmla="*/ 6710773 h 6788218"/>
                <a:gd name="connsiteX71" fmla="*/ 2184153 w 2904778"/>
                <a:gd name="connsiteY71" fmla="*/ 6766191 h 6788218"/>
                <a:gd name="connsiteX72" fmla="*/ 2036371 w 2904778"/>
                <a:gd name="connsiteY72" fmla="*/ 6784664 h 6788218"/>
                <a:gd name="connsiteX73" fmla="*/ 1583789 w 2904778"/>
                <a:gd name="connsiteY73" fmla="*/ 6784664 h 6788218"/>
                <a:gd name="connsiteX74" fmla="*/ 1519135 w 2904778"/>
                <a:gd name="connsiteY74" fmla="*/ 6747719 h 6788218"/>
                <a:gd name="connsiteX75" fmla="*/ 1593026 w 2904778"/>
                <a:gd name="connsiteY75" fmla="*/ 6590701 h 6788218"/>
                <a:gd name="connsiteX76" fmla="*/ 1750044 w 2904778"/>
                <a:gd name="connsiteY76" fmla="*/ 6553755 h 6788218"/>
                <a:gd name="connsiteX77" fmla="*/ 1842407 w 2904778"/>
                <a:gd name="connsiteY77" fmla="*/ 6489101 h 6788218"/>
                <a:gd name="connsiteX78" fmla="*/ 1780639 w 2904778"/>
                <a:gd name="connsiteY78" fmla="*/ 6375378 h 6788218"/>
                <a:gd name="connsiteX0" fmla="*/ 1636710 w 2760849"/>
                <a:gd name="connsiteY0" fmla="*/ 6375378 h 6788218"/>
                <a:gd name="connsiteX1" fmla="*/ 1713776 w 2760849"/>
                <a:gd name="connsiteY1" fmla="*/ 6262810 h 6788218"/>
                <a:gd name="connsiteX2" fmla="*/ 1867619 w 2760849"/>
                <a:gd name="connsiteY2" fmla="*/ 6207969 h 6788218"/>
                <a:gd name="connsiteX3" fmla="*/ 1753897 w 2760849"/>
                <a:gd name="connsiteY3" fmla="*/ 5897973 h 6788218"/>
                <a:gd name="connsiteX4" fmla="*/ 1569169 w 2760849"/>
                <a:gd name="connsiteY4" fmla="*/ 5325319 h 6788218"/>
                <a:gd name="connsiteX5" fmla="*/ 1282842 w 2760849"/>
                <a:gd name="connsiteY5" fmla="*/ 4715719 h 6788218"/>
                <a:gd name="connsiteX6" fmla="*/ 1245897 w 2760849"/>
                <a:gd name="connsiteY6" fmla="*/ 4494046 h 6788218"/>
                <a:gd name="connsiteX7" fmla="*/ 1310551 w 2760849"/>
                <a:gd name="connsiteY7" fmla="*/ 4041464 h 6788218"/>
                <a:gd name="connsiteX8" fmla="*/ 1449097 w 2760849"/>
                <a:gd name="connsiteY8" fmla="*/ 3210191 h 6788218"/>
                <a:gd name="connsiteX9" fmla="*/ 1430624 w 2760849"/>
                <a:gd name="connsiteY9" fmla="*/ 2572882 h 6788218"/>
                <a:gd name="connsiteX10" fmla="*/ 1367052 w 2760849"/>
                <a:gd name="connsiteY10" fmla="*/ 2358786 h 6788218"/>
                <a:gd name="connsiteX11" fmla="*/ 1160171 w 2760849"/>
                <a:gd name="connsiteY11" fmla="*/ 2525618 h 6788218"/>
                <a:gd name="connsiteX12" fmla="*/ 798798 w 2760849"/>
                <a:gd name="connsiteY12" fmla="*/ 2804730 h 6788218"/>
                <a:gd name="connsiteX13" fmla="*/ 545159 w 2760849"/>
                <a:gd name="connsiteY13" fmla="*/ 2965428 h 6788218"/>
                <a:gd name="connsiteX14" fmla="*/ 581816 w 2760849"/>
                <a:gd name="connsiteY14" fmla="*/ 2862313 h 6788218"/>
                <a:gd name="connsiteX15" fmla="*/ 449982 w 2760849"/>
                <a:gd name="connsiteY15" fmla="*/ 2923936 h 6788218"/>
                <a:gd name="connsiteX16" fmla="*/ 519543 w 2760849"/>
                <a:gd name="connsiteY16" fmla="*/ 2809419 h 6788218"/>
                <a:gd name="connsiteX17" fmla="*/ 374143 w 2760849"/>
                <a:gd name="connsiteY17" fmla="*/ 2836334 h 6788218"/>
                <a:gd name="connsiteX18" fmla="*/ 501142 w 2760849"/>
                <a:gd name="connsiteY18" fmla="*/ 2711211 h 6788218"/>
                <a:gd name="connsiteX19" fmla="*/ 378257 w 2760849"/>
                <a:gd name="connsiteY19" fmla="*/ 2632846 h 6788218"/>
                <a:gd name="connsiteX20" fmla="*/ 615009 w 2760849"/>
                <a:gd name="connsiteY20" fmla="*/ 2549936 h 6788218"/>
                <a:gd name="connsiteX21" fmla="*/ 17460 w 2760849"/>
                <a:gd name="connsiteY21" fmla="*/ 2462046 h 6788218"/>
                <a:gd name="connsiteX22" fmla="*/ 183715 w 2760849"/>
                <a:gd name="connsiteY22" fmla="*/ 2332737 h 6788218"/>
                <a:gd name="connsiteX23" fmla="*/ 433097 w 2760849"/>
                <a:gd name="connsiteY23" fmla="*/ 2074119 h 6788218"/>
                <a:gd name="connsiteX24" fmla="*/ 1143936 w 2760849"/>
                <a:gd name="connsiteY24" fmla="*/ 1848116 h 6788218"/>
                <a:gd name="connsiteX25" fmla="*/ 1127700 w 2760849"/>
                <a:gd name="connsiteY25" fmla="*/ 1541873 h 6788218"/>
                <a:gd name="connsiteX26" fmla="*/ 1152234 w 2760849"/>
                <a:gd name="connsiteY26" fmla="*/ 1214199 h 6788218"/>
                <a:gd name="connsiteX27" fmla="*/ 1310334 w 2760849"/>
                <a:gd name="connsiteY27" fmla="*/ 1023627 h 6788218"/>
                <a:gd name="connsiteX28" fmla="*/ 1253113 w 2760849"/>
                <a:gd name="connsiteY28" fmla="*/ 899729 h 6788218"/>
                <a:gd name="connsiteX29" fmla="*/ 1148554 w 2760849"/>
                <a:gd name="connsiteY29" fmla="*/ 870866 h 6788218"/>
                <a:gd name="connsiteX30" fmla="*/ 1099342 w 2760849"/>
                <a:gd name="connsiteY30" fmla="*/ 617371 h 6788218"/>
                <a:gd name="connsiteX31" fmla="*/ 1084477 w 2760849"/>
                <a:gd name="connsiteY31" fmla="*/ 576889 h 6788218"/>
                <a:gd name="connsiteX32" fmla="*/ 1048326 w 2760849"/>
                <a:gd name="connsiteY32" fmla="*/ 460570 h 6788218"/>
                <a:gd name="connsiteX33" fmla="*/ 1063839 w 2760849"/>
                <a:gd name="connsiteY33" fmla="*/ 321951 h 6788218"/>
                <a:gd name="connsiteX34" fmla="*/ 1074964 w 2760849"/>
                <a:gd name="connsiteY34" fmla="*/ 204062 h 6788218"/>
                <a:gd name="connsiteX35" fmla="*/ 1135638 w 2760849"/>
                <a:gd name="connsiteY35" fmla="*/ 109588 h 6788218"/>
                <a:gd name="connsiteX36" fmla="*/ 1284140 w 2760849"/>
                <a:gd name="connsiteY36" fmla="*/ 26748 h 6788218"/>
                <a:gd name="connsiteX37" fmla="*/ 1548388 w 2760849"/>
                <a:gd name="connsiteY37" fmla="*/ 5967 h 6788218"/>
                <a:gd name="connsiteX38" fmla="*/ 1682182 w 2760849"/>
                <a:gd name="connsiteY38" fmla="*/ 123099 h 6788218"/>
                <a:gd name="connsiteX39" fmla="*/ 1740763 w 2760849"/>
                <a:gd name="connsiteY39" fmla="*/ 247556 h 6788218"/>
                <a:gd name="connsiteX40" fmla="*/ 1737516 w 2760849"/>
                <a:gd name="connsiteY40" fmla="*/ 431128 h 6788218"/>
                <a:gd name="connsiteX41" fmla="*/ 1735856 w 2760849"/>
                <a:gd name="connsiteY41" fmla="*/ 640246 h 6788218"/>
                <a:gd name="connsiteX42" fmla="*/ 1779657 w 2760849"/>
                <a:gd name="connsiteY42" fmla="*/ 795965 h 6788218"/>
                <a:gd name="connsiteX43" fmla="*/ 2015557 w 2760849"/>
                <a:gd name="connsiteY43" fmla="*/ 875574 h 6788218"/>
                <a:gd name="connsiteX44" fmla="*/ 2197964 w 2760849"/>
                <a:gd name="connsiteY44" fmla="*/ 1000320 h 6788218"/>
                <a:gd name="connsiteX45" fmla="*/ 2342571 w 2760849"/>
                <a:gd name="connsiteY45" fmla="*/ 1220910 h 6788218"/>
                <a:gd name="connsiteX46" fmla="*/ 2566985 w 2760849"/>
                <a:gd name="connsiteY46" fmla="*/ 1695500 h 6788218"/>
                <a:gd name="connsiteX47" fmla="*/ 2659638 w 2760849"/>
                <a:gd name="connsiteY47" fmla="*/ 1897473 h 6788218"/>
                <a:gd name="connsiteX48" fmla="*/ 2731077 w 2760849"/>
                <a:gd name="connsiteY48" fmla="*/ 2117487 h 6788218"/>
                <a:gd name="connsiteX49" fmla="*/ 2646793 w 2760849"/>
                <a:gd name="connsiteY49" fmla="*/ 2677153 h 6788218"/>
                <a:gd name="connsiteX50" fmla="*/ 2575283 w 2760849"/>
                <a:gd name="connsiteY50" fmla="*/ 2968458 h 6788218"/>
                <a:gd name="connsiteX51" fmla="*/ 2493383 w 2760849"/>
                <a:gd name="connsiteY51" fmla="*/ 3043503 h 6788218"/>
                <a:gd name="connsiteX52" fmla="*/ 2494898 w 2760849"/>
                <a:gd name="connsiteY52" fmla="*/ 3119848 h 6788218"/>
                <a:gd name="connsiteX53" fmla="*/ 2428728 w 2760849"/>
                <a:gd name="connsiteY53" fmla="*/ 3408918 h 6788218"/>
                <a:gd name="connsiteX54" fmla="*/ 2306563 w 2760849"/>
                <a:gd name="connsiteY54" fmla="*/ 3762570 h 6788218"/>
                <a:gd name="connsiteX55" fmla="*/ 2163545 w 2760849"/>
                <a:gd name="connsiteY55" fmla="*/ 4178205 h 6788218"/>
                <a:gd name="connsiteX56" fmla="*/ 2086406 w 2760849"/>
                <a:gd name="connsiteY56" fmla="*/ 4521755 h 6788218"/>
                <a:gd name="connsiteX57" fmla="*/ 2178769 w 2760849"/>
                <a:gd name="connsiteY57" fmla="*/ 4669537 h 6788218"/>
                <a:gd name="connsiteX58" fmla="*/ 2428151 w 2760849"/>
                <a:gd name="connsiteY58" fmla="*/ 5085173 h 6788218"/>
                <a:gd name="connsiteX59" fmla="*/ 2594406 w 2760849"/>
                <a:gd name="connsiteY59" fmla="*/ 5491573 h 6788218"/>
                <a:gd name="connsiteX60" fmla="*/ 2705242 w 2760849"/>
                <a:gd name="connsiteY60" fmla="*/ 5796373 h 6788218"/>
                <a:gd name="connsiteX61" fmla="*/ 2760660 w 2760849"/>
                <a:gd name="connsiteY61" fmla="*/ 6128882 h 6788218"/>
                <a:gd name="connsiteX62" fmla="*/ 2723715 w 2760849"/>
                <a:gd name="connsiteY62" fmla="*/ 6276664 h 6788218"/>
                <a:gd name="connsiteX63" fmla="*/ 2732374 w 2760849"/>
                <a:gd name="connsiteY63" fmla="*/ 6357482 h 6788218"/>
                <a:gd name="connsiteX64" fmla="*/ 2640588 w 2760849"/>
                <a:gd name="connsiteY64" fmla="*/ 6387501 h 6788218"/>
                <a:gd name="connsiteX65" fmla="*/ 2594406 w 2760849"/>
                <a:gd name="connsiteY65" fmla="*/ 6470628 h 6788218"/>
                <a:gd name="connsiteX66" fmla="*/ 2548224 w 2760849"/>
                <a:gd name="connsiteY66" fmla="*/ 6618410 h 6788218"/>
                <a:gd name="connsiteX67" fmla="*/ 2548224 w 2760849"/>
                <a:gd name="connsiteY67" fmla="*/ 6729246 h 6788218"/>
                <a:gd name="connsiteX68" fmla="*/ 2326551 w 2760849"/>
                <a:gd name="connsiteY68" fmla="*/ 6784664 h 6788218"/>
                <a:gd name="connsiteX69" fmla="*/ 2123351 w 2760849"/>
                <a:gd name="connsiteY69" fmla="*/ 6766191 h 6788218"/>
                <a:gd name="connsiteX70" fmla="*/ 2114115 w 2760849"/>
                <a:gd name="connsiteY70" fmla="*/ 6710773 h 6788218"/>
                <a:gd name="connsiteX71" fmla="*/ 2040224 w 2760849"/>
                <a:gd name="connsiteY71" fmla="*/ 6766191 h 6788218"/>
                <a:gd name="connsiteX72" fmla="*/ 1892442 w 2760849"/>
                <a:gd name="connsiteY72" fmla="*/ 6784664 h 6788218"/>
                <a:gd name="connsiteX73" fmla="*/ 1439860 w 2760849"/>
                <a:gd name="connsiteY73" fmla="*/ 6784664 h 6788218"/>
                <a:gd name="connsiteX74" fmla="*/ 1375206 w 2760849"/>
                <a:gd name="connsiteY74" fmla="*/ 6747719 h 6788218"/>
                <a:gd name="connsiteX75" fmla="*/ 1449097 w 2760849"/>
                <a:gd name="connsiteY75" fmla="*/ 6590701 h 6788218"/>
                <a:gd name="connsiteX76" fmla="*/ 1606115 w 2760849"/>
                <a:gd name="connsiteY76" fmla="*/ 6553755 h 6788218"/>
                <a:gd name="connsiteX77" fmla="*/ 1698478 w 2760849"/>
                <a:gd name="connsiteY77" fmla="*/ 6489101 h 6788218"/>
                <a:gd name="connsiteX78" fmla="*/ 1636710 w 2760849"/>
                <a:gd name="connsiteY78" fmla="*/ 6375378 h 6788218"/>
                <a:gd name="connsiteX0" fmla="*/ 1456843 w 2580982"/>
                <a:gd name="connsiteY0" fmla="*/ 6375378 h 6788218"/>
                <a:gd name="connsiteX1" fmla="*/ 1533909 w 2580982"/>
                <a:gd name="connsiteY1" fmla="*/ 6262810 h 6788218"/>
                <a:gd name="connsiteX2" fmla="*/ 1687752 w 2580982"/>
                <a:gd name="connsiteY2" fmla="*/ 6207969 h 6788218"/>
                <a:gd name="connsiteX3" fmla="*/ 1574030 w 2580982"/>
                <a:gd name="connsiteY3" fmla="*/ 5897973 h 6788218"/>
                <a:gd name="connsiteX4" fmla="*/ 1389302 w 2580982"/>
                <a:gd name="connsiteY4" fmla="*/ 5325319 h 6788218"/>
                <a:gd name="connsiteX5" fmla="*/ 1102975 w 2580982"/>
                <a:gd name="connsiteY5" fmla="*/ 4715719 h 6788218"/>
                <a:gd name="connsiteX6" fmla="*/ 1066030 w 2580982"/>
                <a:gd name="connsiteY6" fmla="*/ 4494046 h 6788218"/>
                <a:gd name="connsiteX7" fmla="*/ 1130684 w 2580982"/>
                <a:gd name="connsiteY7" fmla="*/ 4041464 h 6788218"/>
                <a:gd name="connsiteX8" fmla="*/ 1269230 w 2580982"/>
                <a:gd name="connsiteY8" fmla="*/ 3210191 h 6788218"/>
                <a:gd name="connsiteX9" fmla="*/ 1250757 w 2580982"/>
                <a:gd name="connsiteY9" fmla="*/ 2572882 h 6788218"/>
                <a:gd name="connsiteX10" fmla="*/ 1187185 w 2580982"/>
                <a:gd name="connsiteY10" fmla="*/ 2358786 h 6788218"/>
                <a:gd name="connsiteX11" fmla="*/ 980304 w 2580982"/>
                <a:gd name="connsiteY11" fmla="*/ 2525618 h 6788218"/>
                <a:gd name="connsiteX12" fmla="*/ 618931 w 2580982"/>
                <a:gd name="connsiteY12" fmla="*/ 2804730 h 6788218"/>
                <a:gd name="connsiteX13" fmla="*/ 365292 w 2580982"/>
                <a:gd name="connsiteY13" fmla="*/ 2965428 h 6788218"/>
                <a:gd name="connsiteX14" fmla="*/ 401949 w 2580982"/>
                <a:gd name="connsiteY14" fmla="*/ 2862313 h 6788218"/>
                <a:gd name="connsiteX15" fmla="*/ 270115 w 2580982"/>
                <a:gd name="connsiteY15" fmla="*/ 2923936 h 6788218"/>
                <a:gd name="connsiteX16" fmla="*/ 339676 w 2580982"/>
                <a:gd name="connsiteY16" fmla="*/ 2809419 h 6788218"/>
                <a:gd name="connsiteX17" fmla="*/ 194276 w 2580982"/>
                <a:gd name="connsiteY17" fmla="*/ 2836334 h 6788218"/>
                <a:gd name="connsiteX18" fmla="*/ 321275 w 2580982"/>
                <a:gd name="connsiteY18" fmla="*/ 2711211 h 6788218"/>
                <a:gd name="connsiteX19" fmla="*/ 198390 w 2580982"/>
                <a:gd name="connsiteY19" fmla="*/ 2632846 h 6788218"/>
                <a:gd name="connsiteX20" fmla="*/ 435142 w 2580982"/>
                <a:gd name="connsiteY20" fmla="*/ 2549936 h 6788218"/>
                <a:gd name="connsiteX21" fmla="*/ 413856 w 2580982"/>
                <a:gd name="connsiteY21" fmla="*/ 2476334 h 6788218"/>
                <a:gd name="connsiteX22" fmla="*/ 3848 w 2580982"/>
                <a:gd name="connsiteY22" fmla="*/ 2332737 h 6788218"/>
                <a:gd name="connsiteX23" fmla="*/ 253230 w 2580982"/>
                <a:gd name="connsiteY23" fmla="*/ 2074119 h 6788218"/>
                <a:gd name="connsiteX24" fmla="*/ 964069 w 2580982"/>
                <a:gd name="connsiteY24" fmla="*/ 1848116 h 6788218"/>
                <a:gd name="connsiteX25" fmla="*/ 947833 w 2580982"/>
                <a:gd name="connsiteY25" fmla="*/ 1541873 h 6788218"/>
                <a:gd name="connsiteX26" fmla="*/ 972367 w 2580982"/>
                <a:gd name="connsiteY26" fmla="*/ 1214199 h 6788218"/>
                <a:gd name="connsiteX27" fmla="*/ 1130467 w 2580982"/>
                <a:gd name="connsiteY27" fmla="*/ 1023627 h 6788218"/>
                <a:gd name="connsiteX28" fmla="*/ 1073246 w 2580982"/>
                <a:gd name="connsiteY28" fmla="*/ 899729 h 6788218"/>
                <a:gd name="connsiteX29" fmla="*/ 968687 w 2580982"/>
                <a:gd name="connsiteY29" fmla="*/ 870866 h 6788218"/>
                <a:gd name="connsiteX30" fmla="*/ 919475 w 2580982"/>
                <a:gd name="connsiteY30" fmla="*/ 617371 h 6788218"/>
                <a:gd name="connsiteX31" fmla="*/ 904610 w 2580982"/>
                <a:gd name="connsiteY31" fmla="*/ 576889 h 6788218"/>
                <a:gd name="connsiteX32" fmla="*/ 868459 w 2580982"/>
                <a:gd name="connsiteY32" fmla="*/ 460570 h 6788218"/>
                <a:gd name="connsiteX33" fmla="*/ 883972 w 2580982"/>
                <a:gd name="connsiteY33" fmla="*/ 321951 h 6788218"/>
                <a:gd name="connsiteX34" fmla="*/ 895097 w 2580982"/>
                <a:gd name="connsiteY34" fmla="*/ 204062 h 6788218"/>
                <a:gd name="connsiteX35" fmla="*/ 955771 w 2580982"/>
                <a:gd name="connsiteY35" fmla="*/ 109588 h 6788218"/>
                <a:gd name="connsiteX36" fmla="*/ 1104273 w 2580982"/>
                <a:gd name="connsiteY36" fmla="*/ 26748 h 6788218"/>
                <a:gd name="connsiteX37" fmla="*/ 1368521 w 2580982"/>
                <a:gd name="connsiteY37" fmla="*/ 5967 h 6788218"/>
                <a:gd name="connsiteX38" fmla="*/ 1502315 w 2580982"/>
                <a:gd name="connsiteY38" fmla="*/ 123099 h 6788218"/>
                <a:gd name="connsiteX39" fmla="*/ 1560896 w 2580982"/>
                <a:gd name="connsiteY39" fmla="*/ 247556 h 6788218"/>
                <a:gd name="connsiteX40" fmla="*/ 1557649 w 2580982"/>
                <a:gd name="connsiteY40" fmla="*/ 431128 h 6788218"/>
                <a:gd name="connsiteX41" fmla="*/ 1555989 w 2580982"/>
                <a:gd name="connsiteY41" fmla="*/ 640246 h 6788218"/>
                <a:gd name="connsiteX42" fmla="*/ 1599790 w 2580982"/>
                <a:gd name="connsiteY42" fmla="*/ 795965 h 6788218"/>
                <a:gd name="connsiteX43" fmla="*/ 1835690 w 2580982"/>
                <a:gd name="connsiteY43" fmla="*/ 875574 h 6788218"/>
                <a:gd name="connsiteX44" fmla="*/ 2018097 w 2580982"/>
                <a:gd name="connsiteY44" fmla="*/ 1000320 h 6788218"/>
                <a:gd name="connsiteX45" fmla="*/ 2162704 w 2580982"/>
                <a:gd name="connsiteY45" fmla="*/ 1220910 h 6788218"/>
                <a:gd name="connsiteX46" fmla="*/ 2387118 w 2580982"/>
                <a:gd name="connsiteY46" fmla="*/ 1695500 h 6788218"/>
                <a:gd name="connsiteX47" fmla="*/ 2479771 w 2580982"/>
                <a:gd name="connsiteY47" fmla="*/ 1897473 h 6788218"/>
                <a:gd name="connsiteX48" fmla="*/ 2551210 w 2580982"/>
                <a:gd name="connsiteY48" fmla="*/ 2117487 h 6788218"/>
                <a:gd name="connsiteX49" fmla="*/ 2466926 w 2580982"/>
                <a:gd name="connsiteY49" fmla="*/ 2677153 h 6788218"/>
                <a:gd name="connsiteX50" fmla="*/ 2395416 w 2580982"/>
                <a:gd name="connsiteY50" fmla="*/ 2968458 h 6788218"/>
                <a:gd name="connsiteX51" fmla="*/ 2313516 w 2580982"/>
                <a:gd name="connsiteY51" fmla="*/ 3043503 h 6788218"/>
                <a:gd name="connsiteX52" fmla="*/ 2315031 w 2580982"/>
                <a:gd name="connsiteY52" fmla="*/ 3119848 h 6788218"/>
                <a:gd name="connsiteX53" fmla="*/ 2248861 w 2580982"/>
                <a:gd name="connsiteY53" fmla="*/ 3408918 h 6788218"/>
                <a:gd name="connsiteX54" fmla="*/ 2126696 w 2580982"/>
                <a:gd name="connsiteY54" fmla="*/ 3762570 h 6788218"/>
                <a:gd name="connsiteX55" fmla="*/ 1983678 w 2580982"/>
                <a:gd name="connsiteY55" fmla="*/ 4178205 h 6788218"/>
                <a:gd name="connsiteX56" fmla="*/ 1906539 w 2580982"/>
                <a:gd name="connsiteY56" fmla="*/ 4521755 h 6788218"/>
                <a:gd name="connsiteX57" fmla="*/ 1998902 w 2580982"/>
                <a:gd name="connsiteY57" fmla="*/ 4669537 h 6788218"/>
                <a:gd name="connsiteX58" fmla="*/ 2248284 w 2580982"/>
                <a:gd name="connsiteY58" fmla="*/ 5085173 h 6788218"/>
                <a:gd name="connsiteX59" fmla="*/ 2414539 w 2580982"/>
                <a:gd name="connsiteY59" fmla="*/ 5491573 h 6788218"/>
                <a:gd name="connsiteX60" fmla="*/ 2525375 w 2580982"/>
                <a:gd name="connsiteY60" fmla="*/ 5796373 h 6788218"/>
                <a:gd name="connsiteX61" fmla="*/ 2580793 w 2580982"/>
                <a:gd name="connsiteY61" fmla="*/ 6128882 h 6788218"/>
                <a:gd name="connsiteX62" fmla="*/ 2543848 w 2580982"/>
                <a:gd name="connsiteY62" fmla="*/ 6276664 h 6788218"/>
                <a:gd name="connsiteX63" fmla="*/ 2552507 w 2580982"/>
                <a:gd name="connsiteY63" fmla="*/ 6357482 h 6788218"/>
                <a:gd name="connsiteX64" fmla="*/ 2460721 w 2580982"/>
                <a:gd name="connsiteY64" fmla="*/ 6387501 h 6788218"/>
                <a:gd name="connsiteX65" fmla="*/ 2414539 w 2580982"/>
                <a:gd name="connsiteY65" fmla="*/ 6470628 h 6788218"/>
                <a:gd name="connsiteX66" fmla="*/ 2368357 w 2580982"/>
                <a:gd name="connsiteY66" fmla="*/ 6618410 h 6788218"/>
                <a:gd name="connsiteX67" fmla="*/ 2368357 w 2580982"/>
                <a:gd name="connsiteY67" fmla="*/ 6729246 h 6788218"/>
                <a:gd name="connsiteX68" fmla="*/ 2146684 w 2580982"/>
                <a:gd name="connsiteY68" fmla="*/ 6784664 h 6788218"/>
                <a:gd name="connsiteX69" fmla="*/ 1943484 w 2580982"/>
                <a:gd name="connsiteY69" fmla="*/ 6766191 h 6788218"/>
                <a:gd name="connsiteX70" fmla="*/ 1934248 w 2580982"/>
                <a:gd name="connsiteY70" fmla="*/ 6710773 h 6788218"/>
                <a:gd name="connsiteX71" fmla="*/ 1860357 w 2580982"/>
                <a:gd name="connsiteY71" fmla="*/ 6766191 h 6788218"/>
                <a:gd name="connsiteX72" fmla="*/ 1712575 w 2580982"/>
                <a:gd name="connsiteY72" fmla="*/ 6784664 h 6788218"/>
                <a:gd name="connsiteX73" fmla="*/ 1259993 w 2580982"/>
                <a:gd name="connsiteY73" fmla="*/ 6784664 h 6788218"/>
                <a:gd name="connsiteX74" fmla="*/ 1195339 w 2580982"/>
                <a:gd name="connsiteY74" fmla="*/ 6747719 h 6788218"/>
                <a:gd name="connsiteX75" fmla="*/ 1269230 w 2580982"/>
                <a:gd name="connsiteY75" fmla="*/ 6590701 h 6788218"/>
                <a:gd name="connsiteX76" fmla="*/ 1426248 w 2580982"/>
                <a:gd name="connsiteY76" fmla="*/ 6553755 h 6788218"/>
                <a:gd name="connsiteX77" fmla="*/ 1518611 w 2580982"/>
                <a:gd name="connsiteY77" fmla="*/ 6489101 h 6788218"/>
                <a:gd name="connsiteX78" fmla="*/ 1456843 w 2580982"/>
                <a:gd name="connsiteY78" fmla="*/ 6375378 h 6788218"/>
                <a:gd name="connsiteX0" fmla="*/ 1262621 w 2386760"/>
                <a:gd name="connsiteY0" fmla="*/ 6375378 h 6788218"/>
                <a:gd name="connsiteX1" fmla="*/ 1339687 w 2386760"/>
                <a:gd name="connsiteY1" fmla="*/ 6262810 h 6788218"/>
                <a:gd name="connsiteX2" fmla="*/ 1493530 w 2386760"/>
                <a:gd name="connsiteY2" fmla="*/ 6207969 h 6788218"/>
                <a:gd name="connsiteX3" fmla="*/ 1379808 w 2386760"/>
                <a:gd name="connsiteY3" fmla="*/ 5897973 h 6788218"/>
                <a:gd name="connsiteX4" fmla="*/ 1195080 w 2386760"/>
                <a:gd name="connsiteY4" fmla="*/ 5325319 h 6788218"/>
                <a:gd name="connsiteX5" fmla="*/ 908753 w 2386760"/>
                <a:gd name="connsiteY5" fmla="*/ 4715719 h 6788218"/>
                <a:gd name="connsiteX6" fmla="*/ 871808 w 2386760"/>
                <a:gd name="connsiteY6" fmla="*/ 4494046 h 6788218"/>
                <a:gd name="connsiteX7" fmla="*/ 936462 w 2386760"/>
                <a:gd name="connsiteY7" fmla="*/ 4041464 h 6788218"/>
                <a:gd name="connsiteX8" fmla="*/ 1075008 w 2386760"/>
                <a:gd name="connsiteY8" fmla="*/ 3210191 h 6788218"/>
                <a:gd name="connsiteX9" fmla="*/ 1056535 w 2386760"/>
                <a:gd name="connsiteY9" fmla="*/ 2572882 h 6788218"/>
                <a:gd name="connsiteX10" fmla="*/ 992963 w 2386760"/>
                <a:gd name="connsiteY10" fmla="*/ 2358786 h 6788218"/>
                <a:gd name="connsiteX11" fmla="*/ 786082 w 2386760"/>
                <a:gd name="connsiteY11" fmla="*/ 2525618 h 6788218"/>
                <a:gd name="connsiteX12" fmla="*/ 424709 w 2386760"/>
                <a:gd name="connsiteY12" fmla="*/ 2804730 h 6788218"/>
                <a:gd name="connsiteX13" fmla="*/ 171070 w 2386760"/>
                <a:gd name="connsiteY13" fmla="*/ 2965428 h 6788218"/>
                <a:gd name="connsiteX14" fmla="*/ 207727 w 2386760"/>
                <a:gd name="connsiteY14" fmla="*/ 2862313 h 6788218"/>
                <a:gd name="connsiteX15" fmla="*/ 75893 w 2386760"/>
                <a:gd name="connsiteY15" fmla="*/ 2923936 h 6788218"/>
                <a:gd name="connsiteX16" fmla="*/ 145454 w 2386760"/>
                <a:gd name="connsiteY16" fmla="*/ 2809419 h 6788218"/>
                <a:gd name="connsiteX17" fmla="*/ 54 w 2386760"/>
                <a:gd name="connsiteY17" fmla="*/ 2836334 h 6788218"/>
                <a:gd name="connsiteX18" fmla="*/ 127053 w 2386760"/>
                <a:gd name="connsiteY18" fmla="*/ 2711211 h 6788218"/>
                <a:gd name="connsiteX19" fmla="*/ 4168 w 2386760"/>
                <a:gd name="connsiteY19" fmla="*/ 2632846 h 6788218"/>
                <a:gd name="connsiteX20" fmla="*/ 240920 w 2386760"/>
                <a:gd name="connsiteY20" fmla="*/ 2549936 h 6788218"/>
                <a:gd name="connsiteX21" fmla="*/ 219634 w 2386760"/>
                <a:gd name="connsiteY21" fmla="*/ 2476334 h 6788218"/>
                <a:gd name="connsiteX22" fmla="*/ 407320 w 2386760"/>
                <a:gd name="connsiteY22" fmla="*/ 2432749 h 6788218"/>
                <a:gd name="connsiteX23" fmla="*/ 59008 w 2386760"/>
                <a:gd name="connsiteY23" fmla="*/ 2074119 h 6788218"/>
                <a:gd name="connsiteX24" fmla="*/ 769847 w 2386760"/>
                <a:gd name="connsiteY24" fmla="*/ 1848116 h 6788218"/>
                <a:gd name="connsiteX25" fmla="*/ 753611 w 2386760"/>
                <a:gd name="connsiteY25" fmla="*/ 1541873 h 6788218"/>
                <a:gd name="connsiteX26" fmla="*/ 778145 w 2386760"/>
                <a:gd name="connsiteY26" fmla="*/ 1214199 h 6788218"/>
                <a:gd name="connsiteX27" fmla="*/ 936245 w 2386760"/>
                <a:gd name="connsiteY27" fmla="*/ 1023627 h 6788218"/>
                <a:gd name="connsiteX28" fmla="*/ 879024 w 2386760"/>
                <a:gd name="connsiteY28" fmla="*/ 899729 h 6788218"/>
                <a:gd name="connsiteX29" fmla="*/ 774465 w 2386760"/>
                <a:gd name="connsiteY29" fmla="*/ 870866 h 6788218"/>
                <a:gd name="connsiteX30" fmla="*/ 725253 w 2386760"/>
                <a:gd name="connsiteY30" fmla="*/ 617371 h 6788218"/>
                <a:gd name="connsiteX31" fmla="*/ 710388 w 2386760"/>
                <a:gd name="connsiteY31" fmla="*/ 576889 h 6788218"/>
                <a:gd name="connsiteX32" fmla="*/ 674237 w 2386760"/>
                <a:gd name="connsiteY32" fmla="*/ 460570 h 6788218"/>
                <a:gd name="connsiteX33" fmla="*/ 689750 w 2386760"/>
                <a:gd name="connsiteY33" fmla="*/ 321951 h 6788218"/>
                <a:gd name="connsiteX34" fmla="*/ 700875 w 2386760"/>
                <a:gd name="connsiteY34" fmla="*/ 204062 h 6788218"/>
                <a:gd name="connsiteX35" fmla="*/ 761549 w 2386760"/>
                <a:gd name="connsiteY35" fmla="*/ 109588 h 6788218"/>
                <a:gd name="connsiteX36" fmla="*/ 910051 w 2386760"/>
                <a:gd name="connsiteY36" fmla="*/ 26748 h 6788218"/>
                <a:gd name="connsiteX37" fmla="*/ 1174299 w 2386760"/>
                <a:gd name="connsiteY37" fmla="*/ 5967 h 6788218"/>
                <a:gd name="connsiteX38" fmla="*/ 1308093 w 2386760"/>
                <a:gd name="connsiteY38" fmla="*/ 123099 h 6788218"/>
                <a:gd name="connsiteX39" fmla="*/ 1366674 w 2386760"/>
                <a:gd name="connsiteY39" fmla="*/ 247556 h 6788218"/>
                <a:gd name="connsiteX40" fmla="*/ 1363427 w 2386760"/>
                <a:gd name="connsiteY40" fmla="*/ 431128 h 6788218"/>
                <a:gd name="connsiteX41" fmla="*/ 1361767 w 2386760"/>
                <a:gd name="connsiteY41" fmla="*/ 640246 h 6788218"/>
                <a:gd name="connsiteX42" fmla="*/ 1405568 w 2386760"/>
                <a:gd name="connsiteY42" fmla="*/ 795965 h 6788218"/>
                <a:gd name="connsiteX43" fmla="*/ 1641468 w 2386760"/>
                <a:gd name="connsiteY43" fmla="*/ 875574 h 6788218"/>
                <a:gd name="connsiteX44" fmla="*/ 1823875 w 2386760"/>
                <a:gd name="connsiteY44" fmla="*/ 1000320 h 6788218"/>
                <a:gd name="connsiteX45" fmla="*/ 1968482 w 2386760"/>
                <a:gd name="connsiteY45" fmla="*/ 1220910 h 6788218"/>
                <a:gd name="connsiteX46" fmla="*/ 2192896 w 2386760"/>
                <a:gd name="connsiteY46" fmla="*/ 1695500 h 6788218"/>
                <a:gd name="connsiteX47" fmla="*/ 2285549 w 2386760"/>
                <a:gd name="connsiteY47" fmla="*/ 1897473 h 6788218"/>
                <a:gd name="connsiteX48" fmla="*/ 2356988 w 2386760"/>
                <a:gd name="connsiteY48" fmla="*/ 2117487 h 6788218"/>
                <a:gd name="connsiteX49" fmla="*/ 2272704 w 2386760"/>
                <a:gd name="connsiteY49" fmla="*/ 2677153 h 6788218"/>
                <a:gd name="connsiteX50" fmla="*/ 2201194 w 2386760"/>
                <a:gd name="connsiteY50" fmla="*/ 2968458 h 6788218"/>
                <a:gd name="connsiteX51" fmla="*/ 2119294 w 2386760"/>
                <a:gd name="connsiteY51" fmla="*/ 3043503 h 6788218"/>
                <a:gd name="connsiteX52" fmla="*/ 2120809 w 2386760"/>
                <a:gd name="connsiteY52" fmla="*/ 3119848 h 6788218"/>
                <a:gd name="connsiteX53" fmla="*/ 2054639 w 2386760"/>
                <a:gd name="connsiteY53" fmla="*/ 3408918 h 6788218"/>
                <a:gd name="connsiteX54" fmla="*/ 1932474 w 2386760"/>
                <a:gd name="connsiteY54" fmla="*/ 3762570 h 6788218"/>
                <a:gd name="connsiteX55" fmla="*/ 1789456 w 2386760"/>
                <a:gd name="connsiteY55" fmla="*/ 4178205 h 6788218"/>
                <a:gd name="connsiteX56" fmla="*/ 1712317 w 2386760"/>
                <a:gd name="connsiteY56" fmla="*/ 4521755 h 6788218"/>
                <a:gd name="connsiteX57" fmla="*/ 1804680 w 2386760"/>
                <a:gd name="connsiteY57" fmla="*/ 4669537 h 6788218"/>
                <a:gd name="connsiteX58" fmla="*/ 2054062 w 2386760"/>
                <a:gd name="connsiteY58" fmla="*/ 5085173 h 6788218"/>
                <a:gd name="connsiteX59" fmla="*/ 2220317 w 2386760"/>
                <a:gd name="connsiteY59" fmla="*/ 5491573 h 6788218"/>
                <a:gd name="connsiteX60" fmla="*/ 2331153 w 2386760"/>
                <a:gd name="connsiteY60" fmla="*/ 5796373 h 6788218"/>
                <a:gd name="connsiteX61" fmla="*/ 2386571 w 2386760"/>
                <a:gd name="connsiteY61" fmla="*/ 6128882 h 6788218"/>
                <a:gd name="connsiteX62" fmla="*/ 2349626 w 2386760"/>
                <a:gd name="connsiteY62" fmla="*/ 6276664 h 6788218"/>
                <a:gd name="connsiteX63" fmla="*/ 2358285 w 2386760"/>
                <a:gd name="connsiteY63" fmla="*/ 6357482 h 6788218"/>
                <a:gd name="connsiteX64" fmla="*/ 2266499 w 2386760"/>
                <a:gd name="connsiteY64" fmla="*/ 6387501 h 6788218"/>
                <a:gd name="connsiteX65" fmla="*/ 2220317 w 2386760"/>
                <a:gd name="connsiteY65" fmla="*/ 6470628 h 6788218"/>
                <a:gd name="connsiteX66" fmla="*/ 2174135 w 2386760"/>
                <a:gd name="connsiteY66" fmla="*/ 6618410 h 6788218"/>
                <a:gd name="connsiteX67" fmla="*/ 2174135 w 2386760"/>
                <a:gd name="connsiteY67" fmla="*/ 6729246 h 6788218"/>
                <a:gd name="connsiteX68" fmla="*/ 1952462 w 2386760"/>
                <a:gd name="connsiteY68" fmla="*/ 6784664 h 6788218"/>
                <a:gd name="connsiteX69" fmla="*/ 1749262 w 2386760"/>
                <a:gd name="connsiteY69" fmla="*/ 6766191 h 6788218"/>
                <a:gd name="connsiteX70" fmla="*/ 1740026 w 2386760"/>
                <a:gd name="connsiteY70" fmla="*/ 6710773 h 6788218"/>
                <a:gd name="connsiteX71" fmla="*/ 1666135 w 2386760"/>
                <a:gd name="connsiteY71" fmla="*/ 6766191 h 6788218"/>
                <a:gd name="connsiteX72" fmla="*/ 1518353 w 2386760"/>
                <a:gd name="connsiteY72" fmla="*/ 6784664 h 6788218"/>
                <a:gd name="connsiteX73" fmla="*/ 1065771 w 2386760"/>
                <a:gd name="connsiteY73" fmla="*/ 6784664 h 6788218"/>
                <a:gd name="connsiteX74" fmla="*/ 1001117 w 2386760"/>
                <a:gd name="connsiteY74" fmla="*/ 6747719 h 6788218"/>
                <a:gd name="connsiteX75" fmla="*/ 1075008 w 2386760"/>
                <a:gd name="connsiteY75" fmla="*/ 6590701 h 6788218"/>
                <a:gd name="connsiteX76" fmla="*/ 1232026 w 2386760"/>
                <a:gd name="connsiteY76" fmla="*/ 6553755 h 6788218"/>
                <a:gd name="connsiteX77" fmla="*/ 1324389 w 2386760"/>
                <a:gd name="connsiteY77" fmla="*/ 6489101 h 6788218"/>
                <a:gd name="connsiteX78" fmla="*/ 1262621 w 2386760"/>
                <a:gd name="connsiteY78" fmla="*/ 6375378 h 6788218"/>
                <a:gd name="connsiteX0" fmla="*/ 1262621 w 2386760"/>
                <a:gd name="connsiteY0" fmla="*/ 6375378 h 6788218"/>
                <a:gd name="connsiteX1" fmla="*/ 1339687 w 2386760"/>
                <a:gd name="connsiteY1" fmla="*/ 6262810 h 6788218"/>
                <a:gd name="connsiteX2" fmla="*/ 1493530 w 2386760"/>
                <a:gd name="connsiteY2" fmla="*/ 6207969 h 6788218"/>
                <a:gd name="connsiteX3" fmla="*/ 1379808 w 2386760"/>
                <a:gd name="connsiteY3" fmla="*/ 5897973 h 6788218"/>
                <a:gd name="connsiteX4" fmla="*/ 1195080 w 2386760"/>
                <a:gd name="connsiteY4" fmla="*/ 5325319 h 6788218"/>
                <a:gd name="connsiteX5" fmla="*/ 908753 w 2386760"/>
                <a:gd name="connsiteY5" fmla="*/ 4715719 h 6788218"/>
                <a:gd name="connsiteX6" fmla="*/ 871808 w 2386760"/>
                <a:gd name="connsiteY6" fmla="*/ 4494046 h 6788218"/>
                <a:gd name="connsiteX7" fmla="*/ 936462 w 2386760"/>
                <a:gd name="connsiteY7" fmla="*/ 4041464 h 6788218"/>
                <a:gd name="connsiteX8" fmla="*/ 1075008 w 2386760"/>
                <a:gd name="connsiteY8" fmla="*/ 3210191 h 6788218"/>
                <a:gd name="connsiteX9" fmla="*/ 1056535 w 2386760"/>
                <a:gd name="connsiteY9" fmla="*/ 2572882 h 6788218"/>
                <a:gd name="connsiteX10" fmla="*/ 992963 w 2386760"/>
                <a:gd name="connsiteY10" fmla="*/ 2358786 h 6788218"/>
                <a:gd name="connsiteX11" fmla="*/ 786082 w 2386760"/>
                <a:gd name="connsiteY11" fmla="*/ 2525618 h 6788218"/>
                <a:gd name="connsiteX12" fmla="*/ 424709 w 2386760"/>
                <a:gd name="connsiteY12" fmla="*/ 2804730 h 6788218"/>
                <a:gd name="connsiteX13" fmla="*/ 171070 w 2386760"/>
                <a:gd name="connsiteY13" fmla="*/ 2965428 h 6788218"/>
                <a:gd name="connsiteX14" fmla="*/ 207727 w 2386760"/>
                <a:gd name="connsiteY14" fmla="*/ 2862313 h 6788218"/>
                <a:gd name="connsiteX15" fmla="*/ 75893 w 2386760"/>
                <a:gd name="connsiteY15" fmla="*/ 2923936 h 6788218"/>
                <a:gd name="connsiteX16" fmla="*/ 145454 w 2386760"/>
                <a:gd name="connsiteY16" fmla="*/ 2809419 h 6788218"/>
                <a:gd name="connsiteX17" fmla="*/ 54 w 2386760"/>
                <a:gd name="connsiteY17" fmla="*/ 2836334 h 6788218"/>
                <a:gd name="connsiteX18" fmla="*/ 127053 w 2386760"/>
                <a:gd name="connsiteY18" fmla="*/ 2711211 h 6788218"/>
                <a:gd name="connsiteX19" fmla="*/ 4168 w 2386760"/>
                <a:gd name="connsiteY19" fmla="*/ 2632846 h 6788218"/>
                <a:gd name="connsiteX20" fmla="*/ 240920 w 2386760"/>
                <a:gd name="connsiteY20" fmla="*/ 2549936 h 6788218"/>
                <a:gd name="connsiteX21" fmla="*/ 219634 w 2386760"/>
                <a:gd name="connsiteY21" fmla="*/ 2476334 h 6788218"/>
                <a:gd name="connsiteX22" fmla="*/ 407320 w 2386760"/>
                <a:gd name="connsiteY22" fmla="*/ 2432749 h 6788218"/>
                <a:gd name="connsiteX23" fmla="*/ 800886 w 2386760"/>
                <a:gd name="connsiteY23" fmla="*/ 2004287 h 6788218"/>
                <a:gd name="connsiteX24" fmla="*/ 59008 w 2386760"/>
                <a:gd name="connsiteY24" fmla="*/ 2074119 h 6788218"/>
                <a:gd name="connsiteX25" fmla="*/ 769847 w 2386760"/>
                <a:gd name="connsiteY25" fmla="*/ 1848116 h 6788218"/>
                <a:gd name="connsiteX26" fmla="*/ 753611 w 2386760"/>
                <a:gd name="connsiteY26" fmla="*/ 1541873 h 6788218"/>
                <a:gd name="connsiteX27" fmla="*/ 778145 w 2386760"/>
                <a:gd name="connsiteY27" fmla="*/ 1214199 h 6788218"/>
                <a:gd name="connsiteX28" fmla="*/ 936245 w 2386760"/>
                <a:gd name="connsiteY28" fmla="*/ 1023627 h 6788218"/>
                <a:gd name="connsiteX29" fmla="*/ 879024 w 2386760"/>
                <a:gd name="connsiteY29" fmla="*/ 899729 h 6788218"/>
                <a:gd name="connsiteX30" fmla="*/ 774465 w 2386760"/>
                <a:gd name="connsiteY30" fmla="*/ 870866 h 6788218"/>
                <a:gd name="connsiteX31" fmla="*/ 725253 w 2386760"/>
                <a:gd name="connsiteY31" fmla="*/ 617371 h 6788218"/>
                <a:gd name="connsiteX32" fmla="*/ 710388 w 2386760"/>
                <a:gd name="connsiteY32" fmla="*/ 576889 h 6788218"/>
                <a:gd name="connsiteX33" fmla="*/ 674237 w 2386760"/>
                <a:gd name="connsiteY33" fmla="*/ 460570 h 6788218"/>
                <a:gd name="connsiteX34" fmla="*/ 689750 w 2386760"/>
                <a:gd name="connsiteY34" fmla="*/ 321951 h 6788218"/>
                <a:gd name="connsiteX35" fmla="*/ 700875 w 2386760"/>
                <a:gd name="connsiteY35" fmla="*/ 204062 h 6788218"/>
                <a:gd name="connsiteX36" fmla="*/ 761549 w 2386760"/>
                <a:gd name="connsiteY36" fmla="*/ 109588 h 6788218"/>
                <a:gd name="connsiteX37" fmla="*/ 910051 w 2386760"/>
                <a:gd name="connsiteY37" fmla="*/ 26748 h 6788218"/>
                <a:gd name="connsiteX38" fmla="*/ 1174299 w 2386760"/>
                <a:gd name="connsiteY38" fmla="*/ 5967 h 6788218"/>
                <a:gd name="connsiteX39" fmla="*/ 1308093 w 2386760"/>
                <a:gd name="connsiteY39" fmla="*/ 123099 h 6788218"/>
                <a:gd name="connsiteX40" fmla="*/ 1366674 w 2386760"/>
                <a:gd name="connsiteY40" fmla="*/ 247556 h 6788218"/>
                <a:gd name="connsiteX41" fmla="*/ 1363427 w 2386760"/>
                <a:gd name="connsiteY41" fmla="*/ 431128 h 6788218"/>
                <a:gd name="connsiteX42" fmla="*/ 1361767 w 2386760"/>
                <a:gd name="connsiteY42" fmla="*/ 640246 h 6788218"/>
                <a:gd name="connsiteX43" fmla="*/ 1405568 w 2386760"/>
                <a:gd name="connsiteY43" fmla="*/ 795965 h 6788218"/>
                <a:gd name="connsiteX44" fmla="*/ 1641468 w 2386760"/>
                <a:gd name="connsiteY44" fmla="*/ 875574 h 6788218"/>
                <a:gd name="connsiteX45" fmla="*/ 1823875 w 2386760"/>
                <a:gd name="connsiteY45" fmla="*/ 1000320 h 6788218"/>
                <a:gd name="connsiteX46" fmla="*/ 1968482 w 2386760"/>
                <a:gd name="connsiteY46" fmla="*/ 1220910 h 6788218"/>
                <a:gd name="connsiteX47" fmla="*/ 2192896 w 2386760"/>
                <a:gd name="connsiteY47" fmla="*/ 1695500 h 6788218"/>
                <a:gd name="connsiteX48" fmla="*/ 2285549 w 2386760"/>
                <a:gd name="connsiteY48" fmla="*/ 1897473 h 6788218"/>
                <a:gd name="connsiteX49" fmla="*/ 2356988 w 2386760"/>
                <a:gd name="connsiteY49" fmla="*/ 2117487 h 6788218"/>
                <a:gd name="connsiteX50" fmla="*/ 2272704 w 2386760"/>
                <a:gd name="connsiteY50" fmla="*/ 2677153 h 6788218"/>
                <a:gd name="connsiteX51" fmla="*/ 2201194 w 2386760"/>
                <a:gd name="connsiteY51" fmla="*/ 2968458 h 6788218"/>
                <a:gd name="connsiteX52" fmla="*/ 2119294 w 2386760"/>
                <a:gd name="connsiteY52" fmla="*/ 3043503 h 6788218"/>
                <a:gd name="connsiteX53" fmla="*/ 2120809 w 2386760"/>
                <a:gd name="connsiteY53" fmla="*/ 3119848 h 6788218"/>
                <a:gd name="connsiteX54" fmla="*/ 2054639 w 2386760"/>
                <a:gd name="connsiteY54" fmla="*/ 3408918 h 6788218"/>
                <a:gd name="connsiteX55" fmla="*/ 1932474 w 2386760"/>
                <a:gd name="connsiteY55" fmla="*/ 3762570 h 6788218"/>
                <a:gd name="connsiteX56" fmla="*/ 1789456 w 2386760"/>
                <a:gd name="connsiteY56" fmla="*/ 4178205 h 6788218"/>
                <a:gd name="connsiteX57" fmla="*/ 1712317 w 2386760"/>
                <a:gd name="connsiteY57" fmla="*/ 4521755 h 6788218"/>
                <a:gd name="connsiteX58" fmla="*/ 1804680 w 2386760"/>
                <a:gd name="connsiteY58" fmla="*/ 4669537 h 6788218"/>
                <a:gd name="connsiteX59" fmla="*/ 2054062 w 2386760"/>
                <a:gd name="connsiteY59" fmla="*/ 5085173 h 6788218"/>
                <a:gd name="connsiteX60" fmla="*/ 2220317 w 2386760"/>
                <a:gd name="connsiteY60" fmla="*/ 5491573 h 6788218"/>
                <a:gd name="connsiteX61" fmla="*/ 2331153 w 2386760"/>
                <a:gd name="connsiteY61" fmla="*/ 5796373 h 6788218"/>
                <a:gd name="connsiteX62" fmla="*/ 2386571 w 2386760"/>
                <a:gd name="connsiteY62" fmla="*/ 6128882 h 6788218"/>
                <a:gd name="connsiteX63" fmla="*/ 2349626 w 2386760"/>
                <a:gd name="connsiteY63" fmla="*/ 6276664 h 6788218"/>
                <a:gd name="connsiteX64" fmla="*/ 2358285 w 2386760"/>
                <a:gd name="connsiteY64" fmla="*/ 6357482 h 6788218"/>
                <a:gd name="connsiteX65" fmla="*/ 2266499 w 2386760"/>
                <a:gd name="connsiteY65" fmla="*/ 6387501 h 6788218"/>
                <a:gd name="connsiteX66" fmla="*/ 2220317 w 2386760"/>
                <a:gd name="connsiteY66" fmla="*/ 6470628 h 6788218"/>
                <a:gd name="connsiteX67" fmla="*/ 2174135 w 2386760"/>
                <a:gd name="connsiteY67" fmla="*/ 6618410 h 6788218"/>
                <a:gd name="connsiteX68" fmla="*/ 2174135 w 2386760"/>
                <a:gd name="connsiteY68" fmla="*/ 6729246 h 6788218"/>
                <a:gd name="connsiteX69" fmla="*/ 1952462 w 2386760"/>
                <a:gd name="connsiteY69" fmla="*/ 6784664 h 6788218"/>
                <a:gd name="connsiteX70" fmla="*/ 1749262 w 2386760"/>
                <a:gd name="connsiteY70" fmla="*/ 6766191 h 6788218"/>
                <a:gd name="connsiteX71" fmla="*/ 1740026 w 2386760"/>
                <a:gd name="connsiteY71" fmla="*/ 6710773 h 6788218"/>
                <a:gd name="connsiteX72" fmla="*/ 1666135 w 2386760"/>
                <a:gd name="connsiteY72" fmla="*/ 6766191 h 6788218"/>
                <a:gd name="connsiteX73" fmla="*/ 1518353 w 2386760"/>
                <a:gd name="connsiteY73" fmla="*/ 6784664 h 6788218"/>
                <a:gd name="connsiteX74" fmla="*/ 1065771 w 2386760"/>
                <a:gd name="connsiteY74" fmla="*/ 6784664 h 6788218"/>
                <a:gd name="connsiteX75" fmla="*/ 1001117 w 2386760"/>
                <a:gd name="connsiteY75" fmla="*/ 6747719 h 6788218"/>
                <a:gd name="connsiteX76" fmla="*/ 1075008 w 2386760"/>
                <a:gd name="connsiteY76" fmla="*/ 6590701 h 6788218"/>
                <a:gd name="connsiteX77" fmla="*/ 1232026 w 2386760"/>
                <a:gd name="connsiteY77" fmla="*/ 6553755 h 6788218"/>
                <a:gd name="connsiteX78" fmla="*/ 1324389 w 2386760"/>
                <a:gd name="connsiteY78" fmla="*/ 6489101 h 6788218"/>
                <a:gd name="connsiteX79" fmla="*/ 1262621 w 2386760"/>
                <a:gd name="connsiteY79" fmla="*/ 6375378 h 6788218"/>
                <a:gd name="connsiteX0" fmla="*/ 1262621 w 2386760"/>
                <a:gd name="connsiteY0" fmla="*/ 6375378 h 6788218"/>
                <a:gd name="connsiteX1" fmla="*/ 1339687 w 2386760"/>
                <a:gd name="connsiteY1" fmla="*/ 6262810 h 6788218"/>
                <a:gd name="connsiteX2" fmla="*/ 1493530 w 2386760"/>
                <a:gd name="connsiteY2" fmla="*/ 6207969 h 6788218"/>
                <a:gd name="connsiteX3" fmla="*/ 1379808 w 2386760"/>
                <a:gd name="connsiteY3" fmla="*/ 5897973 h 6788218"/>
                <a:gd name="connsiteX4" fmla="*/ 1195080 w 2386760"/>
                <a:gd name="connsiteY4" fmla="*/ 5325319 h 6788218"/>
                <a:gd name="connsiteX5" fmla="*/ 908753 w 2386760"/>
                <a:gd name="connsiteY5" fmla="*/ 4715719 h 6788218"/>
                <a:gd name="connsiteX6" fmla="*/ 871808 w 2386760"/>
                <a:gd name="connsiteY6" fmla="*/ 4494046 h 6788218"/>
                <a:gd name="connsiteX7" fmla="*/ 936462 w 2386760"/>
                <a:gd name="connsiteY7" fmla="*/ 4041464 h 6788218"/>
                <a:gd name="connsiteX8" fmla="*/ 1075008 w 2386760"/>
                <a:gd name="connsiteY8" fmla="*/ 3210191 h 6788218"/>
                <a:gd name="connsiteX9" fmla="*/ 1056535 w 2386760"/>
                <a:gd name="connsiteY9" fmla="*/ 2572882 h 6788218"/>
                <a:gd name="connsiteX10" fmla="*/ 992963 w 2386760"/>
                <a:gd name="connsiteY10" fmla="*/ 2358786 h 6788218"/>
                <a:gd name="connsiteX11" fmla="*/ 786082 w 2386760"/>
                <a:gd name="connsiteY11" fmla="*/ 2525618 h 6788218"/>
                <a:gd name="connsiteX12" fmla="*/ 424709 w 2386760"/>
                <a:gd name="connsiteY12" fmla="*/ 2804730 h 6788218"/>
                <a:gd name="connsiteX13" fmla="*/ 171070 w 2386760"/>
                <a:gd name="connsiteY13" fmla="*/ 2965428 h 6788218"/>
                <a:gd name="connsiteX14" fmla="*/ 207727 w 2386760"/>
                <a:gd name="connsiteY14" fmla="*/ 2862313 h 6788218"/>
                <a:gd name="connsiteX15" fmla="*/ 75893 w 2386760"/>
                <a:gd name="connsiteY15" fmla="*/ 2923936 h 6788218"/>
                <a:gd name="connsiteX16" fmla="*/ 145454 w 2386760"/>
                <a:gd name="connsiteY16" fmla="*/ 2809419 h 6788218"/>
                <a:gd name="connsiteX17" fmla="*/ 54 w 2386760"/>
                <a:gd name="connsiteY17" fmla="*/ 2836334 h 6788218"/>
                <a:gd name="connsiteX18" fmla="*/ 127053 w 2386760"/>
                <a:gd name="connsiteY18" fmla="*/ 2711211 h 6788218"/>
                <a:gd name="connsiteX19" fmla="*/ 4168 w 2386760"/>
                <a:gd name="connsiteY19" fmla="*/ 2632846 h 6788218"/>
                <a:gd name="connsiteX20" fmla="*/ 240920 w 2386760"/>
                <a:gd name="connsiteY20" fmla="*/ 2549936 h 6788218"/>
                <a:gd name="connsiteX21" fmla="*/ 219634 w 2386760"/>
                <a:gd name="connsiteY21" fmla="*/ 2476334 h 6788218"/>
                <a:gd name="connsiteX22" fmla="*/ 407320 w 2386760"/>
                <a:gd name="connsiteY22" fmla="*/ 2432749 h 6788218"/>
                <a:gd name="connsiteX23" fmla="*/ 800886 w 2386760"/>
                <a:gd name="connsiteY23" fmla="*/ 2004287 h 6788218"/>
                <a:gd name="connsiteX24" fmla="*/ 769847 w 2386760"/>
                <a:gd name="connsiteY24" fmla="*/ 1848116 h 6788218"/>
                <a:gd name="connsiteX25" fmla="*/ 753611 w 2386760"/>
                <a:gd name="connsiteY25" fmla="*/ 1541873 h 6788218"/>
                <a:gd name="connsiteX26" fmla="*/ 778145 w 2386760"/>
                <a:gd name="connsiteY26" fmla="*/ 1214199 h 6788218"/>
                <a:gd name="connsiteX27" fmla="*/ 936245 w 2386760"/>
                <a:gd name="connsiteY27" fmla="*/ 1023627 h 6788218"/>
                <a:gd name="connsiteX28" fmla="*/ 879024 w 2386760"/>
                <a:gd name="connsiteY28" fmla="*/ 899729 h 6788218"/>
                <a:gd name="connsiteX29" fmla="*/ 774465 w 2386760"/>
                <a:gd name="connsiteY29" fmla="*/ 870866 h 6788218"/>
                <a:gd name="connsiteX30" fmla="*/ 725253 w 2386760"/>
                <a:gd name="connsiteY30" fmla="*/ 617371 h 6788218"/>
                <a:gd name="connsiteX31" fmla="*/ 710388 w 2386760"/>
                <a:gd name="connsiteY31" fmla="*/ 576889 h 6788218"/>
                <a:gd name="connsiteX32" fmla="*/ 674237 w 2386760"/>
                <a:gd name="connsiteY32" fmla="*/ 460570 h 6788218"/>
                <a:gd name="connsiteX33" fmla="*/ 689750 w 2386760"/>
                <a:gd name="connsiteY33" fmla="*/ 321951 h 6788218"/>
                <a:gd name="connsiteX34" fmla="*/ 700875 w 2386760"/>
                <a:gd name="connsiteY34" fmla="*/ 204062 h 6788218"/>
                <a:gd name="connsiteX35" fmla="*/ 761549 w 2386760"/>
                <a:gd name="connsiteY35" fmla="*/ 109588 h 6788218"/>
                <a:gd name="connsiteX36" fmla="*/ 910051 w 2386760"/>
                <a:gd name="connsiteY36" fmla="*/ 26748 h 6788218"/>
                <a:gd name="connsiteX37" fmla="*/ 1174299 w 2386760"/>
                <a:gd name="connsiteY37" fmla="*/ 5967 h 6788218"/>
                <a:gd name="connsiteX38" fmla="*/ 1308093 w 2386760"/>
                <a:gd name="connsiteY38" fmla="*/ 123099 h 6788218"/>
                <a:gd name="connsiteX39" fmla="*/ 1366674 w 2386760"/>
                <a:gd name="connsiteY39" fmla="*/ 247556 h 6788218"/>
                <a:gd name="connsiteX40" fmla="*/ 1363427 w 2386760"/>
                <a:gd name="connsiteY40" fmla="*/ 431128 h 6788218"/>
                <a:gd name="connsiteX41" fmla="*/ 1361767 w 2386760"/>
                <a:gd name="connsiteY41" fmla="*/ 640246 h 6788218"/>
                <a:gd name="connsiteX42" fmla="*/ 1405568 w 2386760"/>
                <a:gd name="connsiteY42" fmla="*/ 795965 h 6788218"/>
                <a:gd name="connsiteX43" fmla="*/ 1641468 w 2386760"/>
                <a:gd name="connsiteY43" fmla="*/ 875574 h 6788218"/>
                <a:gd name="connsiteX44" fmla="*/ 1823875 w 2386760"/>
                <a:gd name="connsiteY44" fmla="*/ 1000320 h 6788218"/>
                <a:gd name="connsiteX45" fmla="*/ 1968482 w 2386760"/>
                <a:gd name="connsiteY45" fmla="*/ 1220910 h 6788218"/>
                <a:gd name="connsiteX46" fmla="*/ 2192896 w 2386760"/>
                <a:gd name="connsiteY46" fmla="*/ 1695500 h 6788218"/>
                <a:gd name="connsiteX47" fmla="*/ 2285549 w 2386760"/>
                <a:gd name="connsiteY47" fmla="*/ 1897473 h 6788218"/>
                <a:gd name="connsiteX48" fmla="*/ 2356988 w 2386760"/>
                <a:gd name="connsiteY48" fmla="*/ 2117487 h 6788218"/>
                <a:gd name="connsiteX49" fmla="*/ 2272704 w 2386760"/>
                <a:gd name="connsiteY49" fmla="*/ 2677153 h 6788218"/>
                <a:gd name="connsiteX50" fmla="*/ 2201194 w 2386760"/>
                <a:gd name="connsiteY50" fmla="*/ 2968458 h 6788218"/>
                <a:gd name="connsiteX51" fmla="*/ 2119294 w 2386760"/>
                <a:gd name="connsiteY51" fmla="*/ 3043503 h 6788218"/>
                <a:gd name="connsiteX52" fmla="*/ 2120809 w 2386760"/>
                <a:gd name="connsiteY52" fmla="*/ 3119848 h 6788218"/>
                <a:gd name="connsiteX53" fmla="*/ 2054639 w 2386760"/>
                <a:gd name="connsiteY53" fmla="*/ 3408918 h 6788218"/>
                <a:gd name="connsiteX54" fmla="*/ 1932474 w 2386760"/>
                <a:gd name="connsiteY54" fmla="*/ 3762570 h 6788218"/>
                <a:gd name="connsiteX55" fmla="*/ 1789456 w 2386760"/>
                <a:gd name="connsiteY55" fmla="*/ 4178205 h 6788218"/>
                <a:gd name="connsiteX56" fmla="*/ 1712317 w 2386760"/>
                <a:gd name="connsiteY56" fmla="*/ 4521755 h 6788218"/>
                <a:gd name="connsiteX57" fmla="*/ 1804680 w 2386760"/>
                <a:gd name="connsiteY57" fmla="*/ 4669537 h 6788218"/>
                <a:gd name="connsiteX58" fmla="*/ 2054062 w 2386760"/>
                <a:gd name="connsiteY58" fmla="*/ 5085173 h 6788218"/>
                <a:gd name="connsiteX59" fmla="*/ 2220317 w 2386760"/>
                <a:gd name="connsiteY59" fmla="*/ 5491573 h 6788218"/>
                <a:gd name="connsiteX60" fmla="*/ 2331153 w 2386760"/>
                <a:gd name="connsiteY60" fmla="*/ 5796373 h 6788218"/>
                <a:gd name="connsiteX61" fmla="*/ 2386571 w 2386760"/>
                <a:gd name="connsiteY61" fmla="*/ 6128882 h 6788218"/>
                <a:gd name="connsiteX62" fmla="*/ 2349626 w 2386760"/>
                <a:gd name="connsiteY62" fmla="*/ 6276664 h 6788218"/>
                <a:gd name="connsiteX63" fmla="*/ 2358285 w 2386760"/>
                <a:gd name="connsiteY63" fmla="*/ 6357482 h 6788218"/>
                <a:gd name="connsiteX64" fmla="*/ 2266499 w 2386760"/>
                <a:gd name="connsiteY64" fmla="*/ 6387501 h 6788218"/>
                <a:gd name="connsiteX65" fmla="*/ 2220317 w 2386760"/>
                <a:gd name="connsiteY65" fmla="*/ 6470628 h 6788218"/>
                <a:gd name="connsiteX66" fmla="*/ 2174135 w 2386760"/>
                <a:gd name="connsiteY66" fmla="*/ 6618410 h 6788218"/>
                <a:gd name="connsiteX67" fmla="*/ 2174135 w 2386760"/>
                <a:gd name="connsiteY67" fmla="*/ 6729246 h 6788218"/>
                <a:gd name="connsiteX68" fmla="*/ 1952462 w 2386760"/>
                <a:gd name="connsiteY68" fmla="*/ 6784664 h 6788218"/>
                <a:gd name="connsiteX69" fmla="*/ 1749262 w 2386760"/>
                <a:gd name="connsiteY69" fmla="*/ 6766191 h 6788218"/>
                <a:gd name="connsiteX70" fmla="*/ 1740026 w 2386760"/>
                <a:gd name="connsiteY70" fmla="*/ 6710773 h 6788218"/>
                <a:gd name="connsiteX71" fmla="*/ 1666135 w 2386760"/>
                <a:gd name="connsiteY71" fmla="*/ 6766191 h 6788218"/>
                <a:gd name="connsiteX72" fmla="*/ 1518353 w 2386760"/>
                <a:gd name="connsiteY72" fmla="*/ 6784664 h 6788218"/>
                <a:gd name="connsiteX73" fmla="*/ 1065771 w 2386760"/>
                <a:gd name="connsiteY73" fmla="*/ 6784664 h 6788218"/>
                <a:gd name="connsiteX74" fmla="*/ 1001117 w 2386760"/>
                <a:gd name="connsiteY74" fmla="*/ 6747719 h 6788218"/>
                <a:gd name="connsiteX75" fmla="*/ 1075008 w 2386760"/>
                <a:gd name="connsiteY75" fmla="*/ 6590701 h 6788218"/>
                <a:gd name="connsiteX76" fmla="*/ 1232026 w 2386760"/>
                <a:gd name="connsiteY76" fmla="*/ 6553755 h 6788218"/>
                <a:gd name="connsiteX77" fmla="*/ 1324389 w 2386760"/>
                <a:gd name="connsiteY77" fmla="*/ 6489101 h 6788218"/>
                <a:gd name="connsiteX78" fmla="*/ 1262621 w 2386760"/>
                <a:gd name="connsiteY78" fmla="*/ 6375378 h 6788218"/>
                <a:gd name="connsiteX0" fmla="*/ 1262621 w 2386760"/>
                <a:gd name="connsiteY0" fmla="*/ 6375378 h 6788218"/>
                <a:gd name="connsiteX1" fmla="*/ 1339687 w 2386760"/>
                <a:gd name="connsiteY1" fmla="*/ 6262810 h 6788218"/>
                <a:gd name="connsiteX2" fmla="*/ 1493530 w 2386760"/>
                <a:gd name="connsiteY2" fmla="*/ 6207969 h 6788218"/>
                <a:gd name="connsiteX3" fmla="*/ 1379808 w 2386760"/>
                <a:gd name="connsiteY3" fmla="*/ 5897973 h 6788218"/>
                <a:gd name="connsiteX4" fmla="*/ 1195080 w 2386760"/>
                <a:gd name="connsiteY4" fmla="*/ 5325319 h 6788218"/>
                <a:gd name="connsiteX5" fmla="*/ 908753 w 2386760"/>
                <a:gd name="connsiteY5" fmla="*/ 4715719 h 6788218"/>
                <a:gd name="connsiteX6" fmla="*/ 871808 w 2386760"/>
                <a:gd name="connsiteY6" fmla="*/ 4494046 h 6788218"/>
                <a:gd name="connsiteX7" fmla="*/ 936462 w 2386760"/>
                <a:gd name="connsiteY7" fmla="*/ 4041464 h 6788218"/>
                <a:gd name="connsiteX8" fmla="*/ 1075008 w 2386760"/>
                <a:gd name="connsiteY8" fmla="*/ 3210191 h 6788218"/>
                <a:gd name="connsiteX9" fmla="*/ 1056535 w 2386760"/>
                <a:gd name="connsiteY9" fmla="*/ 2572882 h 6788218"/>
                <a:gd name="connsiteX10" fmla="*/ 992963 w 2386760"/>
                <a:gd name="connsiteY10" fmla="*/ 2358786 h 6788218"/>
                <a:gd name="connsiteX11" fmla="*/ 786082 w 2386760"/>
                <a:gd name="connsiteY11" fmla="*/ 2525618 h 6788218"/>
                <a:gd name="connsiteX12" fmla="*/ 424709 w 2386760"/>
                <a:gd name="connsiteY12" fmla="*/ 2804730 h 6788218"/>
                <a:gd name="connsiteX13" fmla="*/ 171070 w 2386760"/>
                <a:gd name="connsiteY13" fmla="*/ 2965428 h 6788218"/>
                <a:gd name="connsiteX14" fmla="*/ 207727 w 2386760"/>
                <a:gd name="connsiteY14" fmla="*/ 2862313 h 6788218"/>
                <a:gd name="connsiteX15" fmla="*/ 75893 w 2386760"/>
                <a:gd name="connsiteY15" fmla="*/ 2923936 h 6788218"/>
                <a:gd name="connsiteX16" fmla="*/ 145454 w 2386760"/>
                <a:gd name="connsiteY16" fmla="*/ 2809419 h 6788218"/>
                <a:gd name="connsiteX17" fmla="*/ 54 w 2386760"/>
                <a:gd name="connsiteY17" fmla="*/ 2836334 h 6788218"/>
                <a:gd name="connsiteX18" fmla="*/ 127053 w 2386760"/>
                <a:gd name="connsiteY18" fmla="*/ 2711211 h 6788218"/>
                <a:gd name="connsiteX19" fmla="*/ 4168 w 2386760"/>
                <a:gd name="connsiteY19" fmla="*/ 2632846 h 6788218"/>
                <a:gd name="connsiteX20" fmla="*/ 240920 w 2386760"/>
                <a:gd name="connsiteY20" fmla="*/ 2549936 h 6788218"/>
                <a:gd name="connsiteX21" fmla="*/ 219634 w 2386760"/>
                <a:gd name="connsiteY21" fmla="*/ 2476334 h 6788218"/>
                <a:gd name="connsiteX22" fmla="*/ 407320 w 2386760"/>
                <a:gd name="connsiteY22" fmla="*/ 2432749 h 6788218"/>
                <a:gd name="connsiteX23" fmla="*/ 800886 w 2386760"/>
                <a:gd name="connsiteY23" fmla="*/ 2004287 h 6788218"/>
                <a:gd name="connsiteX24" fmla="*/ 788897 w 2386760"/>
                <a:gd name="connsiteY24" fmla="*/ 1829066 h 6788218"/>
                <a:gd name="connsiteX25" fmla="*/ 753611 w 2386760"/>
                <a:gd name="connsiteY25" fmla="*/ 1541873 h 6788218"/>
                <a:gd name="connsiteX26" fmla="*/ 778145 w 2386760"/>
                <a:gd name="connsiteY26" fmla="*/ 1214199 h 6788218"/>
                <a:gd name="connsiteX27" fmla="*/ 936245 w 2386760"/>
                <a:gd name="connsiteY27" fmla="*/ 1023627 h 6788218"/>
                <a:gd name="connsiteX28" fmla="*/ 879024 w 2386760"/>
                <a:gd name="connsiteY28" fmla="*/ 899729 h 6788218"/>
                <a:gd name="connsiteX29" fmla="*/ 774465 w 2386760"/>
                <a:gd name="connsiteY29" fmla="*/ 870866 h 6788218"/>
                <a:gd name="connsiteX30" fmla="*/ 725253 w 2386760"/>
                <a:gd name="connsiteY30" fmla="*/ 617371 h 6788218"/>
                <a:gd name="connsiteX31" fmla="*/ 710388 w 2386760"/>
                <a:gd name="connsiteY31" fmla="*/ 576889 h 6788218"/>
                <a:gd name="connsiteX32" fmla="*/ 674237 w 2386760"/>
                <a:gd name="connsiteY32" fmla="*/ 460570 h 6788218"/>
                <a:gd name="connsiteX33" fmla="*/ 689750 w 2386760"/>
                <a:gd name="connsiteY33" fmla="*/ 321951 h 6788218"/>
                <a:gd name="connsiteX34" fmla="*/ 700875 w 2386760"/>
                <a:gd name="connsiteY34" fmla="*/ 204062 h 6788218"/>
                <a:gd name="connsiteX35" fmla="*/ 761549 w 2386760"/>
                <a:gd name="connsiteY35" fmla="*/ 109588 h 6788218"/>
                <a:gd name="connsiteX36" fmla="*/ 910051 w 2386760"/>
                <a:gd name="connsiteY36" fmla="*/ 26748 h 6788218"/>
                <a:gd name="connsiteX37" fmla="*/ 1174299 w 2386760"/>
                <a:gd name="connsiteY37" fmla="*/ 5967 h 6788218"/>
                <a:gd name="connsiteX38" fmla="*/ 1308093 w 2386760"/>
                <a:gd name="connsiteY38" fmla="*/ 123099 h 6788218"/>
                <a:gd name="connsiteX39" fmla="*/ 1366674 w 2386760"/>
                <a:gd name="connsiteY39" fmla="*/ 247556 h 6788218"/>
                <a:gd name="connsiteX40" fmla="*/ 1363427 w 2386760"/>
                <a:gd name="connsiteY40" fmla="*/ 431128 h 6788218"/>
                <a:gd name="connsiteX41" fmla="*/ 1361767 w 2386760"/>
                <a:gd name="connsiteY41" fmla="*/ 640246 h 6788218"/>
                <a:gd name="connsiteX42" fmla="*/ 1405568 w 2386760"/>
                <a:gd name="connsiteY42" fmla="*/ 795965 h 6788218"/>
                <a:gd name="connsiteX43" fmla="*/ 1641468 w 2386760"/>
                <a:gd name="connsiteY43" fmla="*/ 875574 h 6788218"/>
                <a:gd name="connsiteX44" fmla="*/ 1823875 w 2386760"/>
                <a:gd name="connsiteY44" fmla="*/ 1000320 h 6788218"/>
                <a:gd name="connsiteX45" fmla="*/ 1968482 w 2386760"/>
                <a:gd name="connsiteY45" fmla="*/ 1220910 h 6788218"/>
                <a:gd name="connsiteX46" fmla="*/ 2192896 w 2386760"/>
                <a:gd name="connsiteY46" fmla="*/ 1695500 h 6788218"/>
                <a:gd name="connsiteX47" fmla="*/ 2285549 w 2386760"/>
                <a:gd name="connsiteY47" fmla="*/ 1897473 h 6788218"/>
                <a:gd name="connsiteX48" fmla="*/ 2356988 w 2386760"/>
                <a:gd name="connsiteY48" fmla="*/ 2117487 h 6788218"/>
                <a:gd name="connsiteX49" fmla="*/ 2272704 w 2386760"/>
                <a:gd name="connsiteY49" fmla="*/ 2677153 h 6788218"/>
                <a:gd name="connsiteX50" fmla="*/ 2201194 w 2386760"/>
                <a:gd name="connsiteY50" fmla="*/ 2968458 h 6788218"/>
                <a:gd name="connsiteX51" fmla="*/ 2119294 w 2386760"/>
                <a:gd name="connsiteY51" fmla="*/ 3043503 h 6788218"/>
                <a:gd name="connsiteX52" fmla="*/ 2120809 w 2386760"/>
                <a:gd name="connsiteY52" fmla="*/ 3119848 h 6788218"/>
                <a:gd name="connsiteX53" fmla="*/ 2054639 w 2386760"/>
                <a:gd name="connsiteY53" fmla="*/ 3408918 h 6788218"/>
                <a:gd name="connsiteX54" fmla="*/ 1932474 w 2386760"/>
                <a:gd name="connsiteY54" fmla="*/ 3762570 h 6788218"/>
                <a:gd name="connsiteX55" fmla="*/ 1789456 w 2386760"/>
                <a:gd name="connsiteY55" fmla="*/ 4178205 h 6788218"/>
                <a:gd name="connsiteX56" fmla="*/ 1712317 w 2386760"/>
                <a:gd name="connsiteY56" fmla="*/ 4521755 h 6788218"/>
                <a:gd name="connsiteX57" fmla="*/ 1804680 w 2386760"/>
                <a:gd name="connsiteY57" fmla="*/ 4669537 h 6788218"/>
                <a:gd name="connsiteX58" fmla="*/ 2054062 w 2386760"/>
                <a:gd name="connsiteY58" fmla="*/ 5085173 h 6788218"/>
                <a:gd name="connsiteX59" fmla="*/ 2220317 w 2386760"/>
                <a:gd name="connsiteY59" fmla="*/ 5491573 h 6788218"/>
                <a:gd name="connsiteX60" fmla="*/ 2331153 w 2386760"/>
                <a:gd name="connsiteY60" fmla="*/ 5796373 h 6788218"/>
                <a:gd name="connsiteX61" fmla="*/ 2386571 w 2386760"/>
                <a:gd name="connsiteY61" fmla="*/ 6128882 h 6788218"/>
                <a:gd name="connsiteX62" fmla="*/ 2349626 w 2386760"/>
                <a:gd name="connsiteY62" fmla="*/ 6276664 h 6788218"/>
                <a:gd name="connsiteX63" fmla="*/ 2358285 w 2386760"/>
                <a:gd name="connsiteY63" fmla="*/ 6357482 h 6788218"/>
                <a:gd name="connsiteX64" fmla="*/ 2266499 w 2386760"/>
                <a:gd name="connsiteY64" fmla="*/ 6387501 h 6788218"/>
                <a:gd name="connsiteX65" fmla="*/ 2220317 w 2386760"/>
                <a:gd name="connsiteY65" fmla="*/ 6470628 h 6788218"/>
                <a:gd name="connsiteX66" fmla="*/ 2174135 w 2386760"/>
                <a:gd name="connsiteY66" fmla="*/ 6618410 h 6788218"/>
                <a:gd name="connsiteX67" fmla="*/ 2174135 w 2386760"/>
                <a:gd name="connsiteY67" fmla="*/ 6729246 h 6788218"/>
                <a:gd name="connsiteX68" fmla="*/ 1952462 w 2386760"/>
                <a:gd name="connsiteY68" fmla="*/ 6784664 h 6788218"/>
                <a:gd name="connsiteX69" fmla="*/ 1749262 w 2386760"/>
                <a:gd name="connsiteY69" fmla="*/ 6766191 h 6788218"/>
                <a:gd name="connsiteX70" fmla="*/ 1740026 w 2386760"/>
                <a:gd name="connsiteY70" fmla="*/ 6710773 h 6788218"/>
                <a:gd name="connsiteX71" fmla="*/ 1666135 w 2386760"/>
                <a:gd name="connsiteY71" fmla="*/ 6766191 h 6788218"/>
                <a:gd name="connsiteX72" fmla="*/ 1518353 w 2386760"/>
                <a:gd name="connsiteY72" fmla="*/ 6784664 h 6788218"/>
                <a:gd name="connsiteX73" fmla="*/ 1065771 w 2386760"/>
                <a:gd name="connsiteY73" fmla="*/ 6784664 h 6788218"/>
                <a:gd name="connsiteX74" fmla="*/ 1001117 w 2386760"/>
                <a:gd name="connsiteY74" fmla="*/ 6747719 h 6788218"/>
                <a:gd name="connsiteX75" fmla="*/ 1075008 w 2386760"/>
                <a:gd name="connsiteY75" fmla="*/ 6590701 h 6788218"/>
                <a:gd name="connsiteX76" fmla="*/ 1232026 w 2386760"/>
                <a:gd name="connsiteY76" fmla="*/ 6553755 h 6788218"/>
                <a:gd name="connsiteX77" fmla="*/ 1324389 w 2386760"/>
                <a:gd name="connsiteY77" fmla="*/ 6489101 h 6788218"/>
                <a:gd name="connsiteX78" fmla="*/ 1262621 w 2386760"/>
                <a:gd name="connsiteY78" fmla="*/ 6375378 h 6788218"/>
                <a:gd name="connsiteX0" fmla="*/ 1262621 w 2386760"/>
                <a:gd name="connsiteY0" fmla="*/ 6375378 h 6788218"/>
                <a:gd name="connsiteX1" fmla="*/ 1339687 w 2386760"/>
                <a:gd name="connsiteY1" fmla="*/ 6262810 h 6788218"/>
                <a:gd name="connsiteX2" fmla="*/ 1493530 w 2386760"/>
                <a:gd name="connsiteY2" fmla="*/ 6207969 h 6788218"/>
                <a:gd name="connsiteX3" fmla="*/ 1379808 w 2386760"/>
                <a:gd name="connsiteY3" fmla="*/ 5897973 h 6788218"/>
                <a:gd name="connsiteX4" fmla="*/ 1195080 w 2386760"/>
                <a:gd name="connsiteY4" fmla="*/ 5325319 h 6788218"/>
                <a:gd name="connsiteX5" fmla="*/ 908753 w 2386760"/>
                <a:gd name="connsiteY5" fmla="*/ 4715719 h 6788218"/>
                <a:gd name="connsiteX6" fmla="*/ 871808 w 2386760"/>
                <a:gd name="connsiteY6" fmla="*/ 4494046 h 6788218"/>
                <a:gd name="connsiteX7" fmla="*/ 936462 w 2386760"/>
                <a:gd name="connsiteY7" fmla="*/ 4041464 h 6788218"/>
                <a:gd name="connsiteX8" fmla="*/ 1075008 w 2386760"/>
                <a:gd name="connsiteY8" fmla="*/ 3210191 h 6788218"/>
                <a:gd name="connsiteX9" fmla="*/ 1056535 w 2386760"/>
                <a:gd name="connsiteY9" fmla="*/ 2572882 h 6788218"/>
                <a:gd name="connsiteX10" fmla="*/ 992963 w 2386760"/>
                <a:gd name="connsiteY10" fmla="*/ 2358786 h 6788218"/>
                <a:gd name="connsiteX11" fmla="*/ 786082 w 2386760"/>
                <a:gd name="connsiteY11" fmla="*/ 2525618 h 6788218"/>
                <a:gd name="connsiteX12" fmla="*/ 424709 w 2386760"/>
                <a:gd name="connsiteY12" fmla="*/ 2804730 h 6788218"/>
                <a:gd name="connsiteX13" fmla="*/ 171070 w 2386760"/>
                <a:gd name="connsiteY13" fmla="*/ 2965428 h 6788218"/>
                <a:gd name="connsiteX14" fmla="*/ 207727 w 2386760"/>
                <a:gd name="connsiteY14" fmla="*/ 2862313 h 6788218"/>
                <a:gd name="connsiteX15" fmla="*/ 75893 w 2386760"/>
                <a:gd name="connsiteY15" fmla="*/ 2923936 h 6788218"/>
                <a:gd name="connsiteX16" fmla="*/ 145454 w 2386760"/>
                <a:gd name="connsiteY16" fmla="*/ 2809419 h 6788218"/>
                <a:gd name="connsiteX17" fmla="*/ 54 w 2386760"/>
                <a:gd name="connsiteY17" fmla="*/ 2836334 h 6788218"/>
                <a:gd name="connsiteX18" fmla="*/ 127053 w 2386760"/>
                <a:gd name="connsiteY18" fmla="*/ 2711211 h 6788218"/>
                <a:gd name="connsiteX19" fmla="*/ 4168 w 2386760"/>
                <a:gd name="connsiteY19" fmla="*/ 2632846 h 6788218"/>
                <a:gd name="connsiteX20" fmla="*/ 240920 w 2386760"/>
                <a:gd name="connsiteY20" fmla="*/ 2549936 h 6788218"/>
                <a:gd name="connsiteX21" fmla="*/ 219634 w 2386760"/>
                <a:gd name="connsiteY21" fmla="*/ 2476334 h 6788218"/>
                <a:gd name="connsiteX22" fmla="*/ 409702 w 2386760"/>
                <a:gd name="connsiteY22" fmla="*/ 2454181 h 6788218"/>
                <a:gd name="connsiteX23" fmla="*/ 800886 w 2386760"/>
                <a:gd name="connsiteY23" fmla="*/ 2004287 h 6788218"/>
                <a:gd name="connsiteX24" fmla="*/ 788897 w 2386760"/>
                <a:gd name="connsiteY24" fmla="*/ 1829066 h 6788218"/>
                <a:gd name="connsiteX25" fmla="*/ 753611 w 2386760"/>
                <a:gd name="connsiteY25" fmla="*/ 1541873 h 6788218"/>
                <a:gd name="connsiteX26" fmla="*/ 778145 w 2386760"/>
                <a:gd name="connsiteY26" fmla="*/ 1214199 h 6788218"/>
                <a:gd name="connsiteX27" fmla="*/ 936245 w 2386760"/>
                <a:gd name="connsiteY27" fmla="*/ 1023627 h 6788218"/>
                <a:gd name="connsiteX28" fmla="*/ 879024 w 2386760"/>
                <a:gd name="connsiteY28" fmla="*/ 899729 h 6788218"/>
                <a:gd name="connsiteX29" fmla="*/ 774465 w 2386760"/>
                <a:gd name="connsiteY29" fmla="*/ 870866 h 6788218"/>
                <a:gd name="connsiteX30" fmla="*/ 725253 w 2386760"/>
                <a:gd name="connsiteY30" fmla="*/ 617371 h 6788218"/>
                <a:gd name="connsiteX31" fmla="*/ 710388 w 2386760"/>
                <a:gd name="connsiteY31" fmla="*/ 576889 h 6788218"/>
                <a:gd name="connsiteX32" fmla="*/ 674237 w 2386760"/>
                <a:gd name="connsiteY32" fmla="*/ 460570 h 6788218"/>
                <a:gd name="connsiteX33" fmla="*/ 689750 w 2386760"/>
                <a:gd name="connsiteY33" fmla="*/ 321951 h 6788218"/>
                <a:gd name="connsiteX34" fmla="*/ 700875 w 2386760"/>
                <a:gd name="connsiteY34" fmla="*/ 204062 h 6788218"/>
                <a:gd name="connsiteX35" fmla="*/ 761549 w 2386760"/>
                <a:gd name="connsiteY35" fmla="*/ 109588 h 6788218"/>
                <a:gd name="connsiteX36" fmla="*/ 910051 w 2386760"/>
                <a:gd name="connsiteY36" fmla="*/ 26748 h 6788218"/>
                <a:gd name="connsiteX37" fmla="*/ 1174299 w 2386760"/>
                <a:gd name="connsiteY37" fmla="*/ 5967 h 6788218"/>
                <a:gd name="connsiteX38" fmla="*/ 1308093 w 2386760"/>
                <a:gd name="connsiteY38" fmla="*/ 123099 h 6788218"/>
                <a:gd name="connsiteX39" fmla="*/ 1366674 w 2386760"/>
                <a:gd name="connsiteY39" fmla="*/ 247556 h 6788218"/>
                <a:gd name="connsiteX40" fmla="*/ 1363427 w 2386760"/>
                <a:gd name="connsiteY40" fmla="*/ 431128 h 6788218"/>
                <a:gd name="connsiteX41" fmla="*/ 1361767 w 2386760"/>
                <a:gd name="connsiteY41" fmla="*/ 640246 h 6788218"/>
                <a:gd name="connsiteX42" fmla="*/ 1405568 w 2386760"/>
                <a:gd name="connsiteY42" fmla="*/ 795965 h 6788218"/>
                <a:gd name="connsiteX43" fmla="*/ 1641468 w 2386760"/>
                <a:gd name="connsiteY43" fmla="*/ 875574 h 6788218"/>
                <a:gd name="connsiteX44" fmla="*/ 1823875 w 2386760"/>
                <a:gd name="connsiteY44" fmla="*/ 1000320 h 6788218"/>
                <a:gd name="connsiteX45" fmla="*/ 1968482 w 2386760"/>
                <a:gd name="connsiteY45" fmla="*/ 1220910 h 6788218"/>
                <a:gd name="connsiteX46" fmla="*/ 2192896 w 2386760"/>
                <a:gd name="connsiteY46" fmla="*/ 1695500 h 6788218"/>
                <a:gd name="connsiteX47" fmla="*/ 2285549 w 2386760"/>
                <a:gd name="connsiteY47" fmla="*/ 1897473 h 6788218"/>
                <a:gd name="connsiteX48" fmla="*/ 2356988 w 2386760"/>
                <a:gd name="connsiteY48" fmla="*/ 2117487 h 6788218"/>
                <a:gd name="connsiteX49" fmla="*/ 2272704 w 2386760"/>
                <a:gd name="connsiteY49" fmla="*/ 2677153 h 6788218"/>
                <a:gd name="connsiteX50" fmla="*/ 2201194 w 2386760"/>
                <a:gd name="connsiteY50" fmla="*/ 2968458 h 6788218"/>
                <a:gd name="connsiteX51" fmla="*/ 2119294 w 2386760"/>
                <a:gd name="connsiteY51" fmla="*/ 3043503 h 6788218"/>
                <a:gd name="connsiteX52" fmla="*/ 2120809 w 2386760"/>
                <a:gd name="connsiteY52" fmla="*/ 3119848 h 6788218"/>
                <a:gd name="connsiteX53" fmla="*/ 2054639 w 2386760"/>
                <a:gd name="connsiteY53" fmla="*/ 3408918 h 6788218"/>
                <a:gd name="connsiteX54" fmla="*/ 1932474 w 2386760"/>
                <a:gd name="connsiteY54" fmla="*/ 3762570 h 6788218"/>
                <a:gd name="connsiteX55" fmla="*/ 1789456 w 2386760"/>
                <a:gd name="connsiteY55" fmla="*/ 4178205 h 6788218"/>
                <a:gd name="connsiteX56" fmla="*/ 1712317 w 2386760"/>
                <a:gd name="connsiteY56" fmla="*/ 4521755 h 6788218"/>
                <a:gd name="connsiteX57" fmla="*/ 1804680 w 2386760"/>
                <a:gd name="connsiteY57" fmla="*/ 4669537 h 6788218"/>
                <a:gd name="connsiteX58" fmla="*/ 2054062 w 2386760"/>
                <a:gd name="connsiteY58" fmla="*/ 5085173 h 6788218"/>
                <a:gd name="connsiteX59" fmla="*/ 2220317 w 2386760"/>
                <a:gd name="connsiteY59" fmla="*/ 5491573 h 6788218"/>
                <a:gd name="connsiteX60" fmla="*/ 2331153 w 2386760"/>
                <a:gd name="connsiteY60" fmla="*/ 5796373 h 6788218"/>
                <a:gd name="connsiteX61" fmla="*/ 2386571 w 2386760"/>
                <a:gd name="connsiteY61" fmla="*/ 6128882 h 6788218"/>
                <a:gd name="connsiteX62" fmla="*/ 2349626 w 2386760"/>
                <a:gd name="connsiteY62" fmla="*/ 6276664 h 6788218"/>
                <a:gd name="connsiteX63" fmla="*/ 2358285 w 2386760"/>
                <a:gd name="connsiteY63" fmla="*/ 6357482 h 6788218"/>
                <a:gd name="connsiteX64" fmla="*/ 2266499 w 2386760"/>
                <a:gd name="connsiteY64" fmla="*/ 6387501 h 6788218"/>
                <a:gd name="connsiteX65" fmla="*/ 2220317 w 2386760"/>
                <a:gd name="connsiteY65" fmla="*/ 6470628 h 6788218"/>
                <a:gd name="connsiteX66" fmla="*/ 2174135 w 2386760"/>
                <a:gd name="connsiteY66" fmla="*/ 6618410 h 6788218"/>
                <a:gd name="connsiteX67" fmla="*/ 2174135 w 2386760"/>
                <a:gd name="connsiteY67" fmla="*/ 6729246 h 6788218"/>
                <a:gd name="connsiteX68" fmla="*/ 1952462 w 2386760"/>
                <a:gd name="connsiteY68" fmla="*/ 6784664 h 6788218"/>
                <a:gd name="connsiteX69" fmla="*/ 1749262 w 2386760"/>
                <a:gd name="connsiteY69" fmla="*/ 6766191 h 6788218"/>
                <a:gd name="connsiteX70" fmla="*/ 1740026 w 2386760"/>
                <a:gd name="connsiteY70" fmla="*/ 6710773 h 6788218"/>
                <a:gd name="connsiteX71" fmla="*/ 1666135 w 2386760"/>
                <a:gd name="connsiteY71" fmla="*/ 6766191 h 6788218"/>
                <a:gd name="connsiteX72" fmla="*/ 1518353 w 2386760"/>
                <a:gd name="connsiteY72" fmla="*/ 6784664 h 6788218"/>
                <a:gd name="connsiteX73" fmla="*/ 1065771 w 2386760"/>
                <a:gd name="connsiteY73" fmla="*/ 6784664 h 6788218"/>
                <a:gd name="connsiteX74" fmla="*/ 1001117 w 2386760"/>
                <a:gd name="connsiteY74" fmla="*/ 6747719 h 6788218"/>
                <a:gd name="connsiteX75" fmla="*/ 1075008 w 2386760"/>
                <a:gd name="connsiteY75" fmla="*/ 6590701 h 6788218"/>
                <a:gd name="connsiteX76" fmla="*/ 1232026 w 2386760"/>
                <a:gd name="connsiteY76" fmla="*/ 6553755 h 6788218"/>
                <a:gd name="connsiteX77" fmla="*/ 1324389 w 2386760"/>
                <a:gd name="connsiteY77" fmla="*/ 6489101 h 6788218"/>
                <a:gd name="connsiteX78" fmla="*/ 1262621 w 2386760"/>
                <a:gd name="connsiteY78" fmla="*/ 6375378 h 6788218"/>
                <a:gd name="connsiteX0" fmla="*/ 1262621 w 2386760"/>
                <a:gd name="connsiteY0" fmla="*/ 6375378 h 6788218"/>
                <a:gd name="connsiteX1" fmla="*/ 1339687 w 2386760"/>
                <a:gd name="connsiteY1" fmla="*/ 6262810 h 6788218"/>
                <a:gd name="connsiteX2" fmla="*/ 1493530 w 2386760"/>
                <a:gd name="connsiteY2" fmla="*/ 6207969 h 6788218"/>
                <a:gd name="connsiteX3" fmla="*/ 1379808 w 2386760"/>
                <a:gd name="connsiteY3" fmla="*/ 5897973 h 6788218"/>
                <a:gd name="connsiteX4" fmla="*/ 1195080 w 2386760"/>
                <a:gd name="connsiteY4" fmla="*/ 5325319 h 6788218"/>
                <a:gd name="connsiteX5" fmla="*/ 908753 w 2386760"/>
                <a:gd name="connsiteY5" fmla="*/ 4715719 h 6788218"/>
                <a:gd name="connsiteX6" fmla="*/ 871808 w 2386760"/>
                <a:gd name="connsiteY6" fmla="*/ 4494046 h 6788218"/>
                <a:gd name="connsiteX7" fmla="*/ 936462 w 2386760"/>
                <a:gd name="connsiteY7" fmla="*/ 4041464 h 6788218"/>
                <a:gd name="connsiteX8" fmla="*/ 1075008 w 2386760"/>
                <a:gd name="connsiteY8" fmla="*/ 3210191 h 6788218"/>
                <a:gd name="connsiteX9" fmla="*/ 1056535 w 2386760"/>
                <a:gd name="connsiteY9" fmla="*/ 2572882 h 6788218"/>
                <a:gd name="connsiteX10" fmla="*/ 992963 w 2386760"/>
                <a:gd name="connsiteY10" fmla="*/ 2358786 h 6788218"/>
                <a:gd name="connsiteX11" fmla="*/ 786082 w 2386760"/>
                <a:gd name="connsiteY11" fmla="*/ 2525618 h 6788218"/>
                <a:gd name="connsiteX12" fmla="*/ 424709 w 2386760"/>
                <a:gd name="connsiteY12" fmla="*/ 2804730 h 6788218"/>
                <a:gd name="connsiteX13" fmla="*/ 171070 w 2386760"/>
                <a:gd name="connsiteY13" fmla="*/ 2965428 h 6788218"/>
                <a:gd name="connsiteX14" fmla="*/ 207727 w 2386760"/>
                <a:gd name="connsiteY14" fmla="*/ 2862313 h 6788218"/>
                <a:gd name="connsiteX15" fmla="*/ 75893 w 2386760"/>
                <a:gd name="connsiteY15" fmla="*/ 2923936 h 6788218"/>
                <a:gd name="connsiteX16" fmla="*/ 145454 w 2386760"/>
                <a:gd name="connsiteY16" fmla="*/ 2809419 h 6788218"/>
                <a:gd name="connsiteX17" fmla="*/ 54 w 2386760"/>
                <a:gd name="connsiteY17" fmla="*/ 2836334 h 6788218"/>
                <a:gd name="connsiteX18" fmla="*/ 127053 w 2386760"/>
                <a:gd name="connsiteY18" fmla="*/ 2711211 h 6788218"/>
                <a:gd name="connsiteX19" fmla="*/ 4168 w 2386760"/>
                <a:gd name="connsiteY19" fmla="*/ 2632846 h 6788218"/>
                <a:gd name="connsiteX20" fmla="*/ 240920 w 2386760"/>
                <a:gd name="connsiteY20" fmla="*/ 2549936 h 6788218"/>
                <a:gd name="connsiteX21" fmla="*/ 219634 w 2386760"/>
                <a:gd name="connsiteY21" fmla="*/ 2476334 h 6788218"/>
                <a:gd name="connsiteX22" fmla="*/ 409702 w 2386760"/>
                <a:gd name="connsiteY22" fmla="*/ 2454181 h 6788218"/>
                <a:gd name="connsiteX23" fmla="*/ 800886 w 2386760"/>
                <a:gd name="connsiteY23" fmla="*/ 2004287 h 6788218"/>
                <a:gd name="connsiteX24" fmla="*/ 788897 w 2386760"/>
                <a:gd name="connsiteY24" fmla="*/ 1829066 h 6788218"/>
                <a:gd name="connsiteX25" fmla="*/ 753611 w 2386760"/>
                <a:gd name="connsiteY25" fmla="*/ 1541873 h 6788218"/>
                <a:gd name="connsiteX26" fmla="*/ 778145 w 2386760"/>
                <a:gd name="connsiteY26" fmla="*/ 1214199 h 6788218"/>
                <a:gd name="connsiteX27" fmla="*/ 936245 w 2386760"/>
                <a:gd name="connsiteY27" fmla="*/ 1023627 h 6788218"/>
                <a:gd name="connsiteX28" fmla="*/ 879024 w 2386760"/>
                <a:gd name="connsiteY28" fmla="*/ 899729 h 6788218"/>
                <a:gd name="connsiteX29" fmla="*/ 774465 w 2386760"/>
                <a:gd name="connsiteY29" fmla="*/ 870866 h 6788218"/>
                <a:gd name="connsiteX30" fmla="*/ 725253 w 2386760"/>
                <a:gd name="connsiteY30" fmla="*/ 617371 h 6788218"/>
                <a:gd name="connsiteX31" fmla="*/ 710388 w 2386760"/>
                <a:gd name="connsiteY31" fmla="*/ 576889 h 6788218"/>
                <a:gd name="connsiteX32" fmla="*/ 674237 w 2386760"/>
                <a:gd name="connsiteY32" fmla="*/ 460570 h 6788218"/>
                <a:gd name="connsiteX33" fmla="*/ 689750 w 2386760"/>
                <a:gd name="connsiteY33" fmla="*/ 321951 h 6788218"/>
                <a:gd name="connsiteX34" fmla="*/ 700875 w 2386760"/>
                <a:gd name="connsiteY34" fmla="*/ 204062 h 6788218"/>
                <a:gd name="connsiteX35" fmla="*/ 761549 w 2386760"/>
                <a:gd name="connsiteY35" fmla="*/ 109588 h 6788218"/>
                <a:gd name="connsiteX36" fmla="*/ 910051 w 2386760"/>
                <a:gd name="connsiteY36" fmla="*/ 26748 h 6788218"/>
                <a:gd name="connsiteX37" fmla="*/ 1174299 w 2386760"/>
                <a:gd name="connsiteY37" fmla="*/ 5967 h 6788218"/>
                <a:gd name="connsiteX38" fmla="*/ 1308093 w 2386760"/>
                <a:gd name="connsiteY38" fmla="*/ 123099 h 6788218"/>
                <a:gd name="connsiteX39" fmla="*/ 1366674 w 2386760"/>
                <a:gd name="connsiteY39" fmla="*/ 247556 h 6788218"/>
                <a:gd name="connsiteX40" fmla="*/ 1363427 w 2386760"/>
                <a:gd name="connsiteY40" fmla="*/ 431128 h 6788218"/>
                <a:gd name="connsiteX41" fmla="*/ 1361767 w 2386760"/>
                <a:gd name="connsiteY41" fmla="*/ 640246 h 6788218"/>
                <a:gd name="connsiteX42" fmla="*/ 1405568 w 2386760"/>
                <a:gd name="connsiteY42" fmla="*/ 795965 h 6788218"/>
                <a:gd name="connsiteX43" fmla="*/ 1641468 w 2386760"/>
                <a:gd name="connsiteY43" fmla="*/ 875574 h 6788218"/>
                <a:gd name="connsiteX44" fmla="*/ 1823875 w 2386760"/>
                <a:gd name="connsiteY44" fmla="*/ 1000320 h 6788218"/>
                <a:gd name="connsiteX45" fmla="*/ 1968482 w 2386760"/>
                <a:gd name="connsiteY45" fmla="*/ 1220910 h 6788218"/>
                <a:gd name="connsiteX46" fmla="*/ 2192896 w 2386760"/>
                <a:gd name="connsiteY46" fmla="*/ 1695500 h 6788218"/>
                <a:gd name="connsiteX47" fmla="*/ 2285549 w 2386760"/>
                <a:gd name="connsiteY47" fmla="*/ 1897473 h 6788218"/>
                <a:gd name="connsiteX48" fmla="*/ 2356988 w 2386760"/>
                <a:gd name="connsiteY48" fmla="*/ 2117487 h 6788218"/>
                <a:gd name="connsiteX49" fmla="*/ 2272704 w 2386760"/>
                <a:gd name="connsiteY49" fmla="*/ 2677153 h 6788218"/>
                <a:gd name="connsiteX50" fmla="*/ 2201194 w 2386760"/>
                <a:gd name="connsiteY50" fmla="*/ 2968458 h 6788218"/>
                <a:gd name="connsiteX51" fmla="*/ 2119294 w 2386760"/>
                <a:gd name="connsiteY51" fmla="*/ 3043503 h 6788218"/>
                <a:gd name="connsiteX52" fmla="*/ 2120809 w 2386760"/>
                <a:gd name="connsiteY52" fmla="*/ 3119848 h 6788218"/>
                <a:gd name="connsiteX53" fmla="*/ 2054639 w 2386760"/>
                <a:gd name="connsiteY53" fmla="*/ 3408918 h 6788218"/>
                <a:gd name="connsiteX54" fmla="*/ 1932474 w 2386760"/>
                <a:gd name="connsiteY54" fmla="*/ 3762570 h 6788218"/>
                <a:gd name="connsiteX55" fmla="*/ 1789456 w 2386760"/>
                <a:gd name="connsiteY55" fmla="*/ 4178205 h 6788218"/>
                <a:gd name="connsiteX56" fmla="*/ 1712317 w 2386760"/>
                <a:gd name="connsiteY56" fmla="*/ 4521755 h 6788218"/>
                <a:gd name="connsiteX57" fmla="*/ 1804680 w 2386760"/>
                <a:gd name="connsiteY57" fmla="*/ 4669537 h 6788218"/>
                <a:gd name="connsiteX58" fmla="*/ 2054062 w 2386760"/>
                <a:gd name="connsiteY58" fmla="*/ 5085173 h 6788218"/>
                <a:gd name="connsiteX59" fmla="*/ 2220317 w 2386760"/>
                <a:gd name="connsiteY59" fmla="*/ 5491573 h 6788218"/>
                <a:gd name="connsiteX60" fmla="*/ 2331153 w 2386760"/>
                <a:gd name="connsiteY60" fmla="*/ 5796373 h 6788218"/>
                <a:gd name="connsiteX61" fmla="*/ 2386571 w 2386760"/>
                <a:gd name="connsiteY61" fmla="*/ 6128882 h 6788218"/>
                <a:gd name="connsiteX62" fmla="*/ 2349626 w 2386760"/>
                <a:gd name="connsiteY62" fmla="*/ 6276664 h 6788218"/>
                <a:gd name="connsiteX63" fmla="*/ 2358285 w 2386760"/>
                <a:gd name="connsiteY63" fmla="*/ 6357482 h 6788218"/>
                <a:gd name="connsiteX64" fmla="*/ 2266499 w 2386760"/>
                <a:gd name="connsiteY64" fmla="*/ 6387501 h 6788218"/>
                <a:gd name="connsiteX65" fmla="*/ 2220317 w 2386760"/>
                <a:gd name="connsiteY65" fmla="*/ 6470628 h 6788218"/>
                <a:gd name="connsiteX66" fmla="*/ 2174135 w 2386760"/>
                <a:gd name="connsiteY66" fmla="*/ 6618410 h 6788218"/>
                <a:gd name="connsiteX67" fmla="*/ 2174135 w 2386760"/>
                <a:gd name="connsiteY67" fmla="*/ 6729246 h 6788218"/>
                <a:gd name="connsiteX68" fmla="*/ 1952462 w 2386760"/>
                <a:gd name="connsiteY68" fmla="*/ 6784664 h 6788218"/>
                <a:gd name="connsiteX69" fmla="*/ 1749262 w 2386760"/>
                <a:gd name="connsiteY69" fmla="*/ 6766191 h 6788218"/>
                <a:gd name="connsiteX70" fmla="*/ 1740026 w 2386760"/>
                <a:gd name="connsiteY70" fmla="*/ 6710773 h 6788218"/>
                <a:gd name="connsiteX71" fmla="*/ 1666135 w 2386760"/>
                <a:gd name="connsiteY71" fmla="*/ 6766191 h 6788218"/>
                <a:gd name="connsiteX72" fmla="*/ 1518353 w 2386760"/>
                <a:gd name="connsiteY72" fmla="*/ 6784664 h 6788218"/>
                <a:gd name="connsiteX73" fmla="*/ 1065771 w 2386760"/>
                <a:gd name="connsiteY73" fmla="*/ 6784664 h 6788218"/>
                <a:gd name="connsiteX74" fmla="*/ 1001117 w 2386760"/>
                <a:gd name="connsiteY74" fmla="*/ 6747719 h 6788218"/>
                <a:gd name="connsiteX75" fmla="*/ 1075008 w 2386760"/>
                <a:gd name="connsiteY75" fmla="*/ 6590701 h 6788218"/>
                <a:gd name="connsiteX76" fmla="*/ 1232026 w 2386760"/>
                <a:gd name="connsiteY76" fmla="*/ 6553755 h 6788218"/>
                <a:gd name="connsiteX77" fmla="*/ 1324389 w 2386760"/>
                <a:gd name="connsiteY77" fmla="*/ 6489101 h 6788218"/>
                <a:gd name="connsiteX78" fmla="*/ 1262621 w 2386760"/>
                <a:gd name="connsiteY78" fmla="*/ 6375378 h 6788218"/>
                <a:gd name="connsiteX0" fmla="*/ 1262621 w 2386760"/>
                <a:gd name="connsiteY0" fmla="*/ 6375378 h 6788218"/>
                <a:gd name="connsiteX1" fmla="*/ 1339687 w 2386760"/>
                <a:gd name="connsiteY1" fmla="*/ 6262810 h 6788218"/>
                <a:gd name="connsiteX2" fmla="*/ 1493530 w 2386760"/>
                <a:gd name="connsiteY2" fmla="*/ 6207969 h 6788218"/>
                <a:gd name="connsiteX3" fmla="*/ 1379808 w 2386760"/>
                <a:gd name="connsiteY3" fmla="*/ 5897973 h 6788218"/>
                <a:gd name="connsiteX4" fmla="*/ 1195080 w 2386760"/>
                <a:gd name="connsiteY4" fmla="*/ 5325319 h 6788218"/>
                <a:gd name="connsiteX5" fmla="*/ 908753 w 2386760"/>
                <a:gd name="connsiteY5" fmla="*/ 4715719 h 6788218"/>
                <a:gd name="connsiteX6" fmla="*/ 871808 w 2386760"/>
                <a:gd name="connsiteY6" fmla="*/ 4494046 h 6788218"/>
                <a:gd name="connsiteX7" fmla="*/ 936462 w 2386760"/>
                <a:gd name="connsiteY7" fmla="*/ 4041464 h 6788218"/>
                <a:gd name="connsiteX8" fmla="*/ 1075008 w 2386760"/>
                <a:gd name="connsiteY8" fmla="*/ 3210191 h 6788218"/>
                <a:gd name="connsiteX9" fmla="*/ 1056535 w 2386760"/>
                <a:gd name="connsiteY9" fmla="*/ 2572882 h 6788218"/>
                <a:gd name="connsiteX10" fmla="*/ 992963 w 2386760"/>
                <a:gd name="connsiteY10" fmla="*/ 2358786 h 6788218"/>
                <a:gd name="connsiteX11" fmla="*/ 786082 w 2386760"/>
                <a:gd name="connsiteY11" fmla="*/ 2525618 h 6788218"/>
                <a:gd name="connsiteX12" fmla="*/ 424709 w 2386760"/>
                <a:gd name="connsiteY12" fmla="*/ 2804730 h 6788218"/>
                <a:gd name="connsiteX13" fmla="*/ 171070 w 2386760"/>
                <a:gd name="connsiteY13" fmla="*/ 2965428 h 6788218"/>
                <a:gd name="connsiteX14" fmla="*/ 207727 w 2386760"/>
                <a:gd name="connsiteY14" fmla="*/ 2862313 h 6788218"/>
                <a:gd name="connsiteX15" fmla="*/ 75893 w 2386760"/>
                <a:gd name="connsiteY15" fmla="*/ 2923936 h 6788218"/>
                <a:gd name="connsiteX16" fmla="*/ 145454 w 2386760"/>
                <a:gd name="connsiteY16" fmla="*/ 2809419 h 6788218"/>
                <a:gd name="connsiteX17" fmla="*/ 54 w 2386760"/>
                <a:gd name="connsiteY17" fmla="*/ 2836334 h 6788218"/>
                <a:gd name="connsiteX18" fmla="*/ 127053 w 2386760"/>
                <a:gd name="connsiteY18" fmla="*/ 2711211 h 6788218"/>
                <a:gd name="connsiteX19" fmla="*/ 4168 w 2386760"/>
                <a:gd name="connsiteY19" fmla="*/ 2632846 h 6788218"/>
                <a:gd name="connsiteX20" fmla="*/ 240920 w 2386760"/>
                <a:gd name="connsiteY20" fmla="*/ 2549936 h 6788218"/>
                <a:gd name="connsiteX21" fmla="*/ 219634 w 2386760"/>
                <a:gd name="connsiteY21" fmla="*/ 2476334 h 6788218"/>
                <a:gd name="connsiteX22" fmla="*/ 409702 w 2386760"/>
                <a:gd name="connsiteY22" fmla="*/ 2454181 h 6788218"/>
                <a:gd name="connsiteX23" fmla="*/ 798504 w 2386760"/>
                <a:gd name="connsiteY23" fmla="*/ 2061437 h 6788218"/>
                <a:gd name="connsiteX24" fmla="*/ 788897 w 2386760"/>
                <a:gd name="connsiteY24" fmla="*/ 1829066 h 6788218"/>
                <a:gd name="connsiteX25" fmla="*/ 753611 w 2386760"/>
                <a:gd name="connsiteY25" fmla="*/ 1541873 h 6788218"/>
                <a:gd name="connsiteX26" fmla="*/ 778145 w 2386760"/>
                <a:gd name="connsiteY26" fmla="*/ 1214199 h 6788218"/>
                <a:gd name="connsiteX27" fmla="*/ 936245 w 2386760"/>
                <a:gd name="connsiteY27" fmla="*/ 1023627 h 6788218"/>
                <a:gd name="connsiteX28" fmla="*/ 879024 w 2386760"/>
                <a:gd name="connsiteY28" fmla="*/ 899729 h 6788218"/>
                <a:gd name="connsiteX29" fmla="*/ 774465 w 2386760"/>
                <a:gd name="connsiteY29" fmla="*/ 870866 h 6788218"/>
                <a:gd name="connsiteX30" fmla="*/ 725253 w 2386760"/>
                <a:gd name="connsiteY30" fmla="*/ 617371 h 6788218"/>
                <a:gd name="connsiteX31" fmla="*/ 710388 w 2386760"/>
                <a:gd name="connsiteY31" fmla="*/ 576889 h 6788218"/>
                <a:gd name="connsiteX32" fmla="*/ 674237 w 2386760"/>
                <a:gd name="connsiteY32" fmla="*/ 460570 h 6788218"/>
                <a:gd name="connsiteX33" fmla="*/ 689750 w 2386760"/>
                <a:gd name="connsiteY33" fmla="*/ 321951 h 6788218"/>
                <a:gd name="connsiteX34" fmla="*/ 700875 w 2386760"/>
                <a:gd name="connsiteY34" fmla="*/ 204062 h 6788218"/>
                <a:gd name="connsiteX35" fmla="*/ 761549 w 2386760"/>
                <a:gd name="connsiteY35" fmla="*/ 109588 h 6788218"/>
                <a:gd name="connsiteX36" fmla="*/ 910051 w 2386760"/>
                <a:gd name="connsiteY36" fmla="*/ 26748 h 6788218"/>
                <a:gd name="connsiteX37" fmla="*/ 1174299 w 2386760"/>
                <a:gd name="connsiteY37" fmla="*/ 5967 h 6788218"/>
                <a:gd name="connsiteX38" fmla="*/ 1308093 w 2386760"/>
                <a:gd name="connsiteY38" fmla="*/ 123099 h 6788218"/>
                <a:gd name="connsiteX39" fmla="*/ 1366674 w 2386760"/>
                <a:gd name="connsiteY39" fmla="*/ 247556 h 6788218"/>
                <a:gd name="connsiteX40" fmla="*/ 1363427 w 2386760"/>
                <a:gd name="connsiteY40" fmla="*/ 431128 h 6788218"/>
                <a:gd name="connsiteX41" fmla="*/ 1361767 w 2386760"/>
                <a:gd name="connsiteY41" fmla="*/ 640246 h 6788218"/>
                <a:gd name="connsiteX42" fmla="*/ 1405568 w 2386760"/>
                <a:gd name="connsiteY42" fmla="*/ 795965 h 6788218"/>
                <a:gd name="connsiteX43" fmla="*/ 1641468 w 2386760"/>
                <a:gd name="connsiteY43" fmla="*/ 875574 h 6788218"/>
                <a:gd name="connsiteX44" fmla="*/ 1823875 w 2386760"/>
                <a:gd name="connsiteY44" fmla="*/ 1000320 h 6788218"/>
                <a:gd name="connsiteX45" fmla="*/ 1968482 w 2386760"/>
                <a:gd name="connsiteY45" fmla="*/ 1220910 h 6788218"/>
                <a:gd name="connsiteX46" fmla="*/ 2192896 w 2386760"/>
                <a:gd name="connsiteY46" fmla="*/ 1695500 h 6788218"/>
                <a:gd name="connsiteX47" fmla="*/ 2285549 w 2386760"/>
                <a:gd name="connsiteY47" fmla="*/ 1897473 h 6788218"/>
                <a:gd name="connsiteX48" fmla="*/ 2356988 w 2386760"/>
                <a:gd name="connsiteY48" fmla="*/ 2117487 h 6788218"/>
                <a:gd name="connsiteX49" fmla="*/ 2272704 w 2386760"/>
                <a:gd name="connsiteY49" fmla="*/ 2677153 h 6788218"/>
                <a:gd name="connsiteX50" fmla="*/ 2201194 w 2386760"/>
                <a:gd name="connsiteY50" fmla="*/ 2968458 h 6788218"/>
                <a:gd name="connsiteX51" fmla="*/ 2119294 w 2386760"/>
                <a:gd name="connsiteY51" fmla="*/ 3043503 h 6788218"/>
                <a:gd name="connsiteX52" fmla="*/ 2120809 w 2386760"/>
                <a:gd name="connsiteY52" fmla="*/ 3119848 h 6788218"/>
                <a:gd name="connsiteX53" fmla="*/ 2054639 w 2386760"/>
                <a:gd name="connsiteY53" fmla="*/ 3408918 h 6788218"/>
                <a:gd name="connsiteX54" fmla="*/ 1932474 w 2386760"/>
                <a:gd name="connsiteY54" fmla="*/ 3762570 h 6788218"/>
                <a:gd name="connsiteX55" fmla="*/ 1789456 w 2386760"/>
                <a:gd name="connsiteY55" fmla="*/ 4178205 h 6788218"/>
                <a:gd name="connsiteX56" fmla="*/ 1712317 w 2386760"/>
                <a:gd name="connsiteY56" fmla="*/ 4521755 h 6788218"/>
                <a:gd name="connsiteX57" fmla="*/ 1804680 w 2386760"/>
                <a:gd name="connsiteY57" fmla="*/ 4669537 h 6788218"/>
                <a:gd name="connsiteX58" fmla="*/ 2054062 w 2386760"/>
                <a:gd name="connsiteY58" fmla="*/ 5085173 h 6788218"/>
                <a:gd name="connsiteX59" fmla="*/ 2220317 w 2386760"/>
                <a:gd name="connsiteY59" fmla="*/ 5491573 h 6788218"/>
                <a:gd name="connsiteX60" fmla="*/ 2331153 w 2386760"/>
                <a:gd name="connsiteY60" fmla="*/ 5796373 h 6788218"/>
                <a:gd name="connsiteX61" fmla="*/ 2386571 w 2386760"/>
                <a:gd name="connsiteY61" fmla="*/ 6128882 h 6788218"/>
                <a:gd name="connsiteX62" fmla="*/ 2349626 w 2386760"/>
                <a:gd name="connsiteY62" fmla="*/ 6276664 h 6788218"/>
                <a:gd name="connsiteX63" fmla="*/ 2358285 w 2386760"/>
                <a:gd name="connsiteY63" fmla="*/ 6357482 h 6788218"/>
                <a:gd name="connsiteX64" fmla="*/ 2266499 w 2386760"/>
                <a:gd name="connsiteY64" fmla="*/ 6387501 h 6788218"/>
                <a:gd name="connsiteX65" fmla="*/ 2220317 w 2386760"/>
                <a:gd name="connsiteY65" fmla="*/ 6470628 h 6788218"/>
                <a:gd name="connsiteX66" fmla="*/ 2174135 w 2386760"/>
                <a:gd name="connsiteY66" fmla="*/ 6618410 h 6788218"/>
                <a:gd name="connsiteX67" fmla="*/ 2174135 w 2386760"/>
                <a:gd name="connsiteY67" fmla="*/ 6729246 h 6788218"/>
                <a:gd name="connsiteX68" fmla="*/ 1952462 w 2386760"/>
                <a:gd name="connsiteY68" fmla="*/ 6784664 h 6788218"/>
                <a:gd name="connsiteX69" fmla="*/ 1749262 w 2386760"/>
                <a:gd name="connsiteY69" fmla="*/ 6766191 h 6788218"/>
                <a:gd name="connsiteX70" fmla="*/ 1740026 w 2386760"/>
                <a:gd name="connsiteY70" fmla="*/ 6710773 h 6788218"/>
                <a:gd name="connsiteX71" fmla="*/ 1666135 w 2386760"/>
                <a:gd name="connsiteY71" fmla="*/ 6766191 h 6788218"/>
                <a:gd name="connsiteX72" fmla="*/ 1518353 w 2386760"/>
                <a:gd name="connsiteY72" fmla="*/ 6784664 h 6788218"/>
                <a:gd name="connsiteX73" fmla="*/ 1065771 w 2386760"/>
                <a:gd name="connsiteY73" fmla="*/ 6784664 h 6788218"/>
                <a:gd name="connsiteX74" fmla="*/ 1001117 w 2386760"/>
                <a:gd name="connsiteY74" fmla="*/ 6747719 h 6788218"/>
                <a:gd name="connsiteX75" fmla="*/ 1075008 w 2386760"/>
                <a:gd name="connsiteY75" fmla="*/ 6590701 h 6788218"/>
                <a:gd name="connsiteX76" fmla="*/ 1232026 w 2386760"/>
                <a:gd name="connsiteY76" fmla="*/ 6553755 h 6788218"/>
                <a:gd name="connsiteX77" fmla="*/ 1324389 w 2386760"/>
                <a:gd name="connsiteY77" fmla="*/ 6489101 h 6788218"/>
                <a:gd name="connsiteX78" fmla="*/ 1262621 w 2386760"/>
                <a:gd name="connsiteY78" fmla="*/ 6375378 h 6788218"/>
                <a:gd name="connsiteX0" fmla="*/ 1262621 w 2386760"/>
                <a:gd name="connsiteY0" fmla="*/ 6375378 h 6788218"/>
                <a:gd name="connsiteX1" fmla="*/ 1339687 w 2386760"/>
                <a:gd name="connsiteY1" fmla="*/ 6262810 h 6788218"/>
                <a:gd name="connsiteX2" fmla="*/ 1493530 w 2386760"/>
                <a:gd name="connsiteY2" fmla="*/ 6207969 h 6788218"/>
                <a:gd name="connsiteX3" fmla="*/ 1379808 w 2386760"/>
                <a:gd name="connsiteY3" fmla="*/ 5897973 h 6788218"/>
                <a:gd name="connsiteX4" fmla="*/ 1195080 w 2386760"/>
                <a:gd name="connsiteY4" fmla="*/ 5325319 h 6788218"/>
                <a:gd name="connsiteX5" fmla="*/ 908753 w 2386760"/>
                <a:gd name="connsiteY5" fmla="*/ 4715719 h 6788218"/>
                <a:gd name="connsiteX6" fmla="*/ 871808 w 2386760"/>
                <a:gd name="connsiteY6" fmla="*/ 4494046 h 6788218"/>
                <a:gd name="connsiteX7" fmla="*/ 936462 w 2386760"/>
                <a:gd name="connsiteY7" fmla="*/ 4041464 h 6788218"/>
                <a:gd name="connsiteX8" fmla="*/ 1075008 w 2386760"/>
                <a:gd name="connsiteY8" fmla="*/ 3210191 h 6788218"/>
                <a:gd name="connsiteX9" fmla="*/ 1056535 w 2386760"/>
                <a:gd name="connsiteY9" fmla="*/ 2572882 h 6788218"/>
                <a:gd name="connsiteX10" fmla="*/ 992963 w 2386760"/>
                <a:gd name="connsiteY10" fmla="*/ 2358786 h 6788218"/>
                <a:gd name="connsiteX11" fmla="*/ 786082 w 2386760"/>
                <a:gd name="connsiteY11" fmla="*/ 2525618 h 6788218"/>
                <a:gd name="connsiteX12" fmla="*/ 424709 w 2386760"/>
                <a:gd name="connsiteY12" fmla="*/ 2804730 h 6788218"/>
                <a:gd name="connsiteX13" fmla="*/ 171070 w 2386760"/>
                <a:gd name="connsiteY13" fmla="*/ 2965428 h 6788218"/>
                <a:gd name="connsiteX14" fmla="*/ 207727 w 2386760"/>
                <a:gd name="connsiteY14" fmla="*/ 2862313 h 6788218"/>
                <a:gd name="connsiteX15" fmla="*/ 75893 w 2386760"/>
                <a:gd name="connsiteY15" fmla="*/ 2923936 h 6788218"/>
                <a:gd name="connsiteX16" fmla="*/ 145454 w 2386760"/>
                <a:gd name="connsiteY16" fmla="*/ 2809419 h 6788218"/>
                <a:gd name="connsiteX17" fmla="*/ 54 w 2386760"/>
                <a:gd name="connsiteY17" fmla="*/ 2836334 h 6788218"/>
                <a:gd name="connsiteX18" fmla="*/ 127053 w 2386760"/>
                <a:gd name="connsiteY18" fmla="*/ 2711211 h 6788218"/>
                <a:gd name="connsiteX19" fmla="*/ 4168 w 2386760"/>
                <a:gd name="connsiteY19" fmla="*/ 2632846 h 6788218"/>
                <a:gd name="connsiteX20" fmla="*/ 240920 w 2386760"/>
                <a:gd name="connsiteY20" fmla="*/ 2549936 h 6788218"/>
                <a:gd name="connsiteX21" fmla="*/ 219634 w 2386760"/>
                <a:gd name="connsiteY21" fmla="*/ 2476334 h 6788218"/>
                <a:gd name="connsiteX22" fmla="*/ 409702 w 2386760"/>
                <a:gd name="connsiteY22" fmla="*/ 2454181 h 6788218"/>
                <a:gd name="connsiteX23" fmla="*/ 779454 w 2386760"/>
                <a:gd name="connsiteY23" fmla="*/ 2111444 h 6788218"/>
                <a:gd name="connsiteX24" fmla="*/ 788897 w 2386760"/>
                <a:gd name="connsiteY24" fmla="*/ 1829066 h 6788218"/>
                <a:gd name="connsiteX25" fmla="*/ 753611 w 2386760"/>
                <a:gd name="connsiteY25" fmla="*/ 1541873 h 6788218"/>
                <a:gd name="connsiteX26" fmla="*/ 778145 w 2386760"/>
                <a:gd name="connsiteY26" fmla="*/ 1214199 h 6788218"/>
                <a:gd name="connsiteX27" fmla="*/ 936245 w 2386760"/>
                <a:gd name="connsiteY27" fmla="*/ 1023627 h 6788218"/>
                <a:gd name="connsiteX28" fmla="*/ 879024 w 2386760"/>
                <a:gd name="connsiteY28" fmla="*/ 899729 h 6788218"/>
                <a:gd name="connsiteX29" fmla="*/ 774465 w 2386760"/>
                <a:gd name="connsiteY29" fmla="*/ 870866 h 6788218"/>
                <a:gd name="connsiteX30" fmla="*/ 725253 w 2386760"/>
                <a:gd name="connsiteY30" fmla="*/ 617371 h 6788218"/>
                <a:gd name="connsiteX31" fmla="*/ 710388 w 2386760"/>
                <a:gd name="connsiteY31" fmla="*/ 576889 h 6788218"/>
                <a:gd name="connsiteX32" fmla="*/ 674237 w 2386760"/>
                <a:gd name="connsiteY32" fmla="*/ 460570 h 6788218"/>
                <a:gd name="connsiteX33" fmla="*/ 689750 w 2386760"/>
                <a:gd name="connsiteY33" fmla="*/ 321951 h 6788218"/>
                <a:gd name="connsiteX34" fmla="*/ 700875 w 2386760"/>
                <a:gd name="connsiteY34" fmla="*/ 204062 h 6788218"/>
                <a:gd name="connsiteX35" fmla="*/ 761549 w 2386760"/>
                <a:gd name="connsiteY35" fmla="*/ 109588 h 6788218"/>
                <a:gd name="connsiteX36" fmla="*/ 910051 w 2386760"/>
                <a:gd name="connsiteY36" fmla="*/ 26748 h 6788218"/>
                <a:gd name="connsiteX37" fmla="*/ 1174299 w 2386760"/>
                <a:gd name="connsiteY37" fmla="*/ 5967 h 6788218"/>
                <a:gd name="connsiteX38" fmla="*/ 1308093 w 2386760"/>
                <a:gd name="connsiteY38" fmla="*/ 123099 h 6788218"/>
                <a:gd name="connsiteX39" fmla="*/ 1366674 w 2386760"/>
                <a:gd name="connsiteY39" fmla="*/ 247556 h 6788218"/>
                <a:gd name="connsiteX40" fmla="*/ 1363427 w 2386760"/>
                <a:gd name="connsiteY40" fmla="*/ 431128 h 6788218"/>
                <a:gd name="connsiteX41" fmla="*/ 1361767 w 2386760"/>
                <a:gd name="connsiteY41" fmla="*/ 640246 h 6788218"/>
                <a:gd name="connsiteX42" fmla="*/ 1405568 w 2386760"/>
                <a:gd name="connsiteY42" fmla="*/ 795965 h 6788218"/>
                <a:gd name="connsiteX43" fmla="*/ 1641468 w 2386760"/>
                <a:gd name="connsiteY43" fmla="*/ 875574 h 6788218"/>
                <a:gd name="connsiteX44" fmla="*/ 1823875 w 2386760"/>
                <a:gd name="connsiteY44" fmla="*/ 1000320 h 6788218"/>
                <a:gd name="connsiteX45" fmla="*/ 1968482 w 2386760"/>
                <a:gd name="connsiteY45" fmla="*/ 1220910 h 6788218"/>
                <a:gd name="connsiteX46" fmla="*/ 2192896 w 2386760"/>
                <a:gd name="connsiteY46" fmla="*/ 1695500 h 6788218"/>
                <a:gd name="connsiteX47" fmla="*/ 2285549 w 2386760"/>
                <a:gd name="connsiteY47" fmla="*/ 1897473 h 6788218"/>
                <a:gd name="connsiteX48" fmla="*/ 2356988 w 2386760"/>
                <a:gd name="connsiteY48" fmla="*/ 2117487 h 6788218"/>
                <a:gd name="connsiteX49" fmla="*/ 2272704 w 2386760"/>
                <a:gd name="connsiteY49" fmla="*/ 2677153 h 6788218"/>
                <a:gd name="connsiteX50" fmla="*/ 2201194 w 2386760"/>
                <a:gd name="connsiteY50" fmla="*/ 2968458 h 6788218"/>
                <a:gd name="connsiteX51" fmla="*/ 2119294 w 2386760"/>
                <a:gd name="connsiteY51" fmla="*/ 3043503 h 6788218"/>
                <a:gd name="connsiteX52" fmla="*/ 2120809 w 2386760"/>
                <a:gd name="connsiteY52" fmla="*/ 3119848 h 6788218"/>
                <a:gd name="connsiteX53" fmla="*/ 2054639 w 2386760"/>
                <a:gd name="connsiteY53" fmla="*/ 3408918 h 6788218"/>
                <a:gd name="connsiteX54" fmla="*/ 1932474 w 2386760"/>
                <a:gd name="connsiteY54" fmla="*/ 3762570 h 6788218"/>
                <a:gd name="connsiteX55" fmla="*/ 1789456 w 2386760"/>
                <a:gd name="connsiteY55" fmla="*/ 4178205 h 6788218"/>
                <a:gd name="connsiteX56" fmla="*/ 1712317 w 2386760"/>
                <a:gd name="connsiteY56" fmla="*/ 4521755 h 6788218"/>
                <a:gd name="connsiteX57" fmla="*/ 1804680 w 2386760"/>
                <a:gd name="connsiteY57" fmla="*/ 4669537 h 6788218"/>
                <a:gd name="connsiteX58" fmla="*/ 2054062 w 2386760"/>
                <a:gd name="connsiteY58" fmla="*/ 5085173 h 6788218"/>
                <a:gd name="connsiteX59" fmla="*/ 2220317 w 2386760"/>
                <a:gd name="connsiteY59" fmla="*/ 5491573 h 6788218"/>
                <a:gd name="connsiteX60" fmla="*/ 2331153 w 2386760"/>
                <a:gd name="connsiteY60" fmla="*/ 5796373 h 6788218"/>
                <a:gd name="connsiteX61" fmla="*/ 2386571 w 2386760"/>
                <a:gd name="connsiteY61" fmla="*/ 6128882 h 6788218"/>
                <a:gd name="connsiteX62" fmla="*/ 2349626 w 2386760"/>
                <a:gd name="connsiteY62" fmla="*/ 6276664 h 6788218"/>
                <a:gd name="connsiteX63" fmla="*/ 2358285 w 2386760"/>
                <a:gd name="connsiteY63" fmla="*/ 6357482 h 6788218"/>
                <a:gd name="connsiteX64" fmla="*/ 2266499 w 2386760"/>
                <a:gd name="connsiteY64" fmla="*/ 6387501 h 6788218"/>
                <a:gd name="connsiteX65" fmla="*/ 2220317 w 2386760"/>
                <a:gd name="connsiteY65" fmla="*/ 6470628 h 6788218"/>
                <a:gd name="connsiteX66" fmla="*/ 2174135 w 2386760"/>
                <a:gd name="connsiteY66" fmla="*/ 6618410 h 6788218"/>
                <a:gd name="connsiteX67" fmla="*/ 2174135 w 2386760"/>
                <a:gd name="connsiteY67" fmla="*/ 6729246 h 6788218"/>
                <a:gd name="connsiteX68" fmla="*/ 1952462 w 2386760"/>
                <a:gd name="connsiteY68" fmla="*/ 6784664 h 6788218"/>
                <a:gd name="connsiteX69" fmla="*/ 1749262 w 2386760"/>
                <a:gd name="connsiteY69" fmla="*/ 6766191 h 6788218"/>
                <a:gd name="connsiteX70" fmla="*/ 1740026 w 2386760"/>
                <a:gd name="connsiteY70" fmla="*/ 6710773 h 6788218"/>
                <a:gd name="connsiteX71" fmla="*/ 1666135 w 2386760"/>
                <a:gd name="connsiteY71" fmla="*/ 6766191 h 6788218"/>
                <a:gd name="connsiteX72" fmla="*/ 1518353 w 2386760"/>
                <a:gd name="connsiteY72" fmla="*/ 6784664 h 6788218"/>
                <a:gd name="connsiteX73" fmla="*/ 1065771 w 2386760"/>
                <a:gd name="connsiteY73" fmla="*/ 6784664 h 6788218"/>
                <a:gd name="connsiteX74" fmla="*/ 1001117 w 2386760"/>
                <a:gd name="connsiteY74" fmla="*/ 6747719 h 6788218"/>
                <a:gd name="connsiteX75" fmla="*/ 1075008 w 2386760"/>
                <a:gd name="connsiteY75" fmla="*/ 6590701 h 6788218"/>
                <a:gd name="connsiteX76" fmla="*/ 1232026 w 2386760"/>
                <a:gd name="connsiteY76" fmla="*/ 6553755 h 6788218"/>
                <a:gd name="connsiteX77" fmla="*/ 1324389 w 2386760"/>
                <a:gd name="connsiteY77" fmla="*/ 6489101 h 6788218"/>
                <a:gd name="connsiteX78" fmla="*/ 1262621 w 2386760"/>
                <a:gd name="connsiteY78" fmla="*/ 6375378 h 6788218"/>
                <a:gd name="connsiteX0" fmla="*/ 1262621 w 2386760"/>
                <a:gd name="connsiteY0" fmla="*/ 6375378 h 6788218"/>
                <a:gd name="connsiteX1" fmla="*/ 1339687 w 2386760"/>
                <a:gd name="connsiteY1" fmla="*/ 6262810 h 6788218"/>
                <a:gd name="connsiteX2" fmla="*/ 1493530 w 2386760"/>
                <a:gd name="connsiteY2" fmla="*/ 6207969 h 6788218"/>
                <a:gd name="connsiteX3" fmla="*/ 1379808 w 2386760"/>
                <a:gd name="connsiteY3" fmla="*/ 5897973 h 6788218"/>
                <a:gd name="connsiteX4" fmla="*/ 1195080 w 2386760"/>
                <a:gd name="connsiteY4" fmla="*/ 5325319 h 6788218"/>
                <a:gd name="connsiteX5" fmla="*/ 908753 w 2386760"/>
                <a:gd name="connsiteY5" fmla="*/ 4715719 h 6788218"/>
                <a:gd name="connsiteX6" fmla="*/ 871808 w 2386760"/>
                <a:gd name="connsiteY6" fmla="*/ 4494046 h 6788218"/>
                <a:gd name="connsiteX7" fmla="*/ 936462 w 2386760"/>
                <a:gd name="connsiteY7" fmla="*/ 4041464 h 6788218"/>
                <a:gd name="connsiteX8" fmla="*/ 1075008 w 2386760"/>
                <a:gd name="connsiteY8" fmla="*/ 3210191 h 6788218"/>
                <a:gd name="connsiteX9" fmla="*/ 1077967 w 2386760"/>
                <a:gd name="connsiteY9" fmla="*/ 2610982 h 6788218"/>
                <a:gd name="connsiteX10" fmla="*/ 992963 w 2386760"/>
                <a:gd name="connsiteY10" fmla="*/ 2358786 h 6788218"/>
                <a:gd name="connsiteX11" fmla="*/ 786082 w 2386760"/>
                <a:gd name="connsiteY11" fmla="*/ 2525618 h 6788218"/>
                <a:gd name="connsiteX12" fmla="*/ 424709 w 2386760"/>
                <a:gd name="connsiteY12" fmla="*/ 2804730 h 6788218"/>
                <a:gd name="connsiteX13" fmla="*/ 171070 w 2386760"/>
                <a:gd name="connsiteY13" fmla="*/ 2965428 h 6788218"/>
                <a:gd name="connsiteX14" fmla="*/ 207727 w 2386760"/>
                <a:gd name="connsiteY14" fmla="*/ 2862313 h 6788218"/>
                <a:gd name="connsiteX15" fmla="*/ 75893 w 2386760"/>
                <a:gd name="connsiteY15" fmla="*/ 2923936 h 6788218"/>
                <a:gd name="connsiteX16" fmla="*/ 145454 w 2386760"/>
                <a:gd name="connsiteY16" fmla="*/ 2809419 h 6788218"/>
                <a:gd name="connsiteX17" fmla="*/ 54 w 2386760"/>
                <a:gd name="connsiteY17" fmla="*/ 2836334 h 6788218"/>
                <a:gd name="connsiteX18" fmla="*/ 127053 w 2386760"/>
                <a:gd name="connsiteY18" fmla="*/ 2711211 h 6788218"/>
                <a:gd name="connsiteX19" fmla="*/ 4168 w 2386760"/>
                <a:gd name="connsiteY19" fmla="*/ 2632846 h 6788218"/>
                <a:gd name="connsiteX20" fmla="*/ 240920 w 2386760"/>
                <a:gd name="connsiteY20" fmla="*/ 2549936 h 6788218"/>
                <a:gd name="connsiteX21" fmla="*/ 219634 w 2386760"/>
                <a:gd name="connsiteY21" fmla="*/ 2476334 h 6788218"/>
                <a:gd name="connsiteX22" fmla="*/ 409702 w 2386760"/>
                <a:gd name="connsiteY22" fmla="*/ 2454181 h 6788218"/>
                <a:gd name="connsiteX23" fmla="*/ 779454 w 2386760"/>
                <a:gd name="connsiteY23" fmla="*/ 2111444 h 6788218"/>
                <a:gd name="connsiteX24" fmla="*/ 788897 w 2386760"/>
                <a:gd name="connsiteY24" fmla="*/ 1829066 h 6788218"/>
                <a:gd name="connsiteX25" fmla="*/ 753611 w 2386760"/>
                <a:gd name="connsiteY25" fmla="*/ 1541873 h 6788218"/>
                <a:gd name="connsiteX26" fmla="*/ 778145 w 2386760"/>
                <a:gd name="connsiteY26" fmla="*/ 1214199 h 6788218"/>
                <a:gd name="connsiteX27" fmla="*/ 936245 w 2386760"/>
                <a:gd name="connsiteY27" fmla="*/ 1023627 h 6788218"/>
                <a:gd name="connsiteX28" fmla="*/ 879024 w 2386760"/>
                <a:gd name="connsiteY28" fmla="*/ 899729 h 6788218"/>
                <a:gd name="connsiteX29" fmla="*/ 774465 w 2386760"/>
                <a:gd name="connsiteY29" fmla="*/ 870866 h 6788218"/>
                <a:gd name="connsiteX30" fmla="*/ 725253 w 2386760"/>
                <a:gd name="connsiteY30" fmla="*/ 617371 h 6788218"/>
                <a:gd name="connsiteX31" fmla="*/ 710388 w 2386760"/>
                <a:gd name="connsiteY31" fmla="*/ 576889 h 6788218"/>
                <a:gd name="connsiteX32" fmla="*/ 674237 w 2386760"/>
                <a:gd name="connsiteY32" fmla="*/ 460570 h 6788218"/>
                <a:gd name="connsiteX33" fmla="*/ 689750 w 2386760"/>
                <a:gd name="connsiteY33" fmla="*/ 321951 h 6788218"/>
                <a:gd name="connsiteX34" fmla="*/ 700875 w 2386760"/>
                <a:gd name="connsiteY34" fmla="*/ 204062 h 6788218"/>
                <a:gd name="connsiteX35" fmla="*/ 761549 w 2386760"/>
                <a:gd name="connsiteY35" fmla="*/ 109588 h 6788218"/>
                <a:gd name="connsiteX36" fmla="*/ 910051 w 2386760"/>
                <a:gd name="connsiteY36" fmla="*/ 26748 h 6788218"/>
                <a:gd name="connsiteX37" fmla="*/ 1174299 w 2386760"/>
                <a:gd name="connsiteY37" fmla="*/ 5967 h 6788218"/>
                <a:gd name="connsiteX38" fmla="*/ 1308093 w 2386760"/>
                <a:gd name="connsiteY38" fmla="*/ 123099 h 6788218"/>
                <a:gd name="connsiteX39" fmla="*/ 1366674 w 2386760"/>
                <a:gd name="connsiteY39" fmla="*/ 247556 h 6788218"/>
                <a:gd name="connsiteX40" fmla="*/ 1363427 w 2386760"/>
                <a:gd name="connsiteY40" fmla="*/ 431128 h 6788218"/>
                <a:gd name="connsiteX41" fmla="*/ 1361767 w 2386760"/>
                <a:gd name="connsiteY41" fmla="*/ 640246 h 6788218"/>
                <a:gd name="connsiteX42" fmla="*/ 1405568 w 2386760"/>
                <a:gd name="connsiteY42" fmla="*/ 795965 h 6788218"/>
                <a:gd name="connsiteX43" fmla="*/ 1641468 w 2386760"/>
                <a:gd name="connsiteY43" fmla="*/ 875574 h 6788218"/>
                <a:gd name="connsiteX44" fmla="*/ 1823875 w 2386760"/>
                <a:gd name="connsiteY44" fmla="*/ 1000320 h 6788218"/>
                <a:gd name="connsiteX45" fmla="*/ 1968482 w 2386760"/>
                <a:gd name="connsiteY45" fmla="*/ 1220910 h 6788218"/>
                <a:gd name="connsiteX46" fmla="*/ 2192896 w 2386760"/>
                <a:gd name="connsiteY46" fmla="*/ 1695500 h 6788218"/>
                <a:gd name="connsiteX47" fmla="*/ 2285549 w 2386760"/>
                <a:gd name="connsiteY47" fmla="*/ 1897473 h 6788218"/>
                <a:gd name="connsiteX48" fmla="*/ 2356988 w 2386760"/>
                <a:gd name="connsiteY48" fmla="*/ 2117487 h 6788218"/>
                <a:gd name="connsiteX49" fmla="*/ 2272704 w 2386760"/>
                <a:gd name="connsiteY49" fmla="*/ 2677153 h 6788218"/>
                <a:gd name="connsiteX50" fmla="*/ 2201194 w 2386760"/>
                <a:gd name="connsiteY50" fmla="*/ 2968458 h 6788218"/>
                <a:gd name="connsiteX51" fmla="*/ 2119294 w 2386760"/>
                <a:gd name="connsiteY51" fmla="*/ 3043503 h 6788218"/>
                <a:gd name="connsiteX52" fmla="*/ 2120809 w 2386760"/>
                <a:gd name="connsiteY52" fmla="*/ 3119848 h 6788218"/>
                <a:gd name="connsiteX53" fmla="*/ 2054639 w 2386760"/>
                <a:gd name="connsiteY53" fmla="*/ 3408918 h 6788218"/>
                <a:gd name="connsiteX54" fmla="*/ 1932474 w 2386760"/>
                <a:gd name="connsiteY54" fmla="*/ 3762570 h 6788218"/>
                <a:gd name="connsiteX55" fmla="*/ 1789456 w 2386760"/>
                <a:gd name="connsiteY55" fmla="*/ 4178205 h 6788218"/>
                <a:gd name="connsiteX56" fmla="*/ 1712317 w 2386760"/>
                <a:gd name="connsiteY56" fmla="*/ 4521755 h 6788218"/>
                <a:gd name="connsiteX57" fmla="*/ 1804680 w 2386760"/>
                <a:gd name="connsiteY57" fmla="*/ 4669537 h 6788218"/>
                <a:gd name="connsiteX58" fmla="*/ 2054062 w 2386760"/>
                <a:gd name="connsiteY58" fmla="*/ 5085173 h 6788218"/>
                <a:gd name="connsiteX59" fmla="*/ 2220317 w 2386760"/>
                <a:gd name="connsiteY59" fmla="*/ 5491573 h 6788218"/>
                <a:gd name="connsiteX60" fmla="*/ 2331153 w 2386760"/>
                <a:gd name="connsiteY60" fmla="*/ 5796373 h 6788218"/>
                <a:gd name="connsiteX61" fmla="*/ 2386571 w 2386760"/>
                <a:gd name="connsiteY61" fmla="*/ 6128882 h 6788218"/>
                <a:gd name="connsiteX62" fmla="*/ 2349626 w 2386760"/>
                <a:gd name="connsiteY62" fmla="*/ 6276664 h 6788218"/>
                <a:gd name="connsiteX63" fmla="*/ 2358285 w 2386760"/>
                <a:gd name="connsiteY63" fmla="*/ 6357482 h 6788218"/>
                <a:gd name="connsiteX64" fmla="*/ 2266499 w 2386760"/>
                <a:gd name="connsiteY64" fmla="*/ 6387501 h 6788218"/>
                <a:gd name="connsiteX65" fmla="*/ 2220317 w 2386760"/>
                <a:gd name="connsiteY65" fmla="*/ 6470628 h 6788218"/>
                <a:gd name="connsiteX66" fmla="*/ 2174135 w 2386760"/>
                <a:gd name="connsiteY66" fmla="*/ 6618410 h 6788218"/>
                <a:gd name="connsiteX67" fmla="*/ 2174135 w 2386760"/>
                <a:gd name="connsiteY67" fmla="*/ 6729246 h 6788218"/>
                <a:gd name="connsiteX68" fmla="*/ 1952462 w 2386760"/>
                <a:gd name="connsiteY68" fmla="*/ 6784664 h 6788218"/>
                <a:gd name="connsiteX69" fmla="*/ 1749262 w 2386760"/>
                <a:gd name="connsiteY69" fmla="*/ 6766191 h 6788218"/>
                <a:gd name="connsiteX70" fmla="*/ 1740026 w 2386760"/>
                <a:gd name="connsiteY70" fmla="*/ 6710773 h 6788218"/>
                <a:gd name="connsiteX71" fmla="*/ 1666135 w 2386760"/>
                <a:gd name="connsiteY71" fmla="*/ 6766191 h 6788218"/>
                <a:gd name="connsiteX72" fmla="*/ 1518353 w 2386760"/>
                <a:gd name="connsiteY72" fmla="*/ 6784664 h 6788218"/>
                <a:gd name="connsiteX73" fmla="*/ 1065771 w 2386760"/>
                <a:gd name="connsiteY73" fmla="*/ 6784664 h 6788218"/>
                <a:gd name="connsiteX74" fmla="*/ 1001117 w 2386760"/>
                <a:gd name="connsiteY74" fmla="*/ 6747719 h 6788218"/>
                <a:gd name="connsiteX75" fmla="*/ 1075008 w 2386760"/>
                <a:gd name="connsiteY75" fmla="*/ 6590701 h 6788218"/>
                <a:gd name="connsiteX76" fmla="*/ 1232026 w 2386760"/>
                <a:gd name="connsiteY76" fmla="*/ 6553755 h 6788218"/>
                <a:gd name="connsiteX77" fmla="*/ 1324389 w 2386760"/>
                <a:gd name="connsiteY77" fmla="*/ 6489101 h 6788218"/>
                <a:gd name="connsiteX78" fmla="*/ 1262621 w 2386760"/>
                <a:gd name="connsiteY78" fmla="*/ 6375378 h 6788218"/>
                <a:gd name="connsiteX0" fmla="*/ 1262621 w 2386760"/>
                <a:gd name="connsiteY0" fmla="*/ 6375378 h 6788218"/>
                <a:gd name="connsiteX1" fmla="*/ 1339687 w 2386760"/>
                <a:gd name="connsiteY1" fmla="*/ 6262810 h 6788218"/>
                <a:gd name="connsiteX2" fmla="*/ 1493530 w 2386760"/>
                <a:gd name="connsiteY2" fmla="*/ 6207969 h 6788218"/>
                <a:gd name="connsiteX3" fmla="*/ 1379808 w 2386760"/>
                <a:gd name="connsiteY3" fmla="*/ 5897973 h 6788218"/>
                <a:gd name="connsiteX4" fmla="*/ 1195080 w 2386760"/>
                <a:gd name="connsiteY4" fmla="*/ 5325319 h 6788218"/>
                <a:gd name="connsiteX5" fmla="*/ 908753 w 2386760"/>
                <a:gd name="connsiteY5" fmla="*/ 4715719 h 6788218"/>
                <a:gd name="connsiteX6" fmla="*/ 871808 w 2386760"/>
                <a:gd name="connsiteY6" fmla="*/ 4494046 h 6788218"/>
                <a:gd name="connsiteX7" fmla="*/ 931699 w 2386760"/>
                <a:gd name="connsiteY7" fmla="*/ 3993839 h 6788218"/>
                <a:gd name="connsiteX8" fmla="*/ 1075008 w 2386760"/>
                <a:gd name="connsiteY8" fmla="*/ 3210191 h 6788218"/>
                <a:gd name="connsiteX9" fmla="*/ 1077967 w 2386760"/>
                <a:gd name="connsiteY9" fmla="*/ 2610982 h 6788218"/>
                <a:gd name="connsiteX10" fmla="*/ 992963 w 2386760"/>
                <a:gd name="connsiteY10" fmla="*/ 2358786 h 6788218"/>
                <a:gd name="connsiteX11" fmla="*/ 786082 w 2386760"/>
                <a:gd name="connsiteY11" fmla="*/ 2525618 h 6788218"/>
                <a:gd name="connsiteX12" fmla="*/ 424709 w 2386760"/>
                <a:gd name="connsiteY12" fmla="*/ 2804730 h 6788218"/>
                <a:gd name="connsiteX13" fmla="*/ 171070 w 2386760"/>
                <a:gd name="connsiteY13" fmla="*/ 2965428 h 6788218"/>
                <a:gd name="connsiteX14" fmla="*/ 207727 w 2386760"/>
                <a:gd name="connsiteY14" fmla="*/ 2862313 h 6788218"/>
                <a:gd name="connsiteX15" fmla="*/ 75893 w 2386760"/>
                <a:gd name="connsiteY15" fmla="*/ 2923936 h 6788218"/>
                <a:gd name="connsiteX16" fmla="*/ 145454 w 2386760"/>
                <a:gd name="connsiteY16" fmla="*/ 2809419 h 6788218"/>
                <a:gd name="connsiteX17" fmla="*/ 54 w 2386760"/>
                <a:gd name="connsiteY17" fmla="*/ 2836334 h 6788218"/>
                <a:gd name="connsiteX18" fmla="*/ 127053 w 2386760"/>
                <a:gd name="connsiteY18" fmla="*/ 2711211 h 6788218"/>
                <a:gd name="connsiteX19" fmla="*/ 4168 w 2386760"/>
                <a:gd name="connsiteY19" fmla="*/ 2632846 h 6788218"/>
                <a:gd name="connsiteX20" fmla="*/ 240920 w 2386760"/>
                <a:gd name="connsiteY20" fmla="*/ 2549936 h 6788218"/>
                <a:gd name="connsiteX21" fmla="*/ 219634 w 2386760"/>
                <a:gd name="connsiteY21" fmla="*/ 2476334 h 6788218"/>
                <a:gd name="connsiteX22" fmla="*/ 409702 w 2386760"/>
                <a:gd name="connsiteY22" fmla="*/ 2454181 h 6788218"/>
                <a:gd name="connsiteX23" fmla="*/ 779454 w 2386760"/>
                <a:gd name="connsiteY23" fmla="*/ 2111444 h 6788218"/>
                <a:gd name="connsiteX24" fmla="*/ 788897 w 2386760"/>
                <a:gd name="connsiteY24" fmla="*/ 1829066 h 6788218"/>
                <a:gd name="connsiteX25" fmla="*/ 753611 w 2386760"/>
                <a:gd name="connsiteY25" fmla="*/ 1541873 h 6788218"/>
                <a:gd name="connsiteX26" fmla="*/ 778145 w 2386760"/>
                <a:gd name="connsiteY26" fmla="*/ 1214199 h 6788218"/>
                <a:gd name="connsiteX27" fmla="*/ 936245 w 2386760"/>
                <a:gd name="connsiteY27" fmla="*/ 1023627 h 6788218"/>
                <a:gd name="connsiteX28" fmla="*/ 879024 w 2386760"/>
                <a:gd name="connsiteY28" fmla="*/ 899729 h 6788218"/>
                <a:gd name="connsiteX29" fmla="*/ 774465 w 2386760"/>
                <a:gd name="connsiteY29" fmla="*/ 870866 h 6788218"/>
                <a:gd name="connsiteX30" fmla="*/ 725253 w 2386760"/>
                <a:gd name="connsiteY30" fmla="*/ 617371 h 6788218"/>
                <a:gd name="connsiteX31" fmla="*/ 710388 w 2386760"/>
                <a:gd name="connsiteY31" fmla="*/ 576889 h 6788218"/>
                <a:gd name="connsiteX32" fmla="*/ 674237 w 2386760"/>
                <a:gd name="connsiteY32" fmla="*/ 460570 h 6788218"/>
                <a:gd name="connsiteX33" fmla="*/ 689750 w 2386760"/>
                <a:gd name="connsiteY33" fmla="*/ 321951 h 6788218"/>
                <a:gd name="connsiteX34" fmla="*/ 700875 w 2386760"/>
                <a:gd name="connsiteY34" fmla="*/ 204062 h 6788218"/>
                <a:gd name="connsiteX35" fmla="*/ 761549 w 2386760"/>
                <a:gd name="connsiteY35" fmla="*/ 109588 h 6788218"/>
                <a:gd name="connsiteX36" fmla="*/ 910051 w 2386760"/>
                <a:gd name="connsiteY36" fmla="*/ 26748 h 6788218"/>
                <a:gd name="connsiteX37" fmla="*/ 1174299 w 2386760"/>
                <a:gd name="connsiteY37" fmla="*/ 5967 h 6788218"/>
                <a:gd name="connsiteX38" fmla="*/ 1308093 w 2386760"/>
                <a:gd name="connsiteY38" fmla="*/ 123099 h 6788218"/>
                <a:gd name="connsiteX39" fmla="*/ 1366674 w 2386760"/>
                <a:gd name="connsiteY39" fmla="*/ 247556 h 6788218"/>
                <a:gd name="connsiteX40" fmla="*/ 1363427 w 2386760"/>
                <a:gd name="connsiteY40" fmla="*/ 431128 h 6788218"/>
                <a:gd name="connsiteX41" fmla="*/ 1361767 w 2386760"/>
                <a:gd name="connsiteY41" fmla="*/ 640246 h 6788218"/>
                <a:gd name="connsiteX42" fmla="*/ 1405568 w 2386760"/>
                <a:gd name="connsiteY42" fmla="*/ 795965 h 6788218"/>
                <a:gd name="connsiteX43" fmla="*/ 1641468 w 2386760"/>
                <a:gd name="connsiteY43" fmla="*/ 875574 h 6788218"/>
                <a:gd name="connsiteX44" fmla="*/ 1823875 w 2386760"/>
                <a:gd name="connsiteY44" fmla="*/ 1000320 h 6788218"/>
                <a:gd name="connsiteX45" fmla="*/ 1968482 w 2386760"/>
                <a:gd name="connsiteY45" fmla="*/ 1220910 h 6788218"/>
                <a:gd name="connsiteX46" fmla="*/ 2192896 w 2386760"/>
                <a:gd name="connsiteY46" fmla="*/ 1695500 h 6788218"/>
                <a:gd name="connsiteX47" fmla="*/ 2285549 w 2386760"/>
                <a:gd name="connsiteY47" fmla="*/ 1897473 h 6788218"/>
                <a:gd name="connsiteX48" fmla="*/ 2356988 w 2386760"/>
                <a:gd name="connsiteY48" fmla="*/ 2117487 h 6788218"/>
                <a:gd name="connsiteX49" fmla="*/ 2272704 w 2386760"/>
                <a:gd name="connsiteY49" fmla="*/ 2677153 h 6788218"/>
                <a:gd name="connsiteX50" fmla="*/ 2201194 w 2386760"/>
                <a:gd name="connsiteY50" fmla="*/ 2968458 h 6788218"/>
                <a:gd name="connsiteX51" fmla="*/ 2119294 w 2386760"/>
                <a:gd name="connsiteY51" fmla="*/ 3043503 h 6788218"/>
                <a:gd name="connsiteX52" fmla="*/ 2120809 w 2386760"/>
                <a:gd name="connsiteY52" fmla="*/ 3119848 h 6788218"/>
                <a:gd name="connsiteX53" fmla="*/ 2054639 w 2386760"/>
                <a:gd name="connsiteY53" fmla="*/ 3408918 h 6788218"/>
                <a:gd name="connsiteX54" fmla="*/ 1932474 w 2386760"/>
                <a:gd name="connsiteY54" fmla="*/ 3762570 h 6788218"/>
                <a:gd name="connsiteX55" fmla="*/ 1789456 w 2386760"/>
                <a:gd name="connsiteY55" fmla="*/ 4178205 h 6788218"/>
                <a:gd name="connsiteX56" fmla="*/ 1712317 w 2386760"/>
                <a:gd name="connsiteY56" fmla="*/ 4521755 h 6788218"/>
                <a:gd name="connsiteX57" fmla="*/ 1804680 w 2386760"/>
                <a:gd name="connsiteY57" fmla="*/ 4669537 h 6788218"/>
                <a:gd name="connsiteX58" fmla="*/ 2054062 w 2386760"/>
                <a:gd name="connsiteY58" fmla="*/ 5085173 h 6788218"/>
                <a:gd name="connsiteX59" fmla="*/ 2220317 w 2386760"/>
                <a:gd name="connsiteY59" fmla="*/ 5491573 h 6788218"/>
                <a:gd name="connsiteX60" fmla="*/ 2331153 w 2386760"/>
                <a:gd name="connsiteY60" fmla="*/ 5796373 h 6788218"/>
                <a:gd name="connsiteX61" fmla="*/ 2386571 w 2386760"/>
                <a:gd name="connsiteY61" fmla="*/ 6128882 h 6788218"/>
                <a:gd name="connsiteX62" fmla="*/ 2349626 w 2386760"/>
                <a:gd name="connsiteY62" fmla="*/ 6276664 h 6788218"/>
                <a:gd name="connsiteX63" fmla="*/ 2358285 w 2386760"/>
                <a:gd name="connsiteY63" fmla="*/ 6357482 h 6788218"/>
                <a:gd name="connsiteX64" fmla="*/ 2266499 w 2386760"/>
                <a:gd name="connsiteY64" fmla="*/ 6387501 h 6788218"/>
                <a:gd name="connsiteX65" fmla="*/ 2220317 w 2386760"/>
                <a:gd name="connsiteY65" fmla="*/ 6470628 h 6788218"/>
                <a:gd name="connsiteX66" fmla="*/ 2174135 w 2386760"/>
                <a:gd name="connsiteY66" fmla="*/ 6618410 h 6788218"/>
                <a:gd name="connsiteX67" fmla="*/ 2174135 w 2386760"/>
                <a:gd name="connsiteY67" fmla="*/ 6729246 h 6788218"/>
                <a:gd name="connsiteX68" fmla="*/ 1952462 w 2386760"/>
                <a:gd name="connsiteY68" fmla="*/ 6784664 h 6788218"/>
                <a:gd name="connsiteX69" fmla="*/ 1749262 w 2386760"/>
                <a:gd name="connsiteY69" fmla="*/ 6766191 h 6788218"/>
                <a:gd name="connsiteX70" fmla="*/ 1740026 w 2386760"/>
                <a:gd name="connsiteY70" fmla="*/ 6710773 h 6788218"/>
                <a:gd name="connsiteX71" fmla="*/ 1666135 w 2386760"/>
                <a:gd name="connsiteY71" fmla="*/ 6766191 h 6788218"/>
                <a:gd name="connsiteX72" fmla="*/ 1518353 w 2386760"/>
                <a:gd name="connsiteY72" fmla="*/ 6784664 h 6788218"/>
                <a:gd name="connsiteX73" fmla="*/ 1065771 w 2386760"/>
                <a:gd name="connsiteY73" fmla="*/ 6784664 h 6788218"/>
                <a:gd name="connsiteX74" fmla="*/ 1001117 w 2386760"/>
                <a:gd name="connsiteY74" fmla="*/ 6747719 h 6788218"/>
                <a:gd name="connsiteX75" fmla="*/ 1075008 w 2386760"/>
                <a:gd name="connsiteY75" fmla="*/ 6590701 h 6788218"/>
                <a:gd name="connsiteX76" fmla="*/ 1232026 w 2386760"/>
                <a:gd name="connsiteY76" fmla="*/ 6553755 h 6788218"/>
                <a:gd name="connsiteX77" fmla="*/ 1324389 w 2386760"/>
                <a:gd name="connsiteY77" fmla="*/ 6489101 h 6788218"/>
                <a:gd name="connsiteX78" fmla="*/ 1262621 w 2386760"/>
                <a:gd name="connsiteY78" fmla="*/ 6375378 h 6788218"/>
                <a:gd name="connsiteX0" fmla="*/ 1262621 w 2386760"/>
                <a:gd name="connsiteY0" fmla="*/ 6375378 h 6788218"/>
                <a:gd name="connsiteX1" fmla="*/ 1339687 w 2386760"/>
                <a:gd name="connsiteY1" fmla="*/ 6262810 h 6788218"/>
                <a:gd name="connsiteX2" fmla="*/ 1493530 w 2386760"/>
                <a:gd name="connsiteY2" fmla="*/ 6207969 h 6788218"/>
                <a:gd name="connsiteX3" fmla="*/ 1379808 w 2386760"/>
                <a:gd name="connsiteY3" fmla="*/ 5897973 h 6788218"/>
                <a:gd name="connsiteX4" fmla="*/ 1195080 w 2386760"/>
                <a:gd name="connsiteY4" fmla="*/ 5325319 h 6788218"/>
                <a:gd name="connsiteX5" fmla="*/ 908753 w 2386760"/>
                <a:gd name="connsiteY5" fmla="*/ 4715719 h 6788218"/>
                <a:gd name="connsiteX6" fmla="*/ 871808 w 2386760"/>
                <a:gd name="connsiteY6" fmla="*/ 4494046 h 6788218"/>
                <a:gd name="connsiteX7" fmla="*/ 931699 w 2386760"/>
                <a:gd name="connsiteY7" fmla="*/ 3993839 h 6788218"/>
                <a:gd name="connsiteX8" fmla="*/ 1075008 w 2386760"/>
                <a:gd name="connsiteY8" fmla="*/ 3210191 h 6788218"/>
                <a:gd name="connsiteX9" fmla="*/ 1077967 w 2386760"/>
                <a:gd name="connsiteY9" fmla="*/ 2610982 h 6788218"/>
                <a:gd name="connsiteX10" fmla="*/ 992963 w 2386760"/>
                <a:gd name="connsiteY10" fmla="*/ 2358786 h 6788218"/>
                <a:gd name="connsiteX11" fmla="*/ 786082 w 2386760"/>
                <a:gd name="connsiteY11" fmla="*/ 2525618 h 6788218"/>
                <a:gd name="connsiteX12" fmla="*/ 424709 w 2386760"/>
                <a:gd name="connsiteY12" fmla="*/ 2804730 h 6788218"/>
                <a:gd name="connsiteX13" fmla="*/ 171070 w 2386760"/>
                <a:gd name="connsiteY13" fmla="*/ 2965428 h 6788218"/>
                <a:gd name="connsiteX14" fmla="*/ 207727 w 2386760"/>
                <a:gd name="connsiteY14" fmla="*/ 2862313 h 6788218"/>
                <a:gd name="connsiteX15" fmla="*/ 75893 w 2386760"/>
                <a:gd name="connsiteY15" fmla="*/ 2923936 h 6788218"/>
                <a:gd name="connsiteX16" fmla="*/ 145454 w 2386760"/>
                <a:gd name="connsiteY16" fmla="*/ 2809419 h 6788218"/>
                <a:gd name="connsiteX17" fmla="*/ 54 w 2386760"/>
                <a:gd name="connsiteY17" fmla="*/ 2836334 h 6788218"/>
                <a:gd name="connsiteX18" fmla="*/ 127053 w 2386760"/>
                <a:gd name="connsiteY18" fmla="*/ 2711211 h 6788218"/>
                <a:gd name="connsiteX19" fmla="*/ 4168 w 2386760"/>
                <a:gd name="connsiteY19" fmla="*/ 2632846 h 6788218"/>
                <a:gd name="connsiteX20" fmla="*/ 240920 w 2386760"/>
                <a:gd name="connsiteY20" fmla="*/ 2549936 h 6788218"/>
                <a:gd name="connsiteX21" fmla="*/ 219634 w 2386760"/>
                <a:gd name="connsiteY21" fmla="*/ 2476334 h 6788218"/>
                <a:gd name="connsiteX22" fmla="*/ 409702 w 2386760"/>
                <a:gd name="connsiteY22" fmla="*/ 2454181 h 6788218"/>
                <a:gd name="connsiteX23" fmla="*/ 779454 w 2386760"/>
                <a:gd name="connsiteY23" fmla="*/ 2111444 h 6788218"/>
                <a:gd name="connsiteX24" fmla="*/ 788897 w 2386760"/>
                <a:gd name="connsiteY24" fmla="*/ 1829066 h 6788218"/>
                <a:gd name="connsiteX25" fmla="*/ 753611 w 2386760"/>
                <a:gd name="connsiteY25" fmla="*/ 1541873 h 6788218"/>
                <a:gd name="connsiteX26" fmla="*/ 778145 w 2386760"/>
                <a:gd name="connsiteY26" fmla="*/ 1214199 h 6788218"/>
                <a:gd name="connsiteX27" fmla="*/ 936245 w 2386760"/>
                <a:gd name="connsiteY27" fmla="*/ 1023627 h 6788218"/>
                <a:gd name="connsiteX28" fmla="*/ 879024 w 2386760"/>
                <a:gd name="connsiteY28" fmla="*/ 899729 h 6788218"/>
                <a:gd name="connsiteX29" fmla="*/ 774465 w 2386760"/>
                <a:gd name="connsiteY29" fmla="*/ 870866 h 6788218"/>
                <a:gd name="connsiteX30" fmla="*/ 725253 w 2386760"/>
                <a:gd name="connsiteY30" fmla="*/ 617371 h 6788218"/>
                <a:gd name="connsiteX31" fmla="*/ 710388 w 2386760"/>
                <a:gd name="connsiteY31" fmla="*/ 576889 h 6788218"/>
                <a:gd name="connsiteX32" fmla="*/ 674237 w 2386760"/>
                <a:gd name="connsiteY32" fmla="*/ 460570 h 6788218"/>
                <a:gd name="connsiteX33" fmla="*/ 689750 w 2386760"/>
                <a:gd name="connsiteY33" fmla="*/ 321951 h 6788218"/>
                <a:gd name="connsiteX34" fmla="*/ 700875 w 2386760"/>
                <a:gd name="connsiteY34" fmla="*/ 204062 h 6788218"/>
                <a:gd name="connsiteX35" fmla="*/ 761549 w 2386760"/>
                <a:gd name="connsiteY35" fmla="*/ 109588 h 6788218"/>
                <a:gd name="connsiteX36" fmla="*/ 910051 w 2386760"/>
                <a:gd name="connsiteY36" fmla="*/ 26748 h 6788218"/>
                <a:gd name="connsiteX37" fmla="*/ 1174299 w 2386760"/>
                <a:gd name="connsiteY37" fmla="*/ 5967 h 6788218"/>
                <a:gd name="connsiteX38" fmla="*/ 1308093 w 2386760"/>
                <a:gd name="connsiteY38" fmla="*/ 123099 h 6788218"/>
                <a:gd name="connsiteX39" fmla="*/ 1366674 w 2386760"/>
                <a:gd name="connsiteY39" fmla="*/ 247556 h 6788218"/>
                <a:gd name="connsiteX40" fmla="*/ 1363427 w 2386760"/>
                <a:gd name="connsiteY40" fmla="*/ 431128 h 6788218"/>
                <a:gd name="connsiteX41" fmla="*/ 1361767 w 2386760"/>
                <a:gd name="connsiteY41" fmla="*/ 640246 h 6788218"/>
                <a:gd name="connsiteX42" fmla="*/ 1405568 w 2386760"/>
                <a:gd name="connsiteY42" fmla="*/ 795965 h 6788218"/>
                <a:gd name="connsiteX43" fmla="*/ 1641468 w 2386760"/>
                <a:gd name="connsiteY43" fmla="*/ 875574 h 6788218"/>
                <a:gd name="connsiteX44" fmla="*/ 1823875 w 2386760"/>
                <a:gd name="connsiteY44" fmla="*/ 1000320 h 6788218"/>
                <a:gd name="connsiteX45" fmla="*/ 1968482 w 2386760"/>
                <a:gd name="connsiteY45" fmla="*/ 1220910 h 6788218"/>
                <a:gd name="connsiteX46" fmla="*/ 2192896 w 2386760"/>
                <a:gd name="connsiteY46" fmla="*/ 1695500 h 6788218"/>
                <a:gd name="connsiteX47" fmla="*/ 2285549 w 2386760"/>
                <a:gd name="connsiteY47" fmla="*/ 1897473 h 6788218"/>
                <a:gd name="connsiteX48" fmla="*/ 2356988 w 2386760"/>
                <a:gd name="connsiteY48" fmla="*/ 2129393 h 6788218"/>
                <a:gd name="connsiteX49" fmla="*/ 2272704 w 2386760"/>
                <a:gd name="connsiteY49" fmla="*/ 2677153 h 6788218"/>
                <a:gd name="connsiteX50" fmla="*/ 2201194 w 2386760"/>
                <a:gd name="connsiteY50" fmla="*/ 2968458 h 6788218"/>
                <a:gd name="connsiteX51" fmla="*/ 2119294 w 2386760"/>
                <a:gd name="connsiteY51" fmla="*/ 3043503 h 6788218"/>
                <a:gd name="connsiteX52" fmla="*/ 2120809 w 2386760"/>
                <a:gd name="connsiteY52" fmla="*/ 3119848 h 6788218"/>
                <a:gd name="connsiteX53" fmla="*/ 2054639 w 2386760"/>
                <a:gd name="connsiteY53" fmla="*/ 3408918 h 6788218"/>
                <a:gd name="connsiteX54" fmla="*/ 1932474 w 2386760"/>
                <a:gd name="connsiteY54" fmla="*/ 3762570 h 6788218"/>
                <a:gd name="connsiteX55" fmla="*/ 1789456 w 2386760"/>
                <a:gd name="connsiteY55" fmla="*/ 4178205 h 6788218"/>
                <a:gd name="connsiteX56" fmla="*/ 1712317 w 2386760"/>
                <a:gd name="connsiteY56" fmla="*/ 4521755 h 6788218"/>
                <a:gd name="connsiteX57" fmla="*/ 1804680 w 2386760"/>
                <a:gd name="connsiteY57" fmla="*/ 4669537 h 6788218"/>
                <a:gd name="connsiteX58" fmla="*/ 2054062 w 2386760"/>
                <a:gd name="connsiteY58" fmla="*/ 5085173 h 6788218"/>
                <a:gd name="connsiteX59" fmla="*/ 2220317 w 2386760"/>
                <a:gd name="connsiteY59" fmla="*/ 5491573 h 6788218"/>
                <a:gd name="connsiteX60" fmla="*/ 2331153 w 2386760"/>
                <a:gd name="connsiteY60" fmla="*/ 5796373 h 6788218"/>
                <a:gd name="connsiteX61" fmla="*/ 2386571 w 2386760"/>
                <a:gd name="connsiteY61" fmla="*/ 6128882 h 6788218"/>
                <a:gd name="connsiteX62" fmla="*/ 2349626 w 2386760"/>
                <a:gd name="connsiteY62" fmla="*/ 6276664 h 6788218"/>
                <a:gd name="connsiteX63" fmla="*/ 2358285 w 2386760"/>
                <a:gd name="connsiteY63" fmla="*/ 6357482 h 6788218"/>
                <a:gd name="connsiteX64" fmla="*/ 2266499 w 2386760"/>
                <a:gd name="connsiteY64" fmla="*/ 6387501 h 6788218"/>
                <a:gd name="connsiteX65" fmla="*/ 2220317 w 2386760"/>
                <a:gd name="connsiteY65" fmla="*/ 6470628 h 6788218"/>
                <a:gd name="connsiteX66" fmla="*/ 2174135 w 2386760"/>
                <a:gd name="connsiteY66" fmla="*/ 6618410 h 6788218"/>
                <a:gd name="connsiteX67" fmla="*/ 2174135 w 2386760"/>
                <a:gd name="connsiteY67" fmla="*/ 6729246 h 6788218"/>
                <a:gd name="connsiteX68" fmla="*/ 1952462 w 2386760"/>
                <a:gd name="connsiteY68" fmla="*/ 6784664 h 6788218"/>
                <a:gd name="connsiteX69" fmla="*/ 1749262 w 2386760"/>
                <a:gd name="connsiteY69" fmla="*/ 6766191 h 6788218"/>
                <a:gd name="connsiteX70" fmla="*/ 1740026 w 2386760"/>
                <a:gd name="connsiteY70" fmla="*/ 6710773 h 6788218"/>
                <a:gd name="connsiteX71" fmla="*/ 1666135 w 2386760"/>
                <a:gd name="connsiteY71" fmla="*/ 6766191 h 6788218"/>
                <a:gd name="connsiteX72" fmla="*/ 1518353 w 2386760"/>
                <a:gd name="connsiteY72" fmla="*/ 6784664 h 6788218"/>
                <a:gd name="connsiteX73" fmla="*/ 1065771 w 2386760"/>
                <a:gd name="connsiteY73" fmla="*/ 6784664 h 6788218"/>
                <a:gd name="connsiteX74" fmla="*/ 1001117 w 2386760"/>
                <a:gd name="connsiteY74" fmla="*/ 6747719 h 6788218"/>
                <a:gd name="connsiteX75" fmla="*/ 1075008 w 2386760"/>
                <a:gd name="connsiteY75" fmla="*/ 6590701 h 6788218"/>
                <a:gd name="connsiteX76" fmla="*/ 1232026 w 2386760"/>
                <a:gd name="connsiteY76" fmla="*/ 6553755 h 6788218"/>
                <a:gd name="connsiteX77" fmla="*/ 1324389 w 2386760"/>
                <a:gd name="connsiteY77" fmla="*/ 6489101 h 6788218"/>
                <a:gd name="connsiteX78" fmla="*/ 1262621 w 2386760"/>
                <a:gd name="connsiteY78" fmla="*/ 6375378 h 6788218"/>
                <a:gd name="connsiteX0" fmla="*/ 1262621 w 2386760"/>
                <a:gd name="connsiteY0" fmla="*/ 6375378 h 6788218"/>
                <a:gd name="connsiteX1" fmla="*/ 1339687 w 2386760"/>
                <a:gd name="connsiteY1" fmla="*/ 6262810 h 6788218"/>
                <a:gd name="connsiteX2" fmla="*/ 1493530 w 2386760"/>
                <a:gd name="connsiteY2" fmla="*/ 6207969 h 6788218"/>
                <a:gd name="connsiteX3" fmla="*/ 1379808 w 2386760"/>
                <a:gd name="connsiteY3" fmla="*/ 5897973 h 6788218"/>
                <a:gd name="connsiteX4" fmla="*/ 1195080 w 2386760"/>
                <a:gd name="connsiteY4" fmla="*/ 5325319 h 6788218"/>
                <a:gd name="connsiteX5" fmla="*/ 908753 w 2386760"/>
                <a:gd name="connsiteY5" fmla="*/ 4715719 h 6788218"/>
                <a:gd name="connsiteX6" fmla="*/ 871808 w 2386760"/>
                <a:gd name="connsiteY6" fmla="*/ 4494046 h 6788218"/>
                <a:gd name="connsiteX7" fmla="*/ 931699 w 2386760"/>
                <a:gd name="connsiteY7" fmla="*/ 3993839 h 6788218"/>
                <a:gd name="connsiteX8" fmla="*/ 1075008 w 2386760"/>
                <a:gd name="connsiteY8" fmla="*/ 3210191 h 6788218"/>
                <a:gd name="connsiteX9" fmla="*/ 1077967 w 2386760"/>
                <a:gd name="connsiteY9" fmla="*/ 2610982 h 6788218"/>
                <a:gd name="connsiteX10" fmla="*/ 992963 w 2386760"/>
                <a:gd name="connsiteY10" fmla="*/ 2358786 h 6788218"/>
                <a:gd name="connsiteX11" fmla="*/ 786082 w 2386760"/>
                <a:gd name="connsiteY11" fmla="*/ 2525618 h 6788218"/>
                <a:gd name="connsiteX12" fmla="*/ 424709 w 2386760"/>
                <a:gd name="connsiteY12" fmla="*/ 2804730 h 6788218"/>
                <a:gd name="connsiteX13" fmla="*/ 171070 w 2386760"/>
                <a:gd name="connsiteY13" fmla="*/ 2965428 h 6788218"/>
                <a:gd name="connsiteX14" fmla="*/ 207727 w 2386760"/>
                <a:gd name="connsiteY14" fmla="*/ 2862313 h 6788218"/>
                <a:gd name="connsiteX15" fmla="*/ 75893 w 2386760"/>
                <a:gd name="connsiteY15" fmla="*/ 2923936 h 6788218"/>
                <a:gd name="connsiteX16" fmla="*/ 145454 w 2386760"/>
                <a:gd name="connsiteY16" fmla="*/ 2809419 h 6788218"/>
                <a:gd name="connsiteX17" fmla="*/ 54 w 2386760"/>
                <a:gd name="connsiteY17" fmla="*/ 2836334 h 6788218"/>
                <a:gd name="connsiteX18" fmla="*/ 127053 w 2386760"/>
                <a:gd name="connsiteY18" fmla="*/ 2711211 h 6788218"/>
                <a:gd name="connsiteX19" fmla="*/ 4168 w 2386760"/>
                <a:gd name="connsiteY19" fmla="*/ 2632846 h 6788218"/>
                <a:gd name="connsiteX20" fmla="*/ 240920 w 2386760"/>
                <a:gd name="connsiteY20" fmla="*/ 2549936 h 6788218"/>
                <a:gd name="connsiteX21" fmla="*/ 219634 w 2386760"/>
                <a:gd name="connsiteY21" fmla="*/ 2476334 h 6788218"/>
                <a:gd name="connsiteX22" fmla="*/ 409702 w 2386760"/>
                <a:gd name="connsiteY22" fmla="*/ 2454181 h 6788218"/>
                <a:gd name="connsiteX23" fmla="*/ 779454 w 2386760"/>
                <a:gd name="connsiteY23" fmla="*/ 2111444 h 6788218"/>
                <a:gd name="connsiteX24" fmla="*/ 788897 w 2386760"/>
                <a:gd name="connsiteY24" fmla="*/ 1829066 h 6788218"/>
                <a:gd name="connsiteX25" fmla="*/ 753611 w 2386760"/>
                <a:gd name="connsiteY25" fmla="*/ 1541873 h 6788218"/>
                <a:gd name="connsiteX26" fmla="*/ 778145 w 2386760"/>
                <a:gd name="connsiteY26" fmla="*/ 1214199 h 6788218"/>
                <a:gd name="connsiteX27" fmla="*/ 936245 w 2386760"/>
                <a:gd name="connsiteY27" fmla="*/ 1023627 h 6788218"/>
                <a:gd name="connsiteX28" fmla="*/ 879024 w 2386760"/>
                <a:gd name="connsiteY28" fmla="*/ 899729 h 6788218"/>
                <a:gd name="connsiteX29" fmla="*/ 774465 w 2386760"/>
                <a:gd name="connsiteY29" fmla="*/ 870866 h 6788218"/>
                <a:gd name="connsiteX30" fmla="*/ 725253 w 2386760"/>
                <a:gd name="connsiteY30" fmla="*/ 617371 h 6788218"/>
                <a:gd name="connsiteX31" fmla="*/ 710388 w 2386760"/>
                <a:gd name="connsiteY31" fmla="*/ 576889 h 6788218"/>
                <a:gd name="connsiteX32" fmla="*/ 674237 w 2386760"/>
                <a:gd name="connsiteY32" fmla="*/ 460570 h 6788218"/>
                <a:gd name="connsiteX33" fmla="*/ 689750 w 2386760"/>
                <a:gd name="connsiteY33" fmla="*/ 321951 h 6788218"/>
                <a:gd name="connsiteX34" fmla="*/ 700875 w 2386760"/>
                <a:gd name="connsiteY34" fmla="*/ 204062 h 6788218"/>
                <a:gd name="connsiteX35" fmla="*/ 761549 w 2386760"/>
                <a:gd name="connsiteY35" fmla="*/ 109588 h 6788218"/>
                <a:gd name="connsiteX36" fmla="*/ 910051 w 2386760"/>
                <a:gd name="connsiteY36" fmla="*/ 26748 h 6788218"/>
                <a:gd name="connsiteX37" fmla="*/ 1174299 w 2386760"/>
                <a:gd name="connsiteY37" fmla="*/ 5967 h 6788218"/>
                <a:gd name="connsiteX38" fmla="*/ 1308093 w 2386760"/>
                <a:gd name="connsiteY38" fmla="*/ 123099 h 6788218"/>
                <a:gd name="connsiteX39" fmla="*/ 1366674 w 2386760"/>
                <a:gd name="connsiteY39" fmla="*/ 247556 h 6788218"/>
                <a:gd name="connsiteX40" fmla="*/ 1363427 w 2386760"/>
                <a:gd name="connsiteY40" fmla="*/ 431128 h 6788218"/>
                <a:gd name="connsiteX41" fmla="*/ 1361767 w 2386760"/>
                <a:gd name="connsiteY41" fmla="*/ 640246 h 6788218"/>
                <a:gd name="connsiteX42" fmla="*/ 1405568 w 2386760"/>
                <a:gd name="connsiteY42" fmla="*/ 795965 h 6788218"/>
                <a:gd name="connsiteX43" fmla="*/ 1641468 w 2386760"/>
                <a:gd name="connsiteY43" fmla="*/ 875574 h 6788218"/>
                <a:gd name="connsiteX44" fmla="*/ 1823875 w 2386760"/>
                <a:gd name="connsiteY44" fmla="*/ 1000320 h 6788218"/>
                <a:gd name="connsiteX45" fmla="*/ 1968482 w 2386760"/>
                <a:gd name="connsiteY45" fmla="*/ 1220910 h 6788218"/>
                <a:gd name="connsiteX46" fmla="*/ 2192896 w 2386760"/>
                <a:gd name="connsiteY46" fmla="*/ 1695500 h 6788218"/>
                <a:gd name="connsiteX47" fmla="*/ 2285549 w 2386760"/>
                <a:gd name="connsiteY47" fmla="*/ 1897473 h 6788218"/>
                <a:gd name="connsiteX48" fmla="*/ 2347463 w 2386760"/>
                <a:gd name="connsiteY48" fmla="*/ 2148443 h 6788218"/>
                <a:gd name="connsiteX49" fmla="*/ 2272704 w 2386760"/>
                <a:gd name="connsiteY49" fmla="*/ 2677153 h 6788218"/>
                <a:gd name="connsiteX50" fmla="*/ 2201194 w 2386760"/>
                <a:gd name="connsiteY50" fmla="*/ 2968458 h 6788218"/>
                <a:gd name="connsiteX51" fmla="*/ 2119294 w 2386760"/>
                <a:gd name="connsiteY51" fmla="*/ 3043503 h 6788218"/>
                <a:gd name="connsiteX52" fmla="*/ 2120809 w 2386760"/>
                <a:gd name="connsiteY52" fmla="*/ 3119848 h 6788218"/>
                <a:gd name="connsiteX53" fmla="*/ 2054639 w 2386760"/>
                <a:gd name="connsiteY53" fmla="*/ 3408918 h 6788218"/>
                <a:gd name="connsiteX54" fmla="*/ 1932474 w 2386760"/>
                <a:gd name="connsiteY54" fmla="*/ 3762570 h 6788218"/>
                <a:gd name="connsiteX55" fmla="*/ 1789456 w 2386760"/>
                <a:gd name="connsiteY55" fmla="*/ 4178205 h 6788218"/>
                <a:gd name="connsiteX56" fmla="*/ 1712317 w 2386760"/>
                <a:gd name="connsiteY56" fmla="*/ 4521755 h 6788218"/>
                <a:gd name="connsiteX57" fmla="*/ 1804680 w 2386760"/>
                <a:gd name="connsiteY57" fmla="*/ 4669537 h 6788218"/>
                <a:gd name="connsiteX58" fmla="*/ 2054062 w 2386760"/>
                <a:gd name="connsiteY58" fmla="*/ 5085173 h 6788218"/>
                <a:gd name="connsiteX59" fmla="*/ 2220317 w 2386760"/>
                <a:gd name="connsiteY59" fmla="*/ 5491573 h 6788218"/>
                <a:gd name="connsiteX60" fmla="*/ 2331153 w 2386760"/>
                <a:gd name="connsiteY60" fmla="*/ 5796373 h 6788218"/>
                <a:gd name="connsiteX61" fmla="*/ 2386571 w 2386760"/>
                <a:gd name="connsiteY61" fmla="*/ 6128882 h 6788218"/>
                <a:gd name="connsiteX62" fmla="*/ 2349626 w 2386760"/>
                <a:gd name="connsiteY62" fmla="*/ 6276664 h 6788218"/>
                <a:gd name="connsiteX63" fmla="*/ 2358285 w 2386760"/>
                <a:gd name="connsiteY63" fmla="*/ 6357482 h 6788218"/>
                <a:gd name="connsiteX64" fmla="*/ 2266499 w 2386760"/>
                <a:gd name="connsiteY64" fmla="*/ 6387501 h 6788218"/>
                <a:gd name="connsiteX65" fmla="*/ 2220317 w 2386760"/>
                <a:gd name="connsiteY65" fmla="*/ 6470628 h 6788218"/>
                <a:gd name="connsiteX66" fmla="*/ 2174135 w 2386760"/>
                <a:gd name="connsiteY66" fmla="*/ 6618410 h 6788218"/>
                <a:gd name="connsiteX67" fmla="*/ 2174135 w 2386760"/>
                <a:gd name="connsiteY67" fmla="*/ 6729246 h 6788218"/>
                <a:gd name="connsiteX68" fmla="*/ 1952462 w 2386760"/>
                <a:gd name="connsiteY68" fmla="*/ 6784664 h 6788218"/>
                <a:gd name="connsiteX69" fmla="*/ 1749262 w 2386760"/>
                <a:gd name="connsiteY69" fmla="*/ 6766191 h 6788218"/>
                <a:gd name="connsiteX70" fmla="*/ 1740026 w 2386760"/>
                <a:gd name="connsiteY70" fmla="*/ 6710773 h 6788218"/>
                <a:gd name="connsiteX71" fmla="*/ 1666135 w 2386760"/>
                <a:gd name="connsiteY71" fmla="*/ 6766191 h 6788218"/>
                <a:gd name="connsiteX72" fmla="*/ 1518353 w 2386760"/>
                <a:gd name="connsiteY72" fmla="*/ 6784664 h 6788218"/>
                <a:gd name="connsiteX73" fmla="*/ 1065771 w 2386760"/>
                <a:gd name="connsiteY73" fmla="*/ 6784664 h 6788218"/>
                <a:gd name="connsiteX74" fmla="*/ 1001117 w 2386760"/>
                <a:gd name="connsiteY74" fmla="*/ 6747719 h 6788218"/>
                <a:gd name="connsiteX75" fmla="*/ 1075008 w 2386760"/>
                <a:gd name="connsiteY75" fmla="*/ 6590701 h 6788218"/>
                <a:gd name="connsiteX76" fmla="*/ 1232026 w 2386760"/>
                <a:gd name="connsiteY76" fmla="*/ 6553755 h 6788218"/>
                <a:gd name="connsiteX77" fmla="*/ 1324389 w 2386760"/>
                <a:gd name="connsiteY77" fmla="*/ 6489101 h 6788218"/>
                <a:gd name="connsiteX78" fmla="*/ 1262621 w 2386760"/>
                <a:gd name="connsiteY78" fmla="*/ 6375378 h 6788218"/>
                <a:gd name="connsiteX0" fmla="*/ 1262621 w 2386760"/>
                <a:gd name="connsiteY0" fmla="*/ 6375378 h 6788218"/>
                <a:gd name="connsiteX1" fmla="*/ 1339687 w 2386760"/>
                <a:gd name="connsiteY1" fmla="*/ 6262810 h 6788218"/>
                <a:gd name="connsiteX2" fmla="*/ 1493530 w 2386760"/>
                <a:gd name="connsiteY2" fmla="*/ 6207969 h 6788218"/>
                <a:gd name="connsiteX3" fmla="*/ 1379808 w 2386760"/>
                <a:gd name="connsiteY3" fmla="*/ 5897973 h 6788218"/>
                <a:gd name="connsiteX4" fmla="*/ 1195080 w 2386760"/>
                <a:gd name="connsiteY4" fmla="*/ 5325319 h 6788218"/>
                <a:gd name="connsiteX5" fmla="*/ 908753 w 2386760"/>
                <a:gd name="connsiteY5" fmla="*/ 4715719 h 6788218"/>
                <a:gd name="connsiteX6" fmla="*/ 871808 w 2386760"/>
                <a:gd name="connsiteY6" fmla="*/ 4494046 h 6788218"/>
                <a:gd name="connsiteX7" fmla="*/ 931699 w 2386760"/>
                <a:gd name="connsiteY7" fmla="*/ 3993839 h 6788218"/>
                <a:gd name="connsiteX8" fmla="*/ 1075008 w 2386760"/>
                <a:gd name="connsiteY8" fmla="*/ 3210191 h 6788218"/>
                <a:gd name="connsiteX9" fmla="*/ 1077967 w 2386760"/>
                <a:gd name="connsiteY9" fmla="*/ 2610982 h 6788218"/>
                <a:gd name="connsiteX10" fmla="*/ 992963 w 2386760"/>
                <a:gd name="connsiteY10" fmla="*/ 2358786 h 6788218"/>
                <a:gd name="connsiteX11" fmla="*/ 786082 w 2386760"/>
                <a:gd name="connsiteY11" fmla="*/ 2525618 h 6788218"/>
                <a:gd name="connsiteX12" fmla="*/ 424709 w 2386760"/>
                <a:gd name="connsiteY12" fmla="*/ 2804730 h 6788218"/>
                <a:gd name="connsiteX13" fmla="*/ 171070 w 2386760"/>
                <a:gd name="connsiteY13" fmla="*/ 2965428 h 6788218"/>
                <a:gd name="connsiteX14" fmla="*/ 207727 w 2386760"/>
                <a:gd name="connsiteY14" fmla="*/ 2862313 h 6788218"/>
                <a:gd name="connsiteX15" fmla="*/ 75893 w 2386760"/>
                <a:gd name="connsiteY15" fmla="*/ 2923936 h 6788218"/>
                <a:gd name="connsiteX16" fmla="*/ 145454 w 2386760"/>
                <a:gd name="connsiteY16" fmla="*/ 2809419 h 6788218"/>
                <a:gd name="connsiteX17" fmla="*/ 54 w 2386760"/>
                <a:gd name="connsiteY17" fmla="*/ 2836334 h 6788218"/>
                <a:gd name="connsiteX18" fmla="*/ 127053 w 2386760"/>
                <a:gd name="connsiteY18" fmla="*/ 2711211 h 6788218"/>
                <a:gd name="connsiteX19" fmla="*/ 4168 w 2386760"/>
                <a:gd name="connsiteY19" fmla="*/ 2632846 h 6788218"/>
                <a:gd name="connsiteX20" fmla="*/ 240920 w 2386760"/>
                <a:gd name="connsiteY20" fmla="*/ 2549936 h 6788218"/>
                <a:gd name="connsiteX21" fmla="*/ 219634 w 2386760"/>
                <a:gd name="connsiteY21" fmla="*/ 2476334 h 6788218"/>
                <a:gd name="connsiteX22" fmla="*/ 409702 w 2386760"/>
                <a:gd name="connsiteY22" fmla="*/ 2454181 h 6788218"/>
                <a:gd name="connsiteX23" fmla="*/ 779454 w 2386760"/>
                <a:gd name="connsiteY23" fmla="*/ 2111444 h 6788218"/>
                <a:gd name="connsiteX24" fmla="*/ 788897 w 2386760"/>
                <a:gd name="connsiteY24" fmla="*/ 1829066 h 6788218"/>
                <a:gd name="connsiteX25" fmla="*/ 753611 w 2386760"/>
                <a:gd name="connsiteY25" fmla="*/ 1541873 h 6788218"/>
                <a:gd name="connsiteX26" fmla="*/ 778145 w 2386760"/>
                <a:gd name="connsiteY26" fmla="*/ 1214199 h 6788218"/>
                <a:gd name="connsiteX27" fmla="*/ 936245 w 2386760"/>
                <a:gd name="connsiteY27" fmla="*/ 1023627 h 6788218"/>
                <a:gd name="connsiteX28" fmla="*/ 879024 w 2386760"/>
                <a:gd name="connsiteY28" fmla="*/ 899729 h 6788218"/>
                <a:gd name="connsiteX29" fmla="*/ 774465 w 2386760"/>
                <a:gd name="connsiteY29" fmla="*/ 870866 h 6788218"/>
                <a:gd name="connsiteX30" fmla="*/ 725253 w 2386760"/>
                <a:gd name="connsiteY30" fmla="*/ 617371 h 6788218"/>
                <a:gd name="connsiteX31" fmla="*/ 710388 w 2386760"/>
                <a:gd name="connsiteY31" fmla="*/ 576889 h 6788218"/>
                <a:gd name="connsiteX32" fmla="*/ 674237 w 2386760"/>
                <a:gd name="connsiteY32" fmla="*/ 460570 h 6788218"/>
                <a:gd name="connsiteX33" fmla="*/ 689750 w 2386760"/>
                <a:gd name="connsiteY33" fmla="*/ 321951 h 6788218"/>
                <a:gd name="connsiteX34" fmla="*/ 700875 w 2386760"/>
                <a:gd name="connsiteY34" fmla="*/ 204062 h 6788218"/>
                <a:gd name="connsiteX35" fmla="*/ 761549 w 2386760"/>
                <a:gd name="connsiteY35" fmla="*/ 109588 h 6788218"/>
                <a:gd name="connsiteX36" fmla="*/ 910051 w 2386760"/>
                <a:gd name="connsiteY36" fmla="*/ 26748 h 6788218"/>
                <a:gd name="connsiteX37" fmla="*/ 1174299 w 2386760"/>
                <a:gd name="connsiteY37" fmla="*/ 5967 h 6788218"/>
                <a:gd name="connsiteX38" fmla="*/ 1308093 w 2386760"/>
                <a:gd name="connsiteY38" fmla="*/ 123099 h 6788218"/>
                <a:gd name="connsiteX39" fmla="*/ 1366674 w 2386760"/>
                <a:gd name="connsiteY39" fmla="*/ 247556 h 6788218"/>
                <a:gd name="connsiteX40" fmla="*/ 1363427 w 2386760"/>
                <a:gd name="connsiteY40" fmla="*/ 431128 h 6788218"/>
                <a:gd name="connsiteX41" fmla="*/ 1361767 w 2386760"/>
                <a:gd name="connsiteY41" fmla="*/ 640246 h 6788218"/>
                <a:gd name="connsiteX42" fmla="*/ 1405568 w 2386760"/>
                <a:gd name="connsiteY42" fmla="*/ 795965 h 6788218"/>
                <a:gd name="connsiteX43" fmla="*/ 1641468 w 2386760"/>
                <a:gd name="connsiteY43" fmla="*/ 875574 h 6788218"/>
                <a:gd name="connsiteX44" fmla="*/ 1823875 w 2386760"/>
                <a:gd name="connsiteY44" fmla="*/ 1000320 h 6788218"/>
                <a:gd name="connsiteX45" fmla="*/ 1968482 w 2386760"/>
                <a:gd name="connsiteY45" fmla="*/ 1220910 h 6788218"/>
                <a:gd name="connsiteX46" fmla="*/ 2192896 w 2386760"/>
                <a:gd name="connsiteY46" fmla="*/ 1695500 h 6788218"/>
                <a:gd name="connsiteX47" fmla="*/ 2285549 w 2386760"/>
                <a:gd name="connsiteY47" fmla="*/ 1897473 h 6788218"/>
                <a:gd name="connsiteX48" fmla="*/ 2347463 w 2386760"/>
                <a:gd name="connsiteY48" fmla="*/ 2148443 h 6788218"/>
                <a:gd name="connsiteX49" fmla="*/ 2272704 w 2386760"/>
                <a:gd name="connsiteY49" fmla="*/ 2677153 h 6788218"/>
                <a:gd name="connsiteX50" fmla="*/ 2201194 w 2386760"/>
                <a:gd name="connsiteY50" fmla="*/ 2968458 h 6788218"/>
                <a:gd name="connsiteX51" fmla="*/ 2119294 w 2386760"/>
                <a:gd name="connsiteY51" fmla="*/ 3043503 h 6788218"/>
                <a:gd name="connsiteX52" fmla="*/ 2120809 w 2386760"/>
                <a:gd name="connsiteY52" fmla="*/ 3119848 h 6788218"/>
                <a:gd name="connsiteX53" fmla="*/ 2054639 w 2386760"/>
                <a:gd name="connsiteY53" fmla="*/ 3408918 h 6788218"/>
                <a:gd name="connsiteX54" fmla="*/ 1932474 w 2386760"/>
                <a:gd name="connsiteY54" fmla="*/ 3762570 h 6788218"/>
                <a:gd name="connsiteX55" fmla="*/ 1789456 w 2386760"/>
                <a:gd name="connsiteY55" fmla="*/ 4178205 h 6788218"/>
                <a:gd name="connsiteX56" fmla="*/ 1712317 w 2386760"/>
                <a:gd name="connsiteY56" fmla="*/ 4521755 h 6788218"/>
                <a:gd name="connsiteX57" fmla="*/ 1804680 w 2386760"/>
                <a:gd name="connsiteY57" fmla="*/ 4669537 h 6788218"/>
                <a:gd name="connsiteX58" fmla="*/ 2054062 w 2386760"/>
                <a:gd name="connsiteY58" fmla="*/ 5085173 h 6788218"/>
                <a:gd name="connsiteX59" fmla="*/ 2220317 w 2386760"/>
                <a:gd name="connsiteY59" fmla="*/ 5491573 h 6788218"/>
                <a:gd name="connsiteX60" fmla="*/ 2331153 w 2386760"/>
                <a:gd name="connsiteY60" fmla="*/ 5796373 h 6788218"/>
                <a:gd name="connsiteX61" fmla="*/ 2386571 w 2386760"/>
                <a:gd name="connsiteY61" fmla="*/ 6128882 h 6788218"/>
                <a:gd name="connsiteX62" fmla="*/ 2349626 w 2386760"/>
                <a:gd name="connsiteY62" fmla="*/ 6276664 h 6788218"/>
                <a:gd name="connsiteX63" fmla="*/ 2358285 w 2386760"/>
                <a:gd name="connsiteY63" fmla="*/ 6357482 h 6788218"/>
                <a:gd name="connsiteX64" fmla="*/ 2266499 w 2386760"/>
                <a:gd name="connsiteY64" fmla="*/ 6387501 h 6788218"/>
                <a:gd name="connsiteX65" fmla="*/ 2220317 w 2386760"/>
                <a:gd name="connsiteY65" fmla="*/ 6470628 h 6788218"/>
                <a:gd name="connsiteX66" fmla="*/ 2174135 w 2386760"/>
                <a:gd name="connsiteY66" fmla="*/ 6618410 h 6788218"/>
                <a:gd name="connsiteX67" fmla="*/ 2174135 w 2386760"/>
                <a:gd name="connsiteY67" fmla="*/ 6729246 h 6788218"/>
                <a:gd name="connsiteX68" fmla="*/ 1952462 w 2386760"/>
                <a:gd name="connsiteY68" fmla="*/ 6784664 h 6788218"/>
                <a:gd name="connsiteX69" fmla="*/ 1749262 w 2386760"/>
                <a:gd name="connsiteY69" fmla="*/ 6766191 h 6788218"/>
                <a:gd name="connsiteX70" fmla="*/ 1740026 w 2386760"/>
                <a:gd name="connsiteY70" fmla="*/ 6710773 h 6788218"/>
                <a:gd name="connsiteX71" fmla="*/ 1666135 w 2386760"/>
                <a:gd name="connsiteY71" fmla="*/ 6766191 h 6788218"/>
                <a:gd name="connsiteX72" fmla="*/ 1518353 w 2386760"/>
                <a:gd name="connsiteY72" fmla="*/ 6784664 h 6788218"/>
                <a:gd name="connsiteX73" fmla="*/ 1065771 w 2386760"/>
                <a:gd name="connsiteY73" fmla="*/ 6784664 h 6788218"/>
                <a:gd name="connsiteX74" fmla="*/ 1001117 w 2386760"/>
                <a:gd name="connsiteY74" fmla="*/ 6747719 h 6788218"/>
                <a:gd name="connsiteX75" fmla="*/ 1075008 w 2386760"/>
                <a:gd name="connsiteY75" fmla="*/ 6590701 h 6788218"/>
                <a:gd name="connsiteX76" fmla="*/ 1232026 w 2386760"/>
                <a:gd name="connsiteY76" fmla="*/ 6553755 h 6788218"/>
                <a:gd name="connsiteX77" fmla="*/ 1324389 w 2386760"/>
                <a:gd name="connsiteY77" fmla="*/ 6489101 h 6788218"/>
                <a:gd name="connsiteX78" fmla="*/ 1262621 w 2386760"/>
                <a:gd name="connsiteY78" fmla="*/ 6375378 h 6788218"/>
                <a:gd name="connsiteX0" fmla="*/ 1262621 w 2386760"/>
                <a:gd name="connsiteY0" fmla="*/ 6374196 h 6787036"/>
                <a:gd name="connsiteX1" fmla="*/ 1339687 w 2386760"/>
                <a:gd name="connsiteY1" fmla="*/ 6261628 h 6787036"/>
                <a:gd name="connsiteX2" fmla="*/ 1493530 w 2386760"/>
                <a:gd name="connsiteY2" fmla="*/ 6206787 h 6787036"/>
                <a:gd name="connsiteX3" fmla="*/ 1379808 w 2386760"/>
                <a:gd name="connsiteY3" fmla="*/ 5896791 h 6787036"/>
                <a:gd name="connsiteX4" fmla="*/ 1195080 w 2386760"/>
                <a:gd name="connsiteY4" fmla="*/ 5324137 h 6787036"/>
                <a:gd name="connsiteX5" fmla="*/ 908753 w 2386760"/>
                <a:gd name="connsiteY5" fmla="*/ 4714537 h 6787036"/>
                <a:gd name="connsiteX6" fmla="*/ 871808 w 2386760"/>
                <a:gd name="connsiteY6" fmla="*/ 4492864 h 6787036"/>
                <a:gd name="connsiteX7" fmla="*/ 931699 w 2386760"/>
                <a:gd name="connsiteY7" fmla="*/ 3992657 h 6787036"/>
                <a:gd name="connsiteX8" fmla="*/ 1075008 w 2386760"/>
                <a:gd name="connsiteY8" fmla="*/ 3209009 h 6787036"/>
                <a:gd name="connsiteX9" fmla="*/ 1077967 w 2386760"/>
                <a:gd name="connsiteY9" fmla="*/ 2609800 h 6787036"/>
                <a:gd name="connsiteX10" fmla="*/ 992963 w 2386760"/>
                <a:gd name="connsiteY10" fmla="*/ 2357604 h 6787036"/>
                <a:gd name="connsiteX11" fmla="*/ 786082 w 2386760"/>
                <a:gd name="connsiteY11" fmla="*/ 2524436 h 6787036"/>
                <a:gd name="connsiteX12" fmla="*/ 424709 w 2386760"/>
                <a:gd name="connsiteY12" fmla="*/ 2803548 h 6787036"/>
                <a:gd name="connsiteX13" fmla="*/ 171070 w 2386760"/>
                <a:gd name="connsiteY13" fmla="*/ 2964246 h 6787036"/>
                <a:gd name="connsiteX14" fmla="*/ 207727 w 2386760"/>
                <a:gd name="connsiteY14" fmla="*/ 2861131 h 6787036"/>
                <a:gd name="connsiteX15" fmla="*/ 75893 w 2386760"/>
                <a:gd name="connsiteY15" fmla="*/ 2922754 h 6787036"/>
                <a:gd name="connsiteX16" fmla="*/ 145454 w 2386760"/>
                <a:gd name="connsiteY16" fmla="*/ 2808237 h 6787036"/>
                <a:gd name="connsiteX17" fmla="*/ 54 w 2386760"/>
                <a:gd name="connsiteY17" fmla="*/ 2835152 h 6787036"/>
                <a:gd name="connsiteX18" fmla="*/ 127053 w 2386760"/>
                <a:gd name="connsiteY18" fmla="*/ 2710029 h 6787036"/>
                <a:gd name="connsiteX19" fmla="*/ 4168 w 2386760"/>
                <a:gd name="connsiteY19" fmla="*/ 2631664 h 6787036"/>
                <a:gd name="connsiteX20" fmla="*/ 240920 w 2386760"/>
                <a:gd name="connsiteY20" fmla="*/ 2548754 h 6787036"/>
                <a:gd name="connsiteX21" fmla="*/ 219634 w 2386760"/>
                <a:gd name="connsiteY21" fmla="*/ 2475152 h 6787036"/>
                <a:gd name="connsiteX22" fmla="*/ 409702 w 2386760"/>
                <a:gd name="connsiteY22" fmla="*/ 2452999 h 6787036"/>
                <a:gd name="connsiteX23" fmla="*/ 779454 w 2386760"/>
                <a:gd name="connsiteY23" fmla="*/ 2110262 h 6787036"/>
                <a:gd name="connsiteX24" fmla="*/ 788897 w 2386760"/>
                <a:gd name="connsiteY24" fmla="*/ 1827884 h 6787036"/>
                <a:gd name="connsiteX25" fmla="*/ 753611 w 2386760"/>
                <a:gd name="connsiteY25" fmla="*/ 1540691 h 6787036"/>
                <a:gd name="connsiteX26" fmla="*/ 778145 w 2386760"/>
                <a:gd name="connsiteY26" fmla="*/ 1213017 h 6787036"/>
                <a:gd name="connsiteX27" fmla="*/ 936245 w 2386760"/>
                <a:gd name="connsiteY27" fmla="*/ 1022445 h 6787036"/>
                <a:gd name="connsiteX28" fmla="*/ 879024 w 2386760"/>
                <a:gd name="connsiteY28" fmla="*/ 898547 h 6787036"/>
                <a:gd name="connsiteX29" fmla="*/ 774465 w 2386760"/>
                <a:gd name="connsiteY29" fmla="*/ 869684 h 6787036"/>
                <a:gd name="connsiteX30" fmla="*/ 725253 w 2386760"/>
                <a:gd name="connsiteY30" fmla="*/ 616189 h 6787036"/>
                <a:gd name="connsiteX31" fmla="*/ 710388 w 2386760"/>
                <a:gd name="connsiteY31" fmla="*/ 575707 h 6787036"/>
                <a:gd name="connsiteX32" fmla="*/ 674237 w 2386760"/>
                <a:gd name="connsiteY32" fmla="*/ 459388 h 6787036"/>
                <a:gd name="connsiteX33" fmla="*/ 689750 w 2386760"/>
                <a:gd name="connsiteY33" fmla="*/ 320769 h 6787036"/>
                <a:gd name="connsiteX34" fmla="*/ 700875 w 2386760"/>
                <a:gd name="connsiteY34" fmla="*/ 202880 h 6787036"/>
                <a:gd name="connsiteX35" fmla="*/ 761549 w 2386760"/>
                <a:gd name="connsiteY35" fmla="*/ 108406 h 6787036"/>
                <a:gd name="connsiteX36" fmla="*/ 910051 w 2386760"/>
                <a:gd name="connsiteY36" fmla="*/ 25566 h 6787036"/>
                <a:gd name="connsiteX37" fmla="*/ 1174299 w 2386760"/>
                <a:gd name="connsiteY37" fmla="*/ 4785 h 6787036"/>
                <a:gd name="connsiteX38" fmla="*/ 1312856 w 2386760"/>
                <a:gd name="connsiteY38" fmla="*/ 105248 h 6787036"/>
                <a:gd name="connsiteX39" fmla="*/ 1366674 w 2386760"/>
                <a:gd name="connsiteY39" fmla="*/ 246374 h 6787036"/>
                <a:gd name="connsiteX40" fmla="*/ 1363427 w 2386760"/>
                <a:gd name="connsiteY40" fmla="*/ 429946 h 6787036"/>
                <a:gd name="connsiteX41" fmla="*/ 1361767 w 2386760"/>
                <a:gd name="connsiteY41" fmla="*/ 639064 h 6787036"/>
                <a:gd name="connsiteX42" fmla="*/ 1405568 w 2386760"/>
                <a:gd name="connsiteY42" fmla="*/ 794783 h 6787036"/>
                <a:gd name="connsiteX43" fmla="*/ 1641468 w 2386760"/>
                <a:gd name="connsiteY43" fmla="*/ 874392 h 6787036"/>
                <a:gd name="connsiteX44" fmla="*/ 1823875 w 2386760"/>
                <a:gd name="connsiteY44" fmla="*/ 999138 h 6787036"/>
                <a:gd name="connsiteX45" fmla="*/ 1968482 w 2386760"/>
                <a:gd name="connsiteY45" fmla="*/ 1219728 h 6787036"/>
                <a:gd name="connsiteX46" fmla="*/ 2192896 w 2386760"/>
                <a:gd name="connsiteY46" fmla="*/ 1694318 h 6787036"/>
                <a:gd name="connsiteX47" fmla="*/ 2285549 w 2386760"/>
                <a:gd name="connsiteY47" fmla="*/ 1896291 h 6787036"/>
                <a:gd name="connsiteX48" fmla="*/ 2347463 w 2386760"/>
                <a:gd name="connsiteY48" fmla="*/ 2147261 h 6787036"/>
                <a:gd name="connsiteX49" fmla="*/ 2272704 w 2386760"/>
                <a:gd name="connsiteY49" fmla="*/ 2675971 h 6787036"/>
                <a:gd name="connsiteX50" fmla="*/ 2201194 w 2386760"/>
                <a:gd name="connsiteY50" fmla="*/ 2967276 h 6787036"/>
                <a:gd name="connsiteX51" fmla="*/ 2119294 w 2386760"/>
                <a:gd name="connsiteY51" fmla="*/ 3042321 h 6787036"/>
                <a:gd name="connsiteX52" fmla="*/ 2120809 w 2386760"/>
                <a:gd name="connsiteY52" fmla="*/ 3118666 h 6787036"/>
                <a:gd name="connsiteX53" fmla="*/ 2054639 w 2386760"/>
                <a:gd name="connsiteY53" fmla="*/ 3407736 h 6787036"/>
                <a:gd name="connsiteX54" fmla="*/ 1932474 w 2386760"/>
                <a:gd name="connsiteY54" fmla="*/ 3761388 h 6787036"/>
                <a:gd name="connsiteX55" fmla="*/ 1789456 w 2386760"/>
                <a:gd name="connsiteY55" fmla="*/ 4177023 h 6787036"/>
                <a:gd name="connsiteX56" fmla="*/ 1712317 w 2386760"/>
                <a:gd name="connsiteY56" fmla="*/ 4520573 h 6787036"/>
                <a:gd name="connsiteX57" fmla="*/ 1804680 w 2386760"/>
                <a:gd name="connsiteY57" fmla="*/ 4668355 h 6787036"/>
                <a:gd name="connsiteX58" fmla="*/ 2054062 w 2386760"/>
                <a:gd name="connsiteY58" fmla="*/ 5083991 h 6787036"/>
                <a:gd name="connsiteX59" fmla="*/ 2220317 w 2386760"/>
                <a:gd name="connsiteY59" fmla="*/ 5490391 h 6787036"/>
                <a:gd name="connsiteX60" fmla="*/ 2331153 w 2386760"/>
                <a:gd name="connsiteY60" fmla="*/ 5795191 h 6787036"/>
                <a:gd name="connsiteX61" fmla="*/ 2386571 w 2386760"/>
                <a:gd name="connsiteY61" fmla="*/ 6127700 h 6787036"/>
                <a:gd name="connsiteX62" fmla="*/ 2349626 w 2386760"/>
                <a:gd name="connsiteY62" fmla="*/ 6275482 h 6787036"/>
                <a:gd name="connsiteX63" fmla="*/ 2358285 w 2386760"/>
                <a:gd name="connsiteY63" fmla="*/ 6356300 h 6787036"/>
                <a:gd name="connsiteX64" fmla="*/ 2266499 w 2386760"/>
                <a:gd name="connsiteY64" fmla="*/ 6386319 h 6787036"/>
                <a:gd name="connsiteX65" fmla="*/ 2220317 w 2386760"/>
                <a:gd name="connsiteY65" fmla="*/ 6469446 h 6787036"/>
                <a:gd name="connsiteX66" fmla="*/ 2174135 w 2386760"/>
                <a:gd name="connsiteY66" fmla="*/ 6617228 h 6787036"/>
                <a:gd name="connsiteX67" fmla="*/ 2174135 w 2386760"/>
                <a:gd name="connsiteY67" fmla="*/ 6728064 h 6787036"/>
                <a:gd name="connsiteX68" fmla="*/ 1952462 w 2386760"/>
                <a:gd name="connsiteY68" fmla="*/ 6783482 h 6787036"/>
                <a:gd name="connsiteX69" fmla="*/ 1749262 w 2386760"/>
                <a:gd name="connsiteY69" fmla="*/ 6765009 h 6787036"/>
                <a:gd name="connsiteX70" fmla="*/ 1740026 w 2386760"/>
                <a:gd name="connsiteY70" fmla="*/ 6709591 h 6787036"/>
                <a:gd name="connsiteX71" fmla="*/ 1666135 w 2386760"/>
                <a:gd name="connsiteY71" fmla="*/ 6765009 h 6787036"/>
                <a:gd name="connsiteX72" fmla="*/ 1518353 w 2386760"/>
                <a:gd name="connsiteY72" fmla="*/ 6783482 h 6787036"/>
                <a:gd name="connsiteX73" fmla="*/ 1065771 w 2386760"/>
                <a:gd name="connsiteY73" fmla="*/ 6783482 h 6787036"/>
                <a:gd name="connsiteX74" fmla="*/ 1001117 w 2386760"/>
                <a:gd name="connsiteY74" fmla="*/ 6746537 h 6787036"/>
                <a:gd name="connsiteX75" fmla="*/ 1075008 w 2386760"/>
                <a:gd name="connsiteY75" fmla="*/ 6589519 h 6787036"/>
                <a:gd name="connsiteX76" fmla="*/ 1232026 w 2386760"/>
                <a:gd name="connsiteY76" fmla="*/ 6552573 h 6787036"/>
                <a:gd name="connsiteX77" fmla="*/ 1324389 w 2386760"/>
                <a:gd name="connsiteY77" fmla="*/ 6487919 h 6787036"/>
                <a:gd name="connsiteX78" fmla="*/ 1262621 w 2386760"/>
                <a:gd name="connsiteY78" fmla="*/ 6374196 h 6787036"/>
                <a:gd name="connsiteX0" fmla="*/ 1262621 w 2386760"/>
                <a:gd name="connsiteY0" fmla="*/ 6366358 h 6779198"/>
                <a:gd name="connsiteX1" fmla="*/ 1339687 w 2386760"/>
                <a:gd name="connsiteY1" fmla="*/ 6253790 h 6779198"/>
                <a:gd name="connsiteX2" fmla="*/ 1493530 w 2386760"/>
                <a:gd name="connsiteY2" fmla="*/ 6198949 h 6779198"/>
                <a:gd name="connsiteX3" fmla="*/ 1379808 w 2386760"/>
                <a:gd name="connsiteY3" fmla="*/ 5888953 h 6779198"/>
                <a:gd name="connsiteX4" fmla="*/ 1195080 w 2386760"/>
                <a:gd name="connsiteY4" fmla="*/ 5316299 h 6779198"/>
                <a:gd name="connsiteX5" fmla="*/ 908753 w 2386760"/>
                <a:gd name="connsiteY5" fmla="*/ 4706699 h 6779198"/>
                <a:gd name="connsiteX6" fmla="*/ 871808 w 2386760"/>
                <a:gd name="connsiteY6" fmla="*/ 4485026 h 6779198"/>
                <a:gd name="connsiteX7" fmla="*/ 931699 w 2386760"/>
                <a:gd name="connsiteY7" fmla="*/ 3984819 h 6779198"/>
                <a:gd name="connsiteX8" fmla="*/ 1075008 w 2386760"/>
                <a:gd name="connsiteY8" fmla="*/ 3201171 h 6779198"/>
                <a:gd name="connsiteX9" fmla="*/ 1077967 w 2386760"/>
                <a:gd name="connsiteY9" fmla="*/ 2601962 h 6779198"/>
                <a:gd name="connsiteX10" fmla="*/ 992963 w 2386760"/>
                <a:gd name="connsiteY10" fmla="*/ 2349766 h 6779198"/>
                <a:gd name="connsiteX11" fmla="*/ 786082 w 2386760"/>
                <a:gd name="connsiteY11" fmla="*/ 2516598 h 6779198"/>
                <a:gd name="connsiteX12" fmla="*/ 424709 w 2386760"/>
                <a:gd name="connsiteY12" fmla="*/ 2795710 h 6779198"/>
                <a:gd name="connsiteX13" fmla="*/ 171070 w 2386760"/>
                <a:gd name="connsiteY13" fmla="*/ 2956408 h 6779198"/>
                <a:gd name="connsiteX14" fmla="*/ 207727 w 2386760"/>
                <a:gd name="connsiteY14" fmla="*/ 2853293 h 6779198"/>
                <a:gd name="connsiteX15" fmla="*/ 75893 w 2386760"/>
                <a:gd name="connsiteY15" fmla="*/ 2914916 h 6779198"/>
                <a:gd name="connsiteX16" fmla="*/ 145454 w 2386760"/>
                <a:gd name="connsiteY16" fmla="*/ 2800399 h 6779198"/>
                <a:gd name="connsiteX17" fmla="*/ 54 w 2386760"/>
                <a:gd name="connsiteY17" fmla="*/ 2827314 h 6779198"/>
                <a:gd name="connsiteX18" fmla="*/ 127053 w 2386760"/>
                <a:gd name="connsiteY18" fmla="*/ 2702191 h 6779198"/>
                <a:gd name="connsiteX19" fmla="*/ 4168 w 2386760"/>
                <a:gd name="connsiteY19" fmla="*/ 2623826 h 6779198"/>
                <a:gd name="connsiteX20" fmla="*/ 240920 w 2386760"/>
                <a:gd name="connsiteY20" fmla="*/ 2540916 h 6779198"/>
                <a:gd name="connsiteX21" fmla="*/ 219634 w 2386760"/>
                <a:gd name="connsiteY21" fmla="*/ 2467314 h 6779198"/>
                <a:gd name="connsiteX22" fmla="*/ 409702 w 2386760"/>
                <a:gd name="connsiteY22" fmla="*/ 2445161 h 6779198"/>
                <a:gd name="connsiteX23" fmla="*/ 779454 w 2386760"/>
                <a:gd name="connsiteY23" fmla="*/ 2102424 h 6779198"/>
                <a:gd name="connsiteX24" fmla="*/ 788897 w 2386760"/>
                <a:gd name="connsiteY24" fmla="*/ 1820046 h 6779198"/>
                <a:gd name="connsiteX25" fmla="*/ 753611 w 2386760"/>
                <a:gd name="connsiteY25" fmla="*/ 1532853 h 6779198"/>
                <a:gd name="connsiteX26" fmla="*/ 778145 w 2386760"/>
                <a:gd name="connsiteY26" fmla="*/ 1205179 h 6779198"/>
                <a:gd name="connsiteX27" fmla="*/ 936245 w 2386760"/>
                <a:gd name="connsiteY27" fmla="*/ 1014607 h 6779198"/>
                <a:gd name="connsiteX28" fmla="*/ 879024 w 2386760"/>
                <a:gd name="connsiteY28" fmla="*/ 890709 h 6779198"/>
                <a:gd name="connsiteX29" fmla="*/ 774465 w 2386760"/>
                <a:gd name="connsiteY29" fmla="*/ 861846 h 6779198"/>
                <a:gd name="connsiteX30" fmla="*/ 725253 w 2386760"/>
                <a:gd name="connsiteY30" fmla="*/ 608351 h 6779198"/>
                <a:gd name="connsiteX31" fmla="*/ 710388 w 2386760"/>
                <a:gd name="connsiteY31" fmla="*/ 567869 h 6779198"/>
                <a:gd name="connsiteX32" fmla="*/ 674237 w 2386760"/>
                <a:gd name="connsiteY32" fmla="*/ 451550 h 6779198"/>
                <a:gd name="connsiteX33" fmla="*/ 689750 w 2386760"/>
                <a:gd name="connsiteY33" fmla="*/ 312931 h 6779198"/>
                <a:gd name="connsiteX34" fmla="*/ 700875 w 2386760"/>
                <a:gd name="connsiteY34" fmla="*/ 195042 h 6779198"/>
                <a:gd name="connsiteX35" fmla="*/ 761549 w 2386760"/>
                <a:gd name="connsiteY35" fmla="*/ 100568 h 6779198"/>
                <a:gd name="connsiteX36" fmla="*/ 910051 w 2386760"/>
                <a:gd name="connsiteY36" fmla="*/ 17728 h 6779198"/>
                <a:gd name="connsiteX37" fmla="*/ 1167155 w 2386760"/>
                <a:gd name="connsiteY37" fmla="*/ 6472 h 6779198"/>
                <a:gd name="connsiteX38" fmla="*/ 1312856 w 2386760"/>
                <a:gd name="connsiteY38" fmla="*/ 97410 h 6779198"/>
                <a:gd name="connsiteX39" fmla="*/ 1366674 w 2386760"/>
                <a:gd name="connsiteY39" fmla="*/ 238536 h 6779198"/>
                <a:gd name="connsiteX40" fmla="*/ 1363427 w 2386760"/>
                <a:gd name="connsiteY40" fmla="*/ 422108 h 6779198"/>
                <a:gd name="connsiteX41" fmla="*/ 1361767 w 2386760"/>
                <a:gd name="connsiteY41" fmla="*/ 631226 h 6779198"/>
                <a:gd name="connsiteX42" fmla="*/ 1405568 w 2386760"/>
                <a:gd name="connsiteY42" fmla="*/ 786945 h 6779198"/>
                <a:gd name="connsiteX43" fmla="*/ 1641468 w 2386760"/>
                <a:gd name="connsiteY43" fmla="*/ 866554 h 6779198"/>
                <a:gd name="connsiteX44" fmla="*/ 1823875 w 2386760"/>
                <a:gd name="connsiteY44" fmla="*/ 991300 h 6779198"/>
                <a:gd name="connsiteX45" fmla="*/ 1968482 w 2386760"/>
                <a:gd name="connsiteY45" fmla="*/ 1211890 h 6779198"/>
                <a:gd name="connsiteX46" fmla="*/ 2192896 w 2386760"/>
                <a:gd name="connsiteY46" fmla="*/ 1686480 h 6779198"/>
                <a:gd name="connsiteX47" fmla="*/ 2285549 w 2386760"/>
                <a:gd name="connsiteY47" fmla="*/ 1888453 h 6779198"/>
                <a:gd name="connsiteX48" fmla="*/ 2347463 w 2386760"/>
                <a:gd name="connsiteY48" fmla="*/ 2139423 h 6779198"/>
                <a:gd name="connsiteX49" fmla="*/ 2272704 w 2386760"/>
                <a:gd name="connsiteY49" fmla="*/ 2668133 h 6779198"/>
                <a:gd name="connsiteX50" fmla="*/ 2201194 w 2386760"/>
                <a:gd name="connsiteY50" fmla="*/ 2959438 h 6779198"/>
                <a:gd name="connsiteX51" fmla="*/ 2119294 w 2386760"/>
                <a:gd name="connsiteY51" fmla="*/ 3034483 h 6779198"/>
                <a:gd name="connsiteX52" fmla="*/ 2120809 w 2386760"/>
                <a:gd name="connsiteY52" fmla="*/ 3110828 h 6779198"/>
                <a:gd name="connsiteX53" fmla="*/ 2054639 w 2386760"/>
                <a:gd name="connsiteY53" fmla="*/ 3399898 h 6779198"/>
                <a:gd name="connsiteX54" fmla="*/ 1932474 w 2386760"/>
                <a:gd name="connsiteY54" fmla="*/ 3753550 h 6779198"/>
                <a:gd name="connsiteX55" fmla="*/ 1789456 w 2386760"/>
                <a:gd name="connsiteY55" fmla="*/ 4169185 h 6779198"/>
                <a:gd name="connsiteX56" fmla="*/ 1712317 w 2386760"/>
                <a:gd name="connsiteY56" fmla="*/ 4512735 h 6779198"/>
                <a:gd name="connsiteX57" fmla="*/ 1804680 w 2386760"/>
                <a:gd name="connsiteY57" fmla="*/ 4660517 h 6779198"/>
                <a:gd name="connsiteX58" fmla="*/ 2054062 w 2386760"/>
                <a:gd name="connsiteY58" fmla="*/ 5076153 h 6779198"/>
                <a:gd name="connsiteX59" fmla="*/ 2220317 w 2386760"/>
                <a:gd name="connsiteY59" fmla="*/ 5482553 h 6779198"/>
                <a:gd name="connsiteX60" fmla="*/ 2331153 w 2386760"/>
                <a:gd name="connsiteY60" fmla="*/ 5787353 h 6779198"/>
                <a:gd name="connsiteX61" fmla="*/ 2386571 w 2386760"/>
                <a:gd name="connsiteY61" fmla="*/ 6119862 h 6779198"/>
                <a:gd name="connsiteX62" fmla="*/ 2349626 w 2386760"/>
                <a:gd name="connsiteY62" fmla="*/ 6267644 h 6779198"/>
                <a:gd name="connsiteX63" fmla="*/ 2358285 w 2386760"/>
                <a:gd name="connsiteY63" fmla="*/ 6348462 h 6779198"/>
                <a:gd name="connsiteX64" fmla="*/ 2266499 w 2386760"/>
                <a:gd name="connsiteY64" fmla="*/ 6378481 h 6779198"/>
                <a:gd name="connsiteX65" fmla="*/ 2220317 w 2386760"/>
                <a:gd name="connsiteY65" fmla="*/ 6461608 h 6779198"/>
                <a:gd name="connsiteX66" fmla="*/ 2174135 w 2386760"/>
                <a:gd name="connsiteY66" fmla="*/ 6609390 h 6779198"/>
                <a:gd name="connsiteX67" fmla="*/ 2174135 w 2386760"/>
                <a:gd name="connsiteY67" fmla="*/ 6720226 h 6779198"/>
                <a:gd name="connsiteX68" fmla="*/ 1952462 w 2386760"/>
                <a:gd name="connsiteY68" fmla="*/ 6775644 h 6779198"/>
                <a:gd name="connsiteX69" fmla="*/ 1749262 w 2386760"/>
                <a:gd name="connsiteY69" fmla="*/ 6757171 h 6779198"/>
                <a:gd name="connsiteX70" fmla="*/ 1740026 w 2386760"/>
                <a:gd name="connsiteY70" fmla="*/ 6701753 h 6779198"/>
                <a:gd name="connsiteX71" fmla="*/ 1666135 w 2386760"/>
                <a:gd name="connsiteY71" fmla="*/ 6757171 h 6779198"/>
                <a:gd name="connsiteX72" fmla="*/ 1518353 w 2386760"/>
                <a:gd name="connsiteY72" fmla="*/ 6775644 h 6779198"/>
                <a:gd name="connsiteX73" fmla="*/ 1065771 w 2386760"/>
                <a:gd name="connsiteY73" fmla="*/ 6775644 h 6779198"/>
                <a:gd name="connsiteX74" fmla="*/ 1001117 w 2386760"/>
                <a:gd name="connsiteY74" fmla="*/ 6738699 h 6779198"/>
                <a:gd name="connsiteX75" fmla="*/ 1075008 w 2386760"/>
                <a:gd name="connsiteY75" fmla="*/ 6581681 h 6779198"/>
                <a:gd name="connsiteX76" fmla="*/ 1232026 w 2386760"/>
                <a:gd name="connsiteY76" fmla="*/ 6544735 h 6779198"/>
                <a:gd name="connsiteX77" fmla="*/ 1324389 w 2386760"/>
                <a:gd name="connsiteY77" fmla="*/ 6480081 h 6779198"/>
                <a:gd name="connsiteX78" fmla="*/ 1262621 w 2386760"/>
                <a:gd name="connsiteY78" fmla="*/ 6366358 h 6779198"/>
                <a:gd name="connsiteX0" fmla="*/ 1262621 w 2386760"/>
                <a:gd name="connsiteY0" fmla="*/ 6366358 h 6779198"/>
                <a:gd name="connsiteX1" fmla="*/ 1339687 w 2386760"/>
                <a:gd name="connsiteY1" fmla="*/ 6253790 h 6779198"/>
                <a:gd name="connsiteX2" fmla="*/ 1493530 w 2386760"/>
                <a:gd name="connsiteY2" fmla="*/ 6198949 h 6779198"/>
                <a:gd name="connsiteX3" fmla="*/ 1379808 w 2386760"/>
                <a:gd name="connsiteY3" fmla="*/ 5888953 h 6779198"/>
                <a:gd name="connsiteX4" fmla="*/ 1195080 w 2386760"/>
                <a:gd name="connsiteY4" fmla="*/ 5316299 h 6779198"/>
                <a:gd name="connsiteX5" fmla="*/ 908753 w 2386760"/>
                <a:gd name="connsiteY5" fmla="*/ 4706699 h 6779198"/>
                <a:gd name="connsiteX6" fmla="*/ 871808 w 2386760"/>
                <a:gd name="connsiteY6" fmla="*/ 4485026 h 6779198"/>
                <a:gd name="connsiteX7" fmla="*/ 931699 w 2386760"/>
                <a:gd name="connsiteY7" fmla="*/ 3984819 h 6779198"/>
                <a:gd name="connsiteX8" fmla="*/ 1075008 w 2386760"/>
                <a:gd name="connsiteY8" fmla="*/ 3201171 h 6779198"/>
                <a:gd name="connsiteX9" fmla="*/ 1077967 w 2386760"/>
                <a:gd name="connsiteY9" fmla="*/ 2601962 h 6779198"/>
                <a:gd name="connsiteX10" fmla="*/ 992963 w 2386760"/>
                <a:gd name="connsiteY10" fmla="*/ 2349766 h 6779198"/>
                <a:gd name="connsiteX11" fmla="*/ 786082 w 2386760"/>
                <a:gd name="connsiteY11" fmla="*/ 2516598 h 6779198"/>
                <a:gd name="connsiteX12" fmla="*/ 424709 w 2386760"/>
                <a:gd name="connsiteY12" fmla="*/ 2795710 h 6779198"/>
                <a:gd name="connsiteX13" fmla="*/ 171070 w 2386760"/>
                <a:gd name="connsiteY13" fmla="*/ 2956408 h 6779198"/>
                <a:gd name="connsiteX14" fmla="*/ 207727 w 2386760"/>
                <a:gd name="connsiteY14" fmla="*/ 2853293 h 6779198"/>
                <a:gd name="connsiteX15" fmla="*/ 75893 w 2386760"/>
                <a:gd name="connsiteY15" fmla="*/ 2914916 h 6779198"/>
                <a:gd name="connsiteX16" fmla="*/ 145454 w 2386760"/>
                <a:gd name="connsiteY16" fmla="*/ 2800399 h 6779198"/>
                <a:gd name="connsiteX17" fmla="*/ 54 w 2386760"/>
                <a:gd name="connsiteY17" fmla="*/ 2827314 h 6779198"/>
                <a:gd name="connsiteX18" fmla="*/ 127053 w 2386760"/>
                <a:gd name="connsiteY18" fmla="*/ 2702191 h 6779198"/>
                <a:gd name="connsiteX19" fmla="*/ 4168 w 2386760"/>
                <a:gd name="connsiteY19" fmla="*/ 2623826 h 6779198"/>
                <a:gd name="connsiteX20" fmla="*/ 240920 w 2386760"/>
                <a:gd name="connsiteY20" fmla="*/ 2540916 h 6779198"/>
                <a:gd name="connsiteX21" fmla="*/ 219634 w 2386760"/>
                <a:gd name="connsiteY21" fmla="*/ 2467314 h 6779198"/>
                <a:gd name="connsiteX22" fmla="*/ 409702 w 2386760"/>
                <a:gd name="connsiteY22" fmla="*/ 2445161 h 6779198"/>
                <a:gd name="connsiteX23" fmla="*/ 779454 w 2386760"/>
                <a:gd name="connsiteY23" fmla="*/ 2102424 h 6779198"/>
                <a:gd name="connsiteX24" fmla="*/ 788897 w 2386760"/>
                <a:gd name="connsiteY24" fmla="*/ 1820046 h 6779198"/>
                <a:gd name="connsiteX25" fmla="*/ 753611 w 2386760"/>
                <a:gd name="connsiteY25" fmla="*/ 1532853 h 6779198"/>
                <a:gd name="connsiteX26" fmla="*/ 778145 w 2386760"/>
                <a:gd name="connsiteY26" fmla="*/ 1205179 h 6779198"/>
                <a:gd name="connsiteX27" fmla="*/ 936245 w 2386760"/>
                <a:gd name="connsiteY27" fmla="*/ 1014607 h 6779198"/>
                <a:gd name="connsiteX28" fmla="*/ 879024 w 2386760"/>
                <a:gd name="connsiteY28" fmla="*/ 890709 h 6779198"/>
                <a:gd name="connsiteX29" fmla="*/ 774465 w 2386760"/>
                <a:gd name="connsiteY29" fmla="*/ 861846 h 6779198"/>
                <a:gd name="connsiteX30" fmla="*/ 725253 w 2386760"/>
                <a:gd name="connsiteY30" fmla="*/ 608351 h 6779198"/>
                <a:gd name="connsiteX31" fmla="*/ 710388 w 2386760"/>
                <a:gd name="connsiteY31" fmla="*/ 567869 h 6779198"/>
                <a:gd name="connsiteX32" fmla="*/ 674237 w 2386760"/>
                <a:gd name="connsiteY32" fmla="*/ 451550 h 6779198"/>
                <a:gd name="connsiteX33" fmla="*/ 689750 w 2386760"/>
                <a:gd name="connsiteY33" fmla="*/ 312931 h 6779198"/>
                <a:gd name="connsiteX34" fmla="*/ 700875 w 2386760"/>
                <a:gd name="connsiteY34" fmla="*/ 195042 h 6779198"/>
                <a:gd name="connsiteX35" fmla="*/ 761549 w 2386760"/>
                <a:gd name="connsiteY35" fmla="*/ 100568 h 6779198"/>
                <a:gd name="connsiteX36" fmla="*/ 910051 w 2386760"/>
                <a:gd name="connsiteY36" fmla="*/ 17728 h 6779198"/>
                <a:gd name="connsiteX37" fmla="*/ 1167155 w 2386760"/>
                <a:gd name="connsiteY37" fmla="*/ 6472 h 6779198"/>
                <a:gd name="connsiteX38" fmla="*/ 1312856 w 2386760"/>
                <a:gd name="connsiteY38" fmla="*/ 97410 h 6779198"/>
                <a:gd name="connsiteX39" fmla="*/ 1366674 w 2386760"/>
                <a:gd name="connsiteY39" fmla="*/ 238536 h 6779198"/>
                <a:gd name="connsiteX40" fmla="*/ 1363427 w 2386760"/>
                <a:gd name="connsiteY40" fmla="*/ 422108 h 6779198"/>
                <a:gd name="connsiteX41" fmla="*/ 1361767 w 2386760"/>
                <a:gd name="connsiteY41" fmla="*/ 631226 h 6779198"/>
                <a:gd name="connsiteX42" fmla="*/ 1405568 w 2386760"/>
                <a:gd name="connsiteY42" fmla="*/ 786945 h 6779198"/>
                <a:gd name="connsiteX43" fmla="*/ 1641468 w 2386760"/>
                <a:gd name="connsiteY43" fmla="*/ 866554 h 6779198"/>
                <a:gd name="connsiteX44" fmla="*/ 1823875 w 2386760"/>
                <a:gd name="connsiteY44" fmla="*/ 991300 h 6779198"/>
                <a:gd name="connsiteX45" fmla="*/ 1968482 w 2386760"/>
                <a:gd name="connsiteY45" fmla="*/ 1211890 h 6779198"/>
                <a:gd name="connsiteX46" fmla="*/ 2192896 w 2386760"/>
                <a:gd name="connsiteY46" fmla="*/ 1686480 h 6779198"/>
                <a:gd name="connsiteX47" fmla="*/ 2285549 w 2386760"/>
                <a:gd name="connsiteY47" fmla="*/ 1888453 h 6779198"/>
                <a:gd name="connsiteX48" fmla="*/ 2347463 w 2386760"/>
                <a:gd name="connsiteY48" fmla="*/ 2139423 h 6779198"/>
                <a:gd name="connsiteX49" fmla="*/ 2272704 w 2386760"/>
                <a:gd name="connsiteY49" fmla="*/ 2668133 h 6779198"/>
                <a:gd name="connsiteX50" fmla="*/ 2201194 w 2386760"/>
                <a:gd name="connsiteY50" fmla="*/ 2959438 h 6779198"/>
                <a:gd name="connsiteX51" fmla="*/ 2119294 w 2386760"/>
                <a:gd name="connsiteY51" fmla="*/ 3034483 h 6779198"/>
                <a:gd name="connsiteX52" fmla="*/ 2120809 w 2386760"/>
                <a:gd name="connsiteY52" fmla="*/ 3110828 h 6779198"/>
                <a:gd name="connsiteX53" fmla="*/ 2054639 w 2386760"/>
                <a:gd name="connsiteY53" fmla="*/ 3399898 h 6779198"/>
                <a:gd name="connsiteX54" fmla="*/ 1932474 w 2386760"/>
                <a:gd name="connsiteY54" fmla="*/ 3753550 h 6779198"/>
                <a:gd name="connsiteX55" fmla="*/ 1789456 w 2386760"/>
                <a:gd name="connsiteY55" fmla="*/ 4169185 h 6779198"/>
                <a:gd name="connsiteX56" fmla="*/ 1712317 w 2386760"/>
                <a:gd name="connsiteY56" fmla="*/ 4512735 h 6779198"/>
                <a:gd name="connsiteX57" fmla="*/ 1804680 w 2386760"/>
                <a:gd name="connsiteY57" fmla="*/ 4660517 h 6779198"/>
                <a:gd name="connsiteX58" fmla="*/ 2054062 w 2386760"/>
                <a:gd name="connsiteY58" fmla="*/ 5076153 h 6779198"/>
                <a:gd name="connsiteX59" fmla="*/ 2220317 w 2386760"/>
                <a:gd name="connsiteY59" fmla="*/ 5482553 h 6779198"/>
                <a:gd name="connsiteX60" fmla="*/ 2331153 w 2386760"/>
                <a:gd name="connsiteY60" fmla="*/ 5787353 h 6779198"/>
                <a:gd name="connsiteX61" fmla="*/ 2386571 w 2386760"/>
                <a:gd name="connsiteY61" fmla="*/ 6119862 h 6779198"/>
                <a:gd name="connsiteX62" fmla="*/ 2349626 w 2386760"/>
                <a:gd name="connsiteY62" fmla="*/ 6267644 h 6779198"/>
                <a:gd name="connsiteX63" fmla="*/ 2358285 w 2386760"/>
                <a:gd name="connsiteY63" fmla="*/ 6348462 h 6779198"/>
                <a:gd name="connsiteX64" fmla="*/ 2266499 w 2386760"/>
                <a:gd name="connsiteY64" fmla="*/ 6378481 h 6779198"/>
                <a:gd name="connsiteX65" fmla="*/ 2220317 w 2386760"/>
                <a:gd name="connsiteY65" fmla="*/ 6461608 h 6779198"/>
                <a:gd name="connsiteX66" fmla="*/ 2174135 w 2386760"/>
                <a:gd name="connsiteY66" fmla="*/ 6609390 h 6779198"/>
                <a:gd name="connsiteX67" fmla="*/ 2174135 w 2386760"/>
                <a:gd name="connsiteY67" fmla="*/ 6720226 h 6779198"/>
                <a:gd name="connsiteX68" fmla="*/ 1952462 w 2386760"/>
                <a:gd name="connsiteY68" fmla="*/ 6775644 h 6779198"/>
                <a:gd name="connsiteX69" fmla="*/ 1749262 w 2386760"/>
                <a:gd name="connsiteY69" fmla="*/ 6757171 h 6779198"/>
                <a:gd name="connsiteX70" fmla="*/ 1740026 w 2386760"/>
                <a:gd name="connsiteY70" fmla="*/ 6701753 h 6779198"/>
                <a:gd name="connsiteX71" fmla="*/ 1666135 w 2386760"/>
                <a:gd name="connsiteY71" fmla="*/ 6757171 h 6779198"/>
                <a:gd name="connsiteX72" fmla="*/ 1518353 w 2386760"/>
                <a:gd name="connsiteY72" fmla="*/ 6775644 h 6779198"/>
                <a:gd name="connsiteX73" fmla="*/ 1065771 w 2386760"/>
                <a:gd name="connsiteY73" fmla="*/ 6775644 h 6779198"/>
                <a:gd name="connsiteX74" fmla="*/ 1001117 w 2386760"/>
                <a:gd name="connsiteY74" fmla="*/ 6738699 h 6779198"/>
                <a:gd name="connsiteX75" fmla="*/ 1075008 w 2386760"/>
                <a:gd name="connsiteY75" fmla="*/ 6581681 h 6779198"/>
                <a:gd name="connsiteX76" fmla="*/ 1232026 w 2386760"/>
                <a:gd name="connsiteY76" fmla="*/ 6544735 h 6779198"/>
                <a:gd name="connsiteX77" fmla="*/ 1324389 w 2386760"/>
                <a:gd name="connsiteY77" fmla="*/ 6480081 h 6779198"/>
                <a:gd name="connsiteX78" fmla="*/ 1262621 w 2386760"/>
                <a:gd name="connsiteY78" fmla="*/ 6366358 h 6779198"/>
                <a:gd name="connsiteX0" fmla="*/ 1262621 w 2386760"/>
                <a:gd name="connsiteY0" fmla="*/ 6366358 h 6779198"/>
                <a:gd name="connsiteX1" fmla="*/ 1339687 w 2386760"/>
                <a:gd name="connsiteY1" fmla="*/ 6253790 h 6779198"/>
                <a:gd name="connsiteX2" fmla="*/ 1493530 w 2386760"/>
                <a:gd name="connsiteY2" fmla="*/ 6198949 h 6779198"/>
                <a:gd name="connsiteX3" fmla="*/ 1379808 w 2386760"/>
                <a:gd name="connsiteY3" fmla="*/ 5888953 h 6779198"/>
                <a:gd name="connsiteX4" fmla="*/ 1195080 w 2386760"/>
                <a:gd name="connsiteY4" fmla="*/ 5316299 h 6779198"/>
                <a:gd name="connsiteX5" fmla="*/ 908753 w 2386760"/>
                <a:gd name="connsiteY5" fmla="*/ 4706699 h 6779198"/>
                <a:gd name="connsiteX6" fmla="*/ 871808 w 2386760"/>
                <a:gd name="connsiteY6" fmla="*/ 4485026 h 6779198"/>
                <a:gd name="connsiteX7" fmla="*/ 931699 w 2386760"/>
                <a:gd name="connsiteY7" fmla="*/ 3984819 h 6779198"/>
                <a:gd name="connsiteX8" fmla="*/ 1075008 w 2386760"/>
                <a:gd name="connsiteY8" fmla="*/ 3201171 h 6779198"/>
                <a:gd name="connsiteX9" fmla="*/ 1077967 w 2386760"/>
                <a:gd name="connsiteY9" fmla="*/ 2601962 h 6779198"/>
                <a:gd name="connsiteX10" fmla="*/ 992963 w 2386760"/>
                <a:gd name="connsiteY10" fmla="*/ 2349766 h 6779198"/>
                <a:gd name="connsiteX11" fmla="*/ 786082 w 2386760"/>
                <a:gd name="connsiteY11" fmla="*/ 2516598 h 6779198"/>
                <a:gd name="connsiteX12" fmla="*/ 424709 w 2386760"/>
                <a:gd name="connsiteY12" fmla="*/ 2795710 h 6779198"/>
                <a:gd name="connsiteX13" fmla="*/ 171070 w 2386760"/>
                <a:gd name="connsiteY13" fmla="*/ 2956408 h 6779198"/>
                <a:gd name="connsiteX14" fmla="*/ 207727 w 2386760"/>
                <a:gd name="connsiteY14" fmla="*/ 2853293 h 6779198"/>
                <a:gd name="connsiteX15" fmla="*/ 75893 w 2386760"/>
                <a:gd name="connsiteY15" fmla="*/ 2914916 h 6779198"/>
                <a:gd name="connsiteX16" fmla="*/ 145454 w 2386760"/>
                <a:gd name="connsiteY16" fmla="*/ 2800399 h 6779198"/>
                <a:gd name="connsiteX17" fmla="*/ 54 w 2386760"/>
                <a:gd name="connsiteY17" fmla="*/ 2827314 h 6779198"/>
                <a:gd name="connsiteX18" fmla="*/ 127053 w 2386760"/>
                <a:gd name="connsiteY18" fmla="*/ 2702191 h 6779198"/>
                <a:gd name="connsiteX19" fmla="*/ 4168 w 2386760"/>
                <a:gd name="connsiteY19" fmla="*/ 2623826 h 6779198"/>
                <a:gd name="connsiteX20" fmla="*/ 240920 w 2386760"/>
                <a:gd name="connsiteY20" fmla="*/ 2540916 h 6779198"/>
                <a:gd name="connsiteX21" fmla="*/ 219634 w 2386760"/>
                <a:gd name="connsiteY21" fmla="*/ 2467314 h 6779198"/>
                <a:gd name="connsiteX22" fmla="*/ 409702 w 2386760"/>
                <a:gd name="connsiteY22" fmla="*/ 2445161 h 6779198"/>
                <a:gd name="connsiteX23" fmla="*/ 779454 w 2386760"/>
                <a:gd name="connsiteY23" fmla="*/ 2102424 h 6779198"/>
                <a:gd name="connsiteX24" fmla="*/ 788897 w 2386760"/>
                <a:gd name="connsiteY24" fmla="*/ 1820046 h 6779198"/>
                <a:gd name="connsiteX25" fmla="*/ 753611 w 2386760"/>
                <a:gd name="connsiteY25" fmla="*/ 1532853 h 6779198"/>
                <a:gd name="connsiteX26" fmla="*/ 778145 w 2386760"/>
                <a:gd name="connsiteY26" fmla="*/ 1205179 h 6779198"/>
                <a:gd name="connsiteX27" fmla="*/ 936245 w 2386760"/>
                <a:gd name="connsiteY27" fmla="*/ 1014607 h 6779198"/>
                <a:gd name="connsiteX28" fmla="*/ 879024 w 2386760"/>
                <a:gd name="connsiteY28" fmla="*/ 890709 h 6779198"/>
                <a:gd name="connsiteX29" fmla="*/ 774465 w 2386760"/>
                <a:gd name="connsiteY29" fmla="*/ 861846 h 6779198"/>
                <a:gd name="connsiteX30" fmla="*/ 725253 w 2386760"/>
                <a:gd name="connsiteY30" fmla="*/ 608351 h 6779198"/>
                <a:gd name="connsiteX31" fmla="*/ 710388 w 2386760"/>
                <a:gd name="connsiteY31" fmla="*/ 567869 h 6779198"/>
                <a:gd name="connsiteX32" fmla="*/ 674237 w 2386760"/>
                <a:gd name="connsiteY32" fmla="*/ 451550 h 6779198"/>
                <a:gd name="connsiteX33" fmla="*/ 689750 w 2386760"/>
                <a:gd name="connsiteY33" fmla="*/ 312931 h 6779198"/>
                <a:gd name="connsiteX34" fmla="*/ 700875 w 2386760"/>
                <a:gd name="connsiteY34" fmla="*/ 195042 h 6779198"/>
                <a:gd name="connsiteX35" fmla="*/ 761549 w 2386760"/>
                <a:gd name="connsiteY35" fmla="*/ 100568 h 6779198"/>
                <a:gd name="connsiteX36" fmla="*/ 910051 w 2386760"/>
                <a:gd name="connsiteY36" fmla="*/ 17728 h 6779198"/>
                <a:gd name="connsiteX37" fmla="*/ 1167155 w 2386760"/>
                <a:gd name="connsiteY37" fmla="*/ 6472 h 6779198"/>
                <a:gd name="connsiteX38" fmla="*/ 1312856 w 2386760"/>
                <a:gd name="connsiteY38" fmla="*/ 97410 h 6779198"/>
                <a:gd name="connsiteX39" fmla="*/ 1366674 w 2386760"/>
                <a:gd name="connsiteY39" fmla="*/ 238536 h 6779198"/>
                <a:gd name="connsiteX40" fmla="*/ 1363427 w 2386760"/>
                <a:gd name="connsiteY40" fmla="*/ 422108 h 6779198"/>
                <a:gd name="connsiteX41" fmla="*/ 1361767 w 2386760"/>
                <a:gd name="connsiteY41" fmla="*/ 631226 h 6779198"/>
                <a:gd name="connsiteX42" fmla="*/ 1405568 w 2386760"/>
                <a:gd name="connsiteY42" fmla="*/ 786945 h 6779198"/>
                <a:gd name="connsiteX43" fmla="*/ 1641468 w 2386760"/>
                <a:gd name="connsiteY43" fmla="*/ 866554 h 6779198"/>
                <a:gd name="connsiteX44" fmla="*/ 1823875 w 2386760"/>
                <a:gd name="connsiteY44" fmla="*/ 991300 h 6779198"/>
                <a:gd name="connsiteX45" fmla="*/ 1968482 w 2386760"/>
                <a:gd name="connsiteY45" fmla="*/ 1211890 h 6779198"/>
                <a:gd name="connsiteX46" fmla="*/ 2192896 w 2386760"/>
                <a:gd name="connsiteY46" fmla="*/ 1686480 h 6779198"/>
                <a:gd name="connsiteX47" fmla="*/ 2285549 w 2386760"/>
                <a:gd name="connsiteY47" fmla="*/ 1888453 h 6779198"/>
                <a:gd name="connsiteX48" fmla="*/ 2347463 w 2386760"/>
                <a:gd name="connsiteY48" fmla="*/ 2139423 h 6779198"/>
                <a:gd name="connsiteX49" fmla="*/ 2272704 w 2386760"/>
                <a:gd name="connsiteY49" fmla="*/ 2668133 h 6779198"/>
                <a:gd name="connsiteX50" fmla="*/ 2201194 w 2386760"/>
                <a:gd name="connsiteY50" fmla="*/ 2959438 h 6779198"/>
                <a:gd name="connsiteX51" fmla="*/ 2119294 w 2386760"/>
                <a:gd name="connsiteY51" fmla="*/ 3034483 h 6779198"/>
                <a:gd name="connsiteX52" fmla="*/ 2120809 w 2386760"/>
                <a:gd name="connsiteY52" fmla="*/ 3110828 h 6779198"/>
                <a:gd name="connsiteX53" fmla="*/ 2054639 w 2386760"/>
                <a:gd name="connsiteY53" fmla="*/ 3399898 h 6779198"/>
                <a:gd name="connsiteX54" fmla="*/ 1932474 w 2386760"/>
                <a:gd name="connsiteY54" fmla="*/ 3753550 h 6779198"/>
                <a:gd name="connsiteX55" fmla="*/ 1789456 w 2386760"/>
                <a:gd name="connsiteY55" fmla="*/ 4169185 h 6779198"/>
                <a:gd name="connsiteX56" fmla="*/ 1712317 w 2386760"/>
                <a:gd name="connsiteY56" fmla="*/ 4512735 h 6779198"/>
                <a:gd name="connsiteX57" fmla="*/ 1804680 w 2386760"/>
                <a:gd name="connsiteY57" fmla="*/ 4660517 h 6779198"/>
                <a:gd name="connsiteX58" fmla="*/ 2054062 w 2386760"/>
                <a:gd name="connsiteY58" fmla="*/ 5076153 h 6779198"/>
                <a:gd name="connsiteX59" fmla="*/ 2220317 w 2386760"/>
                <a:gd name="connsiteY59" fmla="*/ 5482553 h 6779198"/>
                <a:gd name="connsiteX60" fmla="*/ 2331153 w 2386760"/>
                <a:gd name="connsiteY60" fmla="*/ 5787353 h 6779198"/>
                <a:gd name="connsiteX61" fmla="*/ 2386571 w 2386760"/>
                <a:gd name="connsiteY61" fmla="*/ 6119862 h 6779198"/>
                <a:gd name="connsiteX62" fmla="*/ 2349626 w 2386760"/>
                <a:gd name="connsiteY62" fmla="*/ 6267644 h 6779198"/>
                <a:gd name="connsiteX63" fmla="*/ 2358285 w 2386760"/>
                <a:gd name="connsiteY63" fmla="*/ 6348462 h 6779198"/>
                <a:gd name="connsiteX64" fmla="*/ 2266499 w 2386760"/>
                <a:gd name="connsiteY64" fmla="*/ 6378481 h 6779198"/>
                <a:gd name="connsiteX65" fmla="*/ 2220317 w 2386760"/>
                <a:gd name="connsiteY65" fmla="*/ 6461608 h 6779198"/>
                <a:gd name="connsiteX66" fmla="*/ 2174135 w 2386760"/>
                <a:gd name="connsiteY66" fmla="*/ 6609390 h 6779198"/>
                <a:gd name="connsiteX67" fmla="*/ 2174135 w 2386760"/>
                <a:gd name="connsiteY67" fmla="*/ 6720226 h 6779198"/>
                <a:gd name="connsiteX68" fmla="*/ 1952462 w 2386760"/>
                <a:gd name="connsiteY68" fmla="*/ 6775644 h 6779198"/>
                <a:gd name="connsiteX69" fmla="*/ 1749262 w 2386760"/>
                <a:gd name="connsiteY69" fmla="*/ 6757171 h 6779198"/>
                <a:gd name="connsiteX70" fmla="*/ 1740026 w 2386760"/>
                <a:gd name="connsiteY70" fmla="*/ 6701753 h 6779198"/>
                <a:gd name="connsiteX71" fmla="*/ 1666135 w 2386760"/>
                <a:gd name="connsiteY71" fmla="*/ 6757171 h 6779198"/>
                <a:gd name="connsiteX72" fmla="*/ 1518353 w 2386760"/>
                <a:gd name="connsiteY72" fmla="*/ 6775644 h 6779198"/>
                <a:gd name="connsiteX73" fmla="*/ 1065771 w 2386760"/>
                <a:gd name="connsiteY73" fmla="*/ 6775644 h 6779198"/>
                <a:gd name="connsiteX74" fmla="*/ 1001117 w 2386760"/>
                <a:gd name="connsiteY74" fmla="*/ 6738699 h 6779198"/>
                <a:gd name="connsiteX75" fmla="*/ 1075008 w 2386760"/>
                <a:gd name="connsiteY75" fmla="*/ 6581681 h 6779198"/>
                <a:gd name="connsiteX76" fmla="*/ 1232026 w 2386760"/>
                <a:gd name="connsiteY76" fmla="*/ 6544735 h 6779198"/>
                <a:gd name="connsiteX77" fmla="*/ 1324389 w 2386760"/>
                <a:gd name="connsiteY77" fmla="*/ 6480081 h 6779198"/>
                <a:gd name="connsiteX78" fmla="*/ 1262621 w 2386760"/>
                <a:gd name="connsiteY78" fmla="*/ 6366358 h 6779198"/>
                <a:gd name="connsiteX0" fmla="*/ 1262621 w 2386760"/>
                <a:gd name="connsiteY0" fmla="*/ 6365602 h 6778442"/>
                <a:gd name="connsiteX1" fmla="*/ 1339687 w 2386760"/>
                <a:gd name="connsiteY1" fmla="*/ 6253034 h 6778442"/>
                <a:gd name="connsiteX2" fmla="*/ 1493530 w 2386760"/>
                <a:gd name="connsiteY2" fmla="*/ 6198193 h 6778442"/>
                <a:gd name="connsiteX3" fmla="*/ 1379808 w 2386760"/>
                <a:gd name="connsiteY3" fmla="*/ 5888197 h 6778442"/>
                <a:gd name="connsiteX4" fmla="*/ 1195080 w 2386760"/>
                <a:gd name="connsiteY4" fmla="*/ 5315543 h 6778442"/>
                <a:gd name="connsiteX5" fmla="*/ 908753 w 2386760"/>
                <a:gd name="connsiteY5" fmla="*/ 4705943 h 6778442"/>
                <a:gd name="connsiteX6" fmla="*/ 871808 w 2386760"/>
                <a:gd name="connsiteY6" fmla="*/ 4484270 h 6778442"/>
                <a:gd name="connsiteX7" fmla="*/ 931699 w 2386760"/>
                <a:gd name="connsiteY7" fmla="*/ 3984063 h 6778442"/>
                <a:gd name="connsiteX8" fmla="*/ 1075008 w 2386760"/>
                <a:gd name="connsiteY8" fmla="*/ 3200415 h 6778442"/>
                <a:gd name="connsiteX9" fmla="*/ 1077967 w 2386760"/>
                <a:gd name="connsiteY9" fmla="*/ 2601206 h 6778442"/>
                <a:gd name="connsiteX10" fmla="*/ 992963 w 2386760"/>
                <a:gd name="connsiteY10" fmla="*/ 2349010 h 6778442"/>
                <a:gd name="connsiteX11" fmla="*/ 786082 w 2386760"/>
                <a:gd name="connsiteY11" fmla="*/ 2515842 h 6778442"/>
                <a:gd name="connsiteX12" fmla="*/ 424709 w 2386760"/>
                <a:gd name="connsiteY12" fmla="*/ 2794954 h 6778442"/>
                <a:gd name="connsiteX13" fmla="*/ 171070 w 2386760"/>
                <a:gd name="connsiteY13" fmla="*/ 2955652 h 6778442"/>
                <a:gd name="connsiteX14" fmla="*/ 207727 w 2386760"/>
                <a:gd name="connsiteY14" fmla="*/ 2852537 h 6778442"/>
                <a:gd name="connsiteX15" fmla="*/ 75893 w 2386760"/>
                <a:gd name="connsiteY15" fmla="*/ 2914160 h 6778442"/>
                <a:gd name="connsiteX16" fmla="*/ 145454 w 2386760"/>
                <a:gd name="connsiteY16" fmla="*/ 2799643 h 6778442"/>
                <a:gd name="connsiteX17" fmla="*/ 54 w 2386760"/>
                <a:gd name="connsiteY17" fmla="*/ 2826558 h 6778442"/>
                <a:gd name="connsiteX18" fmla="*/ 127053 w 2386760"/>
                <a:gd name="connsiteY18" fmla="*/ 2701435 h 6778442"/>
                <a:gd name="connsiteX19" fmla="*/ 4168 w 2386760"/>
                <a:gd name="connsiteY19" fmla="*/ 2623070 h 6778442"/>
                <a:gd name="connsiteX20" fmla="*/ 240920 w 2386760"/>
                <a:gd name="connsiteY20" fmla="*/ 2540160 h 6778442"/>
                <a:gd name="connsiteX21" fmla="*/ 219634 w 2386760"/>
                <a:gd name="connsiteY21" fmla="*/ 2466558 h 6778442"/>
                <a:gd name="connsiteX22" fmla="*/ 409702 w 2386760"/>
                <a:gd name="connsiteY22" fmla="*/ 2444405 h 6778442"/>
                <a:gd name="connsiteX23" fmla="*/ 779454 w 2386760"/>
                <a:gd name="connsiteY23" fmla="*/ 2101668 h 6778442"/>
                <a:gd name="connsiteX24" fmla="*/ 788897 w 2386760"/>
                <a:gd name="connsiteY24" fmla="*/ 1819290 h 6778442"/>
                <a:gd name="connsiteX25" fmla="*/ 753611 w 2386760"/>
                <a:gd name="connsiteY25" fmla="*/ 1532097 h 6778442"/>
                <a:gd name="connsiteX26" fmla="*/ 778145 w 2386760"/>
                <a:gd name="connsiteY26" fmla="*/ 1204423 h 6778442"/>
                <a:gd name="connsiteX27" fmla="*/ 936245 w 2386760"/>
                <a:gd name="connsiteY27" fmla="*/ 1013851 h 6778442"/>
                <a:gd name="connsiteX28" fmla="*/ 879024 w 2386760"/>
                <a:gd name="connsiteY28" fmla="*/ 889953 h 6778442"/>
                <a:gd name="connsiteX29" fmla="*/ 774465 w 2386760"/>
                <a:gd name="connsiteY29" fmla="*/ 861090 h 6778442"/>
                <a:gd name="connsiteX30" fmla="*/ 725253 w 2386760"/>
                <a:gd name="connsiteY30" fmla="*/ 607595 h 6778442"/>
                <a:gd name="connsiteX31" fmla="*/ 710388 w 2386760"/>
                <a:gd name="connsiteY31" fmla="*/ 567113 h 6778442"/>
                <a:gd name="connsiteX32" fmla="*/ 674237 w 2386760"/>
                <a:gd name="connsiteY32" fmla="*/ 450794 h 6778442"/>
                <a:gd name="connsiteX33" fmla="*/ 689750 w 2386760"/>
                <a:gd name="connsiteY33" fmla="*/ 312175 h 6778442"/>
                <a:gd name="connsiteX34" fmla="*/ 700875 w 2386760"/>
                <a:gd name="connsiteY34" fmla="*/ 194286 h 6778442"/>
                <a:gd name="connsiteX35" fmla="*/ 778218 w 2386760"/>
                <a:gd name="connsiteY35" fmla="*/ 78381 h 6778442"/>
                <a:gd name="connsiteX36" fmla="*/ 910051 w 2386760"/>
                <a:gd name="connsiteY36" fmla="*/ 16972 h 6778442"/>
                <a:gd name="connsiteX37" fmla="*/ 1167155 w 2386760"/>
                <a:gd name="connsiteY37" fmla="*/ 5716 h 6778442"/>
                <a:gd name="connsiteX38" fmla="*/ 1312856 w 2386760"/>
                <a:gd name="connsiteY38" fmla="*/ 96654 h 6778442"/>
                <a:gd name="connsiteX39" fmla="*/ 1366674 w 2386760"/>
                <a:gd name="connsiteY39" fmla="*/ 237780 h 6778442"/>
                <a:gd name="connsiteX40" fmla="*/ 1363427 w 2386760"/>
                <a:gd name="connsiteY40" fmla="*/ 421352 h 6778442"/>
                <a:gd name="connsiteX41" fmla="*/ 1361767 w 2386760"/>
                <a:gd name="connsiteY41" fmla="*/ 630470 h 6778442"/>
                <a:gd name="connsiteX42" fmla="*/ 1405568 w 2386760"/>
                <a:gd name="connsiteY42" fmla="*/ 786189 h 6778442"/>
                <a:gd name="connsiteX43" fmla="*/ 1641468 w 2386760"/>
                <a:gd name="connsiteY43" fmla="*/ 865798 h 6778442"/>
                <a:gd name="connsiteX44" fmla="*/ 1823875 w 2386760"/>
                <a:gd name="connsiteY44" fmla="*/ 990544 h 6778442"/>
                <a:gd name="connsiteX45" fmla="*/ 1968482 w 2386760"/>
                <a:gd name="connsiteY45" fmla="*/ 1211134 h 6778442"/>
                <a:gd name="connsiteX46" fmla="*/ 2192896 w 2386760"/>
                <a:gd name="connsiteY46" fmla="*/ 1685724 h 6778442"/>
                <a:gd name="connsiteX47" fmla="*/ 2285549 w 2386760"/>
                <a:gd name="connsiteY47" fmla="*/ 1887697 h 6778442"/>
                <a:gd name="connsiteX48" fmla="*/ 2347463 w 2386760"/>
                <a:gd name="connsiteY48" fmla="*/ 2138667 h 6778442"/>
                <a:gd name="connsiteX49" fmla="*/ 2272704 w 2386760"/>
                <a:gd name="connsiteY49" fmla="*/ 2667377 h 6778442"/>
                <a:gd name="connsiteX50" fmla="*/ 2201194 w 2386760"/>
                <a:gd name="connsiteY50" fmla="*/ 2958682 h 6778442"/>
                <a:gd name="connsiteX51" fmla="*/ 2119294 w 2386760"/>
                <a:gd name="connsiteY51" fmla="*/ 3033727 h 6778442"/>
                <a:gd name="connsiteX52" fmla="*/ 2120809 w 2386760"/>
                <a:gd name="connsiteY52" fmla="*/ 3110072 h 6778442"/>
                <a:gd name="connsiteX53" fmla="*/ 2054639 w 2386760"/>
                <a:gd name="connsiteY53" fmla="*/ 3399142 h 6778442"/>
                <a:gd name="connsiteX54" fmla="*/ 1932474 w 2386760"/>
                <a:gd name="connsiteY54" fmla="*/ 3752794 h 6778442"/>
                <a:gd name="connsiteX55" fmla="*/ 1789456 w 2386760"/>
                <a:gd name="connsiteY55" fmla="*/ 4168429 h 6778442"/>
                <a:gd name="connsiteX56" fmla="*/ 1712317 w 2386760"/>
                <a:gd name="connsiteY56" fmla="*/ 4511979 h 6778442"/>
                <a:gd name="connsiteX57" fmla="*/ 1804680 w 2386760"/>
                <a:gd name="connsiteY57" fmla="*/ 4659761 h 6778442"/>
                <a:gd name="connsiteX58" fmla="*/ 2054062 w 2386760"/>
                <a:gd name="connsiteY58" fmla="*/ 5075397 h 6778442"/>
                <a:gd name="connsiteX59" fmla="*/ 2220317 w 2386760"/>
                <a:gd name="connsiteY59" fmla="*/ 5481797 h 6778442"/>
                <a:gd name="connsiteX60" fmla="*/ 2331153 w 2386760"/>
                <a:gd name="connsiteY60" fmla="*/ 5786597 h 6778442"/>
                <a:gd name="connsiteX61" fmla="*/ 2386571 w 2386760"/>
                <a:gd name="connsiteY61" fmla="*/ 6119106 h 6778442"/>
                <a:gd name="connsiteX62" fmla="*/ 2349626 w 2386760"/>
                <a:gd name="connsiteY62" fmla="*/ 6266888 h 6778442"/>
                <a:gd name="connsiteX63" fmla="*/ 2358285 w 2386760"/>
                <a:gd name="connsiteY63" fmla="*/ 6347706 h 6778442"/>
                <a:gd name="connsiteX64" fmla="*/ 2266499 w 2386760"/>
                <a:gd name="connsiteY64" fmla="*/ 6377725 h 6778442"/>
                <a:gd name="connsiteX65" fmla="*/ 2220317 w 2386760"/>
                <a:gd name="connsiteY65" fmla="*/ 6460852 h 6778442"/>
                <a:gd name="connsiteX66" fmla="*/ 2174135 w 2386760"/>
                <a:gd name="connsiteY66" fmla="*/ 6608634 h 6778442"/>
                <a:gd name="connsiteX67" fmla="*/ 2174135 w 2386760"/>
                <a:gd name="connsiteY67" fmla="*/ 6719470 h 6778442"/>
                <a:gd name="connsiteX68" fmla="*/ 1952462 w 2386760"/>
                <a:gd name="connsiteY68" fmla="*/ 6774888 h 6778442"/>
                <a:gd name="connsiteX69" fmla="*/ 1749262 w 2386760"/>
                <a:gd name="connsiteY69" fmla="*/ 6756415 h 6778442"/>
                <a:gd name="connsiteX70" fmla="*/ 1740026 w 2386760"/>
                <a:gd name="connsiteY70" fmla="*/ 6700997 h 6778442"/>
                <a:gd name="connsiteX71" fmla="*/ 1666135 w 2386760"/>
                <a:gd name="connsiteY71" fmla="*/ 6756415 h 6778442"/>
                <a:gd name="connsiteX72" fmla="*/ 1518353 w 2386760"/>
                <a:gd name="connsiteY72" fmla="*/ 6774888 h 6778442"/>
                <a:gd name="connsiteX73" fmla="*/ 1065771 w 2386760"/>
                <a:gd name="connsiteY73" fmla="*/ 6774888 h 6778442"/>
                <a:gd name="connsiteX74" fmla="*/ 1001117 w 2386760"/>
                <a:gd name="connsiteY74" fmla="*/ 6737943 h 6778442"/>
                <a:gd name="connsiteX75" fmla="*/ 1075008 w 2386760"/>
                <a:gd name="connsiteY75" fmla="*/ 6580925 h 6778442"/>
                <a:gd name="connsiteX76" fmla="*/ 1232026 w 2386760"/>
                <a:gd name="connsiteY76" fmla="*/ 6543979 h 6778442"/>
                <a:gd name="connsiteX77" fmla="*/ 1324389 w 2386760"/>
                <a:gd name="connsiteY77" fmla="*/ 6479325 h 6778442"/>
                <a:gd name="connsiteX78" fmla="*/ 1262621 w 2386760"/>
                <a:gd name="connsiteY78" fmla="*/ 6365602 h 6778442"/>
                <a:gd name="connsiteX0" fmla="*/ 1262621 w 2386760"/>
                <a:gd name="connsiteY0" fmla="*/ 6365602 h 6778442"/>
                <a:gd name="connsiteX1" fmla="*/ 1339687 w 2386760"/>
                <a:gd name="connsiteY1" fmla="*/ 6253034 h 6778442"/>
                <a:gd name="connsiteX2" fmla="*/ 1493530 w 2386760"/>
                <a:gd name="connsiteY2" fmla="*/ 6198193 h 6778442"/>
                <a:gd name="connsiteX3" fmla="*/ 1379808 w 2386760"/>
                <a:gd name="connsiteY3" fmla="*/ 5888197 h 6778442"/>
                <a:gd name="connsiteX4" fmla="*/ 1195080 w 2386760"/>
                <a:gd name="connsiteY4" fmla="*/ 5315543 h 6778442"/>
                <a:gd name="connsiteX5" fmla="*/ 908753 w 2386760"/>
                <a:gd name="connsiteY5" fmla="*/ 4705943 h 6778442"/>
                <a:gd name="connsiteX6" fmla="*/ 871808 w 2386760"/>
                <a:gd name="connsiteY6" fmla="*/ 4484270 h 6778442"/>
                <a:gd name="connsiteX7" fmla="*/ 931699 w 2386760"/>
                <a:gd name="connsiteY7" fmla="*/ 3984063 h 6778442"/>
                <a:gd name="connsiteX8" fmla="*/ 1075008 w 2386760"/>
                <a:gd name="connsiteY8" fmla="*/ 3200415 h 6778442"/>
                <a:gd name="connsiteX9" fmla="*/ 1077967 w 2386760"/>
                <a:gd name="connsiteY9" fmla="*/ 2601206 h 6778442"/>
                <a:gd name="connsiteX10" fmla="*/ 992963 w 2386760"/>
                <a:gd name="connsiteY10" fmla="*/ 2349010 h 6778442"/>
                <a:gd name="connsiteX11" fmla="*/ 786082 w 2386760"/>
                <a:gd name="connsiteY11" fmla="*/ 2515842 h 6778442"/>
                <a:gd name="connsiteX12" fmla="*/ 424709 w 2386760"/>
                <a:gd name="connsiteY12" fmla="*/ 2794954 h 6778442"/>
                <a:gd name="connsiteX13" fmla="*/ 171070 w 2386760"/>
                <a:gd name="connsiteY13" fmla="*/ 2955652 h 6778442"/>
                <a:gd name="connsiteX14" fmla="*/ 207727 w 2386760"/>
                <a:gd name="connsiteY14" fmla="*/ 2852537 h 6778442"/>
                <a:gd name="connsiteX15" fmla="*/ 75893 w 2386760"/>
                <a:gd name="connsiteY15" fmla="*/ 2914160 h 6778442"/>
                <a:gd name="connsiteX16" fmla="*/ 145454 w 2386760"/>
                <a:gd name="connsiteY16" fmla="*/ 2799643 h 6778442"/>
                <a:gd name="connsiteX17" fmla="*/ 54 w 2386760"/>
                <a:gd name="connsiteY17" fmla="*/ 2826558 h 6778442"/>
                <a:gd name="connsiteX18" fmla="*/ 127053 w 2386760"/>
                <a:gd name="connsiteY18" fmla="*/ 2701435 h 6778442"/>
                <a:gd name="connsiteX19" fmla="*/ 4168 w 2386760"/>
                <a:gd name="connsiteY19" fmla="*/ 2623070 h 6778442"/>
                <a:gd name="connsiteX20" fmla="*/ 240920 w 2386760"/>
                <a:gd name="connsiteY20" fmla="*/ 2540160 h 6778442"/>
                <a:gd name="connsiteX21" fmla="*/ 219634 w 2386760"/>
                <a:gd name="connsiteY21" fmla="*/ 2466558 h 6778442"/>
                <a:gd name="connsiteX22" fmla="*/ 409702 w 2386760"/>
                <a:gd name="connsiteY22" fmla="*/ 2444405 h 6778442"/>
                <a:gd name="connsiteX23" fmla="*/ 779454 w 2386760"/>
                <a:gd name="connsiteY23" fmla="*/ 2101668 h 6778442"/>
                <a:gd name="connsiteX24" fmla="*/ 788897 w 2386760"/>
                <a:gd name="connsiteY24" fmla="*/ 1819290 h 6778442"/>
                <a:gd name="connsiteX25" fmla="*/ 753611 w 2386760"/>
                <a:gd name="connsiteY25" fmla="*/ 1532097 h 6778442"/>
                <a:gd name="connsiteX26" fmla="*/ 778145 w 2386760"/>
                <a:gd name="connsiteY26" fmla="*/ 1204423 h 6778442"/>
                <a:gd name="connsiteX27" fmla="*/ 936245 w 2386760"/>
                <a:gd name="connsiteY27" fmla="*/ 1013851 h 6778442"/>
                <a:gd name="connsiteX28" fmla="*/ 879024 w 2386760"/>
                <a:gd name="connsiteY28" fmla="*/ 889953 h 6778442"/>
                <a:gd name="connsiteX29" fmla="*/ 774465 w 2386760"/>
                <a:gd name="connsiteY29" fmla="*/ 861090 h 6778442"/>
                <a:gd name="connsiteX30" fmla="*/ 725253 w 2386760"/>
                <a:gd name="connsiteY30" fmla="*/ 607595 h 6778442"/>
                <a:gd name="connsiteX31" fmla="*/ 710388 w 2386760"/>
                <a:gd name="connsiteY31" fmla="*/ 567113 h 6778442"/>
                <a:gd name="connsiteX32" fmla="*/ 674237 w 2386760"/>
                <a:gd name="connsiteY32" fmla="*/ 450794 h 6778442"/>
                <a:gd name="connsiteX33" fmla="*/ 689750 w 2386760"/>
                <a:gd name="connsiteY33" fmla="*/ 312175 h 6778442"/>
                <a:gd name="connsiteX34" fmla="*/ 703256 w 2386760"/>
                <a:gd name="connsiteY34" fmla="*/ 122849 h 6778442"/>
                <a:gd name="connsiteX35" fmla="*/ 778218 w 2386760"/>
                <a:gd name="connsiteY35" fmla="*/ 78381 h 6778442"/>
                <a:gd name="connsiteX36" fmla="*/ 910051 w 2386760"/>
                <a:gd name="connsiteY36" fmla="*/ 16972 h 6778442"/>
                <a:gd name="connsiteX37" fmla="*/ 1167155 w 2386760"/>
                <a:gd name="connsiteY37" fmla="*/ 5716 h 6778442"/>
                <a:gd name="connsiteX38" fmla="*/ 1312856 w 2386760"/>
                <a:gd name="connsiteY38" fmla="*/ 96654 h 6778442"/>
                <a:gd name="connsiteX39" fmla="*/ 1366674 w 2386760"/>
                <a:gd name="connsiteY39" fmla="*/ 237780 h 6778442"/>
                <a:gd name="connsiteX40" fmla="*/ 1363427 w 2386760"/>
                <a:gd name="connsiteY40" fmla="*/ 421352 h 6778442"/>
                <a:gd name="connsiteX41" fmla="*/ 1361767 w 2386760"/>
                <a:gd name="connsiteY41" fmla="*/ 630470 h 6778442"/>
                <a:gd name="connsiteX42" fmla="*/ 1405568 w 2386760"/>
                <a:gd name="connsiteY42" fmla="*/ 786189 h 6778442"/>
                <a:gd name="connsiteX43" fmla="*/ 1641468 w 2386760"/>
                <a:gd name="connsiteY43" fmla="*/ 865798 h 6778442"/>
                <a:gd name="connsiteX44" fmla="*/ 1823875 w 2386760"/>
                <a:gd name="connsiteY44" fmla="*/ 990544 h 6778442"/>
                <a:gd name="connsiteX45" fmla="*/ 1968482 w 2386760"/>
                <a:gd name="connsiteY45" fmla="*/ 1211134 h 6778442"/>
                <a:gd name="connsiteX46" fmla="*/ 2192896 w 2386760"/>
                <a:gd name="connsiteY46" fmla="*/ 1685724 h 6778442"/>
                <a:gd name="connsiteX47" fmla="*/ 2285549 w 2386760"/>
                <a:gd name="connsiteY47" fmla="*/ 1887697 h 6778442"/>
                <a:gd name="connsiteX48" fmla="*/ 2347463 w 2386760"/>
                <a:gd name="connsiteY48" fmla="*/ 2138667 h 6778442"/>
                <a:gd name="connsiteX49" fmla="*/ 2272704 w 2386760"/>
                <a:gd name="connsiteY49" fmla="*/ 2667377 h 6778442"/>
                <a:gd name="connsiteX50" fmla="*/ 2201194 w 2386760"/>
                <a:gd name="connsiteY50" fmla="*/ 2958682 h 6778442"/>
                <a:gd name="connsiteX51" fmla="*/ 2119294 w 2386760"/>
                <a:gd name="connsiteY51" fmla="*/ 3033727 h 6778442"/>
                <a:gd name="connsiteX52" fmla="*/ 2120809 w 2386760"/>
                <a:gd name="connsiteY52" fmla="*/ 3110072 h 6778442"/>
                <a:gd name="connsiteX53" fmla="*/ 2054639 w 2386760"/>
                <a:gd name="connsiteY53" fmla="*/ 3399142 h 6778442"/>
                <a:gd name="connsiteX54" fmla="*/ 1932474 w 2386760"/>
                <a:gd name="connsiteY54" fmla="*/ 3752794 h 6778442"/>
                <a:gd name="connsiteX55" fmla="*/ 1789456 w 2386760"/>
                <a:gd name="connsiteY55" fmla="*/ 4168429 h 6778442"/>
                <a:gd name="connsiteX56" fmla="*/ 1712317 w 2386760"/>
                <a:gd name="connsiteY56" fmla="*/ 4511979 h 6778442"/>
                <a:gd name="connsiteX57" fmla="*/ 1804680 w 2386760"/>
                <a:gd name="connsiteY57" fmla="*/ 4659761 h 6778442"/>
                <a:gd name="connsiteX58" fmla="*/ 2054062 w 2386760"/>
                <a:gd name="connsiteY58" fmla="*/ 5075397 h 6778442"/>
                <a:gd name="connsiteX59" fmla="*/ 2220317 w 2386760"/>
                <a:gd name="connsiteY59" fmla="*/ 5481797 h 6778442"/>
                <a:gd name="connsiteX60" fmla="*/ 2331153 w 2386760"/>
                <a:gd name="connsiteY60" fmla="*/ 5786597 h 6778442"/>
                <a:gd name="connsiteX61" fmla="*/ 2386571 w 2386760"/>
                <a:gd name="connsiteY61" fmla="*/ 6119106 h 6778442"/>
                <a:gd name="connsiteX62" fmla="*/ 2349626 w 2386760"/>
                <a:gd name="connsiteY62" fmla="*/ 6266888 h 6778442"/>
                <a:gd name="connsiteX63" fmla="*/ 2358285 w 2386760"/>
                <a:gd name="connsiteY63" fmla="*/ 6347706 h 6778442"/>
                <a:gd name="connsiteX64" fmla="*/ 2266499 w 2386760"/>
                <a:gd name="connsiteY64" fmla="*/ 6377725 h 6778442"/>
                <a:gd name="connsiteX65" fmla="*/ 2220317 w 2386760"/>
                <a:gd name="connsiteY65" fmla="*/ 6460852 h 6778442"/>
                <a:gd name="connsiteX66" fmla="*/ 2174135 w 2386760"/>
                <a:gd name="connsiteY66" fmla="*/ 6608634 h 6778442"/>
                <a:gd name="connsiteX67" fmla="*/ 2174135 w 2386760"/>
                <a:gd name="connsiteY67" fmla="*/ 6719470 h 6778442"/>
                <a:gd name="connsiteX68" fmla="*/ 1952462 w 2386760"/>
                <a:gd name="connsiteY68" fmla="*/ 6774888 h 6778442"/>
                <a:gd name="connsiteX69" fmla="*/ 1749262 w 2386760"/>
                <a:gd name="connsiteY69" fmla="*/ 6756415 h 6778442"/>
                <a:gd name="connsiteX70" fmla="*/ 1740026 w 2386760"/>
                <a:gd name="connsiteY70" fmla="*/ 6700997 h 6778442"/>
                <a:gd name="connsiteX71" fmla="*/ 1666135 w 2386760"/>
                <a:gd name="connsiteY71" fmla="*/ 6756415 h 6778442"/>
                <a:gd name="connsiteX72" fmla="*/ 1518353 w 2386760"/>
                <a:gd name="connsiteY72" fmla="*/ 6774888 h 6778442"/>
                <a:gd name="connsiteX73" fmla="*/ 1065771 w 2386760"/>
                <a:gd name="connsiteY73" fmla="*/ 6774888 h 6778442"/>
                <a:gd name="connsiteX74" fmla="*/ 1001117 w 2386760"/>
                <a:gd name="connsiteY74" fmla="*/ 6737943 h 6778442"/>
                <a:gd name="connsiteX75" fmla="*/ 1075008 w 2386760"/>
                <a:gd name="connsiteY75" fmla="*/ 6580925 h 6778442"/>
                <a:gd name="connsiteX76" fmla="*/ 1232026 w 2386760"/>
                <a:gd name="connsiteY76" fmla="*/ 6543979 h 6778442"/>
                <a:gd name="connsiteX77" fmla="*/ 1324389 w 2386760"/>
                <a:gd name="connsiteY77" fmla="*/ 6479325 h 6778442"/>
                <a:gd name="connsiteX78" fmla="*/ 1262621 w 2386760"/>
                <a:gd name="connsiteY78" fmla="*/ 6365602 h 6778442"/>
                <a:gd name="connsiteX0" fmla="*/ 1262621 w 2386760"/>
                <a:gd name="connsiteY0" fmla="*/ 6365602 h 6778442"/>
                <a:gd name="connsiteX1" fmla="*/ 1339687 w 2386760"/>
                <a:gd name="connsiteY1" fmla="*/ 6253034 h 6778442"/>
                <a:gd name="connsiteX2" fmla="*/ 1493530 w 2386760"/>
                <a:gd name="connsiteY2" fmla="*/ 6198193 h 6778442"/>
                <a:gd name="connsiteX3" fmla="*/ 1379808 w 2386760"/>
                <a:gd name="connsiteY3" fmla="*/ 5888197 h 6778442"/>
                <a:gd name="connsiteX4" fmla="*/ 1195080 w 2386760"/>
                <a:gd name="connsiteY4" fmla="*/ 5315543 h 6778442"/>
                <a:gd name="connsiteX5" fmla="*/ 908753 w 2386760"/>
                <a:gd name="connsiteY5" fmla="*/ 4705943 h 6778442"/>
                <a:gd name="connsiteX6" fmla="*/ 871808 w 2386760"/>
                <a:gd name="connsiteY6" fmla="*/ 4484270 h 6778442"/>
                <a:gd name="connsiteX7" fmla="*/ 931699 w 2386760"/>
                <a:gd name="connsiteY7" fmla="*/ 3984063 h 6778442"/>
                <a:gd name="connsiteX8" fmla="*/ 1075008 w 2386760"/>
                <a:gd name="connsiteY8" fmla="*/ 3200415 h 6778442"/>
                <a:gd name="connsiteX9" fmla="*/ 1077967 w 2386760"/>
                <a:gd name="connsiteY9" fmla="*/ 2601206 h 6778442"/>
                <a:gd name="connsiteX10" fmla="*/ 992963 w 2386760"/>
                <a:gd name="connsiteY10" fmla="*/ 2349010 h 6778442"/>
                <a:gd name="connsiteX11" fmla="*/ 786082 w 2386760"/>
                <a:gd name="connsiteY11" fmla="*/ 2515842 h 6778442"/>
                <a:gd name="connsiteX12" fmla="*/ 424709 w 2386760"/>
                <a:gd name="connsiteY12" fmla="*/ 2794954 h 6778442"/>
                <a:gd name="connsiteX13" fmla="*/ 171070 w 2386760"/>
                <a:gd name="connsiteY13" fmla="*/ 2955652 h 6778442"/>
                <a:gd name="connsiteX14" fmla="*/ 207727 w 2386760"/>
                <a:gd name="connsiteY14" fmla="*/ 2852537 h 6778442"/>
                <a:gd name="connsiteX15" fmla="*/ 75893 w 2386760"/>
                <a:gd name="connsiteY15" fmla="*/ 2914160 h 6778442"/>
                <a:gd name="connsiteX16" fmla="*/ 145454 w 2386760"/>
                <a:gd name="connsiteY16" fmla="*/ 2799643 h 6778442"/>
                <a:gd name="connsiteX17" fmla="*/ 54 w 2386760"/>
                <a:gd name="connsiteY17" fmla="*/ 2826558 h 6778442"/>
                <a:gd name="connsiteX18" fmla="*/ 127053 w 2386760"/>
                <a:gd name="connsiteY18" fmla="*/ 2701435 h 6778442"/>
                <a:gd name="connsiteX19" fmla="*/ 4168 w 2386760"/>
                <a:gd name="connsiteY19" fmla="*/ 2623070 h 6778442"/>
                <a:gd name="connsiteX20" fmla="*/ 240920 w 2386760"/>
                <a:gd name="connsiteY20" fmla="*/ 2540160 h 6778442"/>
                <a:gd name="connsiteX21" fmla="*/ 219634 w 2386760"/>
                <a:gd name="connsiteY21" fmla="*/ 2466558 h 6778442"/>
                <a:gd name="connsiteX22" fmla="*/ 409702 w 2386760"/>
                <a:gd name="connsiteY22" fmla="*/ 2444405 h 6778442"/>
                <a:gd name="connsiteX23" fmla="*/ 779454 w 2386760"/>
                <a:gd name="connsiteY23" fmla="*/ 2101668 h 6778442"/>
                <a:gd name="connsiteX24" fmla="*/ 788897 w 2386760"/>
                <a:gd name="connsiteY24" fmla="*/ 1819290 h 6778442"/>
                <a:gd name="connsiteX25" fmla="*/ 753611 w 2386760"/>
                <a:gd name="connsiteY25" fmla="*/ 1532097 h 6778442"/>
                <a:gd name="connsiteX26" fmla="*/ 778145 w 2386760"/>
                <a:gd name="connsiteY26" fmla="*/ 1204423 h 6778442"/>
                <a:gd name="connsiteX27" fmla="*/ 936245 w 2386760"/>
                <a:gd name="connsiteY27" fmla="*/ 1013851 h 6778442"/>
                <a:gd name="connsiteX28" fmla="*/ 879024 w 2386760"/>
                <a:gd name="connsiteY28" fmla="*/ 889953 h 6778442"/>
                <a:gd name="connsiteX29" fmla="*/ 774465 w 2386760"/>
                <a:gd name="connsiteY29" fmla="*/ 861090 h 6778442"/>
                <a:gd name="connsiteX30" fmla="*/ 725253 w 2386760"/>
                <a:gd name="connsiteY30" fmla="*/ 607595 h 6778442"/>
                <a:gd name="connsiteX31" fmla="*/ 703244 w 2386760"/>
                <a:gd name="connsiteY31" fmla="*/ 621882 h 6778442"/>
                <a:gd name="connsiteX32" fmla="*/ 674237 w 2386760"/>
                <a:gd name="connsiteY32" fmla="*/ 450794 h 6778442"/>
                <a:gd name="connsiteX33" fmla="*/ 689750 w 2386760"/>
                <a:gd name="connsiteY33" fmla="*/ 312175 h 6778442"/>
                <a:gd name="connsiteX34" fmla="*/ 703256 w 2386760"/>
                <a:gd name="connsiteY34" fmla="*/ 122849 h 6778442"/>
                <a:gd name="connsiteX35" fmla="*/ 778218 w 2386760"/>
                <a:gd name="connsiteY35" fmla="*/ 78381 h 6778442"/>
                <a:gd name="connsiteX36" fmla="*/ 910051 w 2386760"/>
                <a:gd name="connsiteY36" fmla="*/ 16972 h 6778442"/>
                <a:gd name="connsiteX37" fmla="*/ 1167155 w 2386760"/>
                <a:gd name="connsiteY37" fmla="*/ 5716 h 6778442"/>
                <a:gd name="connsiteX38" fmla="*/ 1312856 w 2386760"/>
                <a:gd name="connsiteY38" fmla="*/ 96654 h 6778442"/>
                <a:gd name="connsiteX39" fmla="*/ 1366674 w 2386760"/>
                <a:gd name="connsiteY39" fmla="*/ 237780 h 6778442"/>
                <a:gd name="connsiteX40" fmla="*/ 1363427 w 2386760"/>
                <a:gd name="connsiteY40" fmla="*/ 421352 h 6778442"/>
                <a:gd name="connsiteX41" fmla="*/ 1361767 w 2386760"/>
                <a:gd name="connsiteY41" fmla="*/ 630470 h 6778442"/>
                <a:gd name="connsiteX42" fmla="*/ 1405568 w 2386760"/>
                <a:gd name="connsiteY42" fmla="*/ 786189 h 6778442"/>
                <a:gd name="connsiteX43" fmla="*/ 1641468 w 2386760"/>
                <a:gd name="connsiteY43" fmla="*/ 865798 h 6778442"/>
                <a:gd name="connsiteX44" fmla="*/ 1823875 w 2386760"/>
                <a:gd name="connsiteY44" fmla="*/ 990544 h 6778442"/>
                <a:gd name="connsiteX45" fmla="*/ 1968482 w 2386760"/>
                <a:gd name="connsiteY45" fmla="*/ 1211134 h 6778442"/>
                <a:gd name="connsiteX46" fmla="*/ 2192896 w 2386760"/>
                <a:gd name="connsiteY46" fmla="*/ 1685724 h 6778442"/>
                <a:gd name="connsiteX47" fmla="*/ 2285549 w 2386760"/>
                <a:gd name="connsiteY47" fmla="*/ 1887697 h 6778442"/>
                <a:gd name="connsiteX48" fmla="*/ 2347463 w 2386760"/>
                <a:gd name="connsiteY48" fmla="*/ 2138667 h 6778442"/>
                <a:gd name="connsiteX49" fmla="*/ 2272704 w 2386760"/>
                <a:gd name="connsiteY49" fmla="*/ 2667377 h 6778442"/>
                <a:gd name="connsiteX50" fmla="*/ 2201194 w 2386760"/>
                <a:gd name="connsiteY50" fmla="*/ 2958682 h 6778442"/>
                <a:gd name="connsiteX51" fmla="*/ 2119294 w 2386760"/>
                <a:gd name="connsiteY51" fmla="*/ 3033727 h 6778442"/>
                <a:gd name="connsiteX52" fmla="*/ 2120809 w 2386760"/>
                <a:gd name="connsiteY52" fmla="*/ 3110072 h 6778442"/>
                <a:gd name="connsiteX53" fmla="*/ 2054639 w 2386760"/>
                <a:gd name="connsiteY53" fmla="*/ 3399142 h 6778442"/>
                <a:gd name="connsiteX54" fmla="*/ 1932474 w 2386760"/>
                <a:gd name="connsiteY54" fmla="*/ 3752794 h 6778442"/>
                <a:gd name="connsiteX55" fmla="*/ 1789456 w 2386760"/>
                <a:gd name="connsiteY55" fmla="*/ 4168429 h 6778442"/>
                <a:gd name="connsiteX56" fmla="*/ 1712317 w 2386760"/>
                <a:gd name="connsiteY56" fmla="*/ 4511979 h 6778442"/>
                <a:gd name="connsiteX57" fmla="*/ 1804680 w 2386760"/>
                <a:gd name="connsiteY57" fmla="*/ 4659761 h 6778442"/>
                <a:gd name="connsiteX58" fmla="*/ 2054062 w 2386760"/>
                <a:gd name="connsiteY58" fmla="*/ 5075397 h 6778442"/>
                <a:gd name="connsiteX59" fmla="*/ 2220317 w 2386760"/>
                <a:gd name="connsiteY59" fmla="*/ 5481797 h 6778442"/>
                <a:gd name="connsiteX60" fmla="*/ 2331153 w 2386760"/>
                <a:gd name="connsiteY60" fmla="*/ 5786597 h 6778442"/>
                <a:gd name="connsiteX61" fmla="*/ 2386571 w 2386760"/>
                <a:gd name="connsiteY61" fmla="*/ 6119106 h 6778442"/>
                <a:gd name="connsiteX62" fmla="*/ 2349626 w 2386760"/>
                <a:gd name="connsiteY62" fmla="*/ 6266888 h 6778442"/>
                <a:gd name="connsiteX63" fmla="*/ 2358285 w 2386760"/>
                <a:gd name="connsiteY63" fmla="*/ 6347706 h 6778442"/>
                <a:gd name="connsiteX64" fmla="*/ 2266499 w 2386760"/>
                <a:gd name="connsiteY64" fmla="*/ 6377725 h 6778442"/>
                <a:gd name="connsiteX65" fmla="*/ 2220317 w 2386760"/>
                <a:gd name="connsiteY65" fmla="*/ 6460852 h 6778442"/>
                <a:gd name="connsiteX66" fmla="*/ 2174135 w 2386760"/>
                <a:gd name="connsiteY66" fmla="*/ 6608634 h 6778442"/>
                <a:gd name="connsiteX67" fmla="*/ 2174135 w 2386760"/>
                <a:gd name="connsiteY67" fmla="*/ 6719470 h 6778442"/>
                <a:gd name="connsiteX68" fmla="*/ 1952462 w 2386760"/>
                <a:gd name="connsiteY68" fmla="*/ 6774888 h 6778442"/>
                <a:gd name="connsiteX69" fmla="*/ 1749262 w 2386760"/>
                <a:gd name="connsiteY69" fmla="*/ 6756415 h 6778442"/>
                <a:gd name="connsiteX70" fmla="*/ 1740026 w 2386760"/>
                <a:gd name="connsiteY70" fmla="*/ 6700997 h 6778442"/>
                <a:gd name="connsiteX71" fmla="*/ 1666135 w 2386760"/>
                <a:gd name="connsiteY71" fmla="*/ 6756415 h 6778442"/>
                <a:gd name="connsiteX72" fmla="*/ 1518353 w 2386760"/>
                <a:gd name="connsiteY72" fmla="*/ 6774888 h 6778442"/>
                <a:gd name="connsiteX73" fmla="*/ 1065771 w 2386760"/>
                <a:gd name="connsiteY73" fmla="*/ 6774888 h 6778442"/>
                <a:gd name="connsiteX74" fmla="*/ 1001117 w 2386760"/>
                <a:gd name="connsiteY74" fmla="*/ 6737943 h 6778442"/>
                <a:gd name="connsiteX75" fmla="*/ 1075008 w 2386760"/>
                <a:gd name="connsiteY75" fmla="*/ 6580925 h 6778442"/>
                <a:gd name="connsiteX76" fmla="*/ 1232026 w 2386760"/>
                <a:gd name="connsiteY76" fmla="*/ 6543979 h 6778442"/>
                <a:gd name="connsiteX77" fmla="*/ 1324389 w 2386760"/>
                <a:gd name="connsiteY77" fmla="*/ 6479325 h 6778442"/>
                <a:gd name="connsiteX78" fmla="*/ 1262621 w 2386760"/>
                <a:gd name="connsiteY78" fmla="*/ 6365602 h 6778442"/>
                <a:gd name="connsiteX0" fmla="*/ 1262621 w 2386760"/>
                <a:gd name="connsiteY0" fmla="*/ 6365602 h 6778442"/>
                <a:gd name="connsiteX1" fmla="*/ 1339687 w 2386760"/>
                <a:gd name="connsiteY1" fmla="*/ 6253034 h 6778442"/>
                <a:gd name="connsiteX2" fmla="*/ 1493530 w 2386760"/>
                <a:gd name="connsiteY2" fmla="*/ 6198193 h 6778442"/>
                <a:gd name="connsiteX3" fmla="*/ 1379808 w 2386760"/>
                <a:gd name="connsiteY3" fmla="*/ 5888197 h 6778442"/>
                <a:gd name="connsiteX4" fmla="*/ 1195080 w 2386760"/>
                <a:gd name="connsiteY4" fmla="*/ 5315543 h 6778442"/>
                <a:gd name="connsiteX5" fmla="*/ 908753 w 2386760"/>
                <a:gd name="connsiteY5" fmla="*/ 4705943 h 6778442"/>
                <a:gd name="connsiteX6" fmla="*/ 871808 w 2386760"/>
                <a:gd name="connsiteY6" fmla="*/ 4484270 h 6778442"/>
                <a:gd name="connsiteX7" fmla="*/ 931699 w 2386760"/>
                <a:gd name="connsiteY7" fmla="*/ 3984063 h 6778442"/>
                <a:gd name="connsiteX8" fmla="*/ 1075008 w 2386760"/>
                <a:gd name="connsiteY8" fmla="*/ 3200415 h 6778442"/>
                <a:gd name="connsiteX9" fmla="*/ 1077967 w 2386760"/>
                <a:gd name="connsiteY9" fmla="*/ 2601206 h 6778442"/>
                <a:gd name="connsiteX10" fmla="*/ 992963 w 2386760"/>
                <a:gd name="connsiteY10" fmla="*/ 2349010 h 6778442"/>
                <a:gd name="connsiteX11" fmla="*/ 786082 w 2386760"/>
                <a:gd name="connsiteY11" fmla="*/ 2515842 h 6778442"/>
                <a:gd name="connsiteX12" fmla="*/ 424709 w 2386760"/>
                <a:gd name="connsiteY12" fmla="*/ 2794954 h 6778442"/>
                <a:gd name="connsiteX13" fmla="*/ 171070 w 2386760"/>
                <a:gd name="connsiteY13" fmla="*/ 2955652 h 6778442"/>
                <a:gd name="connsiteX14" fmla="*/ 207727 w 2386760"/>
                <a:gd name="connsiteY14" fmla="*/ 2852537 h 6778442"/>
                <a:gd name="connsiteX15" fmla="*/ 75893 w 2386760"/>
                <a:gd name="connsiteY15" fmla="*/ 2914160 h 6778442"/>
                <a:gd name="connsiteX16" fmla="*/ 145454 w 2386760"/>
                <a:gd name="connsiteY16" fmla="*/ 2799643 h 6778442"/>
                <a:gd name="connsiteX17" fmla="*/ 54 w 2386760"/>
                <a:gd name="connsiteY17" fmla="*/ 2826558 h 6778442"/>
                <a:gd name="connsiteX18" fmla="*/ 127053 w 2386760"/>
                <a:gd name="connsiteY18" fmla="*/ 2701435 h 6778442"/>
                <a:gd name="connsiteX19" fmla="*/ 4168 w 2386760"/>
                <a:gd name="connsiteY19" fmla="*/ 2623070 h 6778442"/>
                <a:gd name="connsiteX20" fmla="*/ 240920 w 2386760"/>
                <a:gd name="connsiteY20" fmla="*/ 2540160 h 6778442"/>
                <a:gd name="connsiteX21" fmla="*/ 219634 w 2386760"/>
                <a:gd name="connsiteY21" fmla="*/ 2466558 h 6778442"/>
                <a:gd name="connsiteX22" fmla="*/ 409702 w 2386760"/>
                <a:gd name="connsiteY22" fmla="*/ 2444405 h 6778442"/>
                <a:gd name="connsiteX23" fmla="*/ 779454 w 2386760"/>
                <a:gd name="connsiteY23" fmla="*/ 2101668 h 6778442"/>
                <a:gd name="connsiteX24" fmla="*/ 788897 w 2386760"/>
                <a:gd name="connsiteY24" fmla="*/ 1819290 h 6778442"/>
                <a:gd name="connsiteX25" fmla="*/ 753611 w 2386760"/>
                <a:gd name="connsiteY25" fmla="*/ 1532097 h 6778442"/>
                <a:gd name="connsiteX26" fmla="*/ 778145 w 2386760"/>
                <a:gd name="connsiteY26" fmla="*/ 1204423 h 6778442"/>
                <a:gd name="connsiteX27" fmla="*/ 936245 w 2386760"/>
                <a:gd name="connsiteY27" fmla="*/ 1013851 h 6778442"/>
                <a:gd name="connsiteX28" fmla="*/ 879024 w 2386760"/>
                <a:gd name="connsiteY28" fmla="*/ 889953 h 6778442"/>
                <a:gd name="connsiteX29" fmla="*/ 774465 w 2386760"/>
                <a:gd name="connsiteY29" fmla="*/ 861090 h 6778442"/>
                <a:gd name="connsiteX30" fmla="*/ 725253 w 2386760"/>
                <a:gd name="connsiteY30" fmla="*/ 607595 h 6778442"/>
                <a:gd name="connsiteX31" fmla="*/ 703244 w 2386760"/>
                <a:gd name="connsiteY31" fmla="*/ 621882 h 6778442"/>
                <a:gd name="connsiteX32" fmla="*/ 674237 w 2386760"/>
                <a:gd name="connsiteY32" fmla="*/ 450794 h 6778442"/>
                <a:gd name="connsiteX33" fmla="*/ 689750 w 2386760"/>
                <a:gd name="connsiteY33" fmla="*/ 312175 h 6778442"/>
                <a:gd name="connsiteX34" fmla="*/ 703256 w 2386760"/>
                <a:gd name="connsiteY34" fmla="*/ 122849 h 6778442"/>
                <a:gd name="connsiteX35" fmla="*/ 778218 w 2386760"/>
                <a:gd name="connsiteY35" fmla="*/ 78381 h 6778442"/>
                <a:gd name="connsiteX36" fmla="*/ 910051 w 2386760"/>
                <a:gd name="connsiteY36" fmla="*/ 16972 h 6778442"/>
                <a:gd name="connsiteX37" fmla="*/ 1167155 w 2386760"/>
                <a:gd name="connsiteY37" fmla="*/ 5716 h 6778442"/>
                <a:gd name="connsiteX38" fmla="*/ 1312856 w 2386760"/>
                <a:gd name="connsiteY38" fmla="*/ 96654 h 6778442"/>
                <a:gd name="connsiteX39" fmla="*/ 1366674 w 2386760"/>
                <a:gd name="connsiteY39" fmla="*/ 237780 h 6778442"/>
                <a:gd name="connsiteX40" fmla="*/ 1363427 w 2386760"/>
                <a:gd name="connsiteY40" fmla="*/ 421352 h 6778442"/>
                <a:gd name="connsiteX41" fmla="*/ 1361767 w 2386760"/>
                <a:gd name="connsiteY41" fmla="*/ 630470 h 6778442"/>
                <a:gd name="connsiteX42" fmla="*/ 1405568 w 2386760"/>
                <a:gd name="connsiteY42" fmla="*/ 786189 h 6778442"/>
                <a:gd name="connsiteX43" fmla="*/ 1641468 w 2386760"/>
                <a:gd name="connsiteY43" fmla="*/ 865798 h 6778442"/>
                <a:gd name="connsiteX44" fmla="*/ 1823875 w 2386760"/>
                <a:gd name="connsiteY44" fmla="*/ 990544 h 6778442"/>
                <a:gd name="connsiteX45" fmla="*/ 1968482 w 2386760"/>
                <a:gd name="connsiteY45" fmla="*/ 1211134 h 6778442"/>
                <a:gd name="connsiteX46" fmla="*/ 2192896 w 2386760"/>
                <a:gd name="connsiteY46" fmla="*/ 1685724 h 6778442"/>
                <a:gd name="connsiteX47" fmla="*/ 2285549 w 2386760"/>
                <a:gd name="connsiteY47" fmla="*/ 1887697 h 6778442"/>
                <a:gd name="connsiteX48" fmla="*/ 2347463 w 2386760"/>
                <a:gd name="connsiteY48" fmla="*/ 2138667 h 6778442"/>
                <a:gd name="connsiteX49" fmla="*/ 2272704 w 2386760"/>
                <a:gd name="connsiteY49" fmla="*/ 2667377 h 6778442"/>
                <a:gd name="connsiteX50" fmla="*/ 2201194 w 2386760"/>
                <a:gd name="connsiteY50" fmla="*/ 2958682 h 6778442"/>
                <a:gd name="connsiteX51" fmla="*/ 2119294 w 2386760"/>
                <a:gd name="connsiteY51" fmla="*/ 3033727 h 6778442"/>
                <a:gd name="connsiteX52" fmla="*/ 2120809 w 2386760"/>
                <a:gd name="connsiteY52" fmla="*/ 3110072 h 6778442"/>
                <a:gd name="connsiteX53" fmla="*/ 2054639 w 2386760"/>
                <a:gd name="connsiteY53" fmla="*/ 3399142 h 6778442"/>
                <a:gd name="connsiteX54" fmla="*/ 1932474 w 2386760"/>
                <a:gd name="connsiteY54" fmla="*/ 3752794 h 6778442"/>
                <a:gd name="connsiteX55" fmla="*/ 1789456 w 2386760"/>
                <a:gd name="connsiteY55" fmla="*/ 4168429 h 6778442"/>
                <a:gd name="connsiteX56" fmla="*/ 1712317 w 2386760"/>
                <a:gd name="connsiteY56" fmla="*/ 4511979 h 6778442"/>
                <a:gd name="connsiteX57" fmla="*/ 1804680 w 2386760"/>
                <a:gd name="connsiteY57" fmla="*/ 4659761 h 6778442"/>
                <a:gd name="connsiteX58" fmla="*/ 2054062 w 2386760"/>
                <a:gd name="connsiteY58" fmla="*/ 5075397 h 6778442"/>
                <a:gd name="connsiteX59" fmla="*/ 2220317 w 2386760"/>
                <a:gd name="connsiteY59" fmla="*/ 5481797 h 6778442"/>
                <a:gd name="connsiteX60" fmla="*/ 2331153 w 2386760"/>
                <a:gd name="connsiteY60" fmla="*/ 5786597 h 6778442"/>
                <a:gd name="connsiteX61" fmla="*/ 2386571 w 2386760"/>
                <a:gd name="connsiteY61" fmla="*/ 6119106 h 6778442"/>
                <a:gd name="connsiteX62" fmla="*/ 2349626 w 2386760"/>
                <a:gd name="connsiteY62" fmla="*/ 6266888 h 6778442"/>
                <a:gd name="connsiteX63" fmla="*/ 2358285 w 2386760"/>
                <a:gd name="connsiteY63" fmla="*/ 6347706 h 6778442"/>
                <a:gd name="connsiteX64" fmla="*/ 2266499 w 2386760"/>
                <a:gd name="connsiteY64" fmla="*/ 6377725 h 6778442"/>
                <a:gd name="connsiteX65" fmla="*/ 2220317 w 2386760"/>
                <a:gd name="connsiteY65" fmla="*/ 6460852 h 6778442"/>
                <a:gd name="connsiteX66" fmla="*/ 2174135 w 2386760"/>
                <a:gd name="connsiteY66" fmla="*/ 6608634 h 6778442"/>
                <a:gd name="connsiteX67" fmla="*/ 2174135 w 2386760"/>
                <a:gd name="connsiteY67" fmla="*/ 6719470 h 6778442"/>
                <a:gd name="connsiteX68" fmla="*/ 1952462 w 2386760"/>
                <a:gd name="connsiteY68" fmla="*/ 6774888 h 6778442"/>
                <a:gd name="connsiteX69" fmla="*/ 1749262 w 2386760"/>
                <a:gd name="connsiteY69" fmla="*/ 6756415 h 6778442"/>
                <a:gd name="connsiteX70" fmla="*/ 1740026 w 2386760"/>
                <a:gd name="connsiteY70" fmla="*/ 6700997 h 6778442"/>
                <a:gd name="connsiteX71" fmla="*/ 1666135 w 2386760"/>
                <a:gd name="connsiteY71" fmla="*/ 6756415 h 6778442"/>
                <a:gd name="connsiteX72" fmla="*/ 1518353 w 2386760"/>
                <a:gd name="connsiteY72" fmla="*/ 6774888 h 6778442"/>
                <a:gd name="connsiteX73" fmla="*/ 1065771 w 2386760"/>
                <a:gd name="connsiteY73" fmla="*/ 6774888 h 6778442"/>
                <a:gd name="connsiteX74" fmla="*/ 1001117 w 2386760"/>
                <a:gd name="connsiteY74" fmla="*/ 6737943 h 6778442"/>
                <a:gd name="connsiteX75" fmla="*/ 1075008 w 2386760"/>
                <a:gd name="connsiteY75" fmla="*/ 6580925 h 6778442"/>
                <a:gd name="connsiteX76" fmla="*/ 1232026 w 2386760"/>
                <a:gd name="connsiteY76" fmla="*/ 6543979 h 6778442"/>
                <a:gd name="connsiteX77" fmla="*/ 1324389 w 2386760"/>
                <a:gd name="connsiteY77" fmla="*/ 6479325 h 6778442"/>
                <a:gd name="connsiteX78" fmla="*/ 1262621 w 2386760"/>
                <a:gd name="connsiteY78" fmla="*/ 6365602 h 6778442"/>
                <a:gd name="connsiteX0" fmla="*/ 1262621 w 2386760"/>
                <a:gd name="connsiteY0" fmla="*/ 6365602 h 6778442"/>
                <a:gd name="connsiteX1" fmla="*/ 1339687 w 2386760"/>
                <a:gd name="connsiteY1" fmla="*/ 6253034 h 6778442"/>
                <a:gd name="connsiteX2" fmla="*/ 1493530 w 2386760"/>
                <a:gd name="connsiteY2" fmla="*/ 6198193 h 6778442"/>
                <a:gd name="connsiteX3" fmla="*/ 1379808 w 2386760"/>
                <a:gd name="connsiteY3" fmla="*/ 5888197 h 6778442"/>
                <a:gd name="connsiteX4" fmla="*/ 1195080 w 2386760"/>
                <a:gd name="connsiteY4" fmla="*/ 5315543 h 6778442"/>
                <a:gd name="connsiteX5" fmla="*/ 908753 w 2386760"/>
                <a:gd name="connsiteY5" fmla="*/ 4705943 h 6778442"/>
                <a:gd name="connsiteX6" fmla="*/ 871808 w 2386760"/>
                <a:gd name="connsiteY6" fmla="*/ 4484270 h 6778442"/>
                <a:gd name="connsiteX7" fmla="*/ 931699 w 2386760"/>
                <a:gd name="connsiteY7" fmla="*/ 3984063 h 6778442"/>
                <a:gd name="connsiteX8" fmla="*/ 1075008 w 2386760"/>
                <a:gd name="connsiteY8" fmla="*/ 3200415 h 6778442"/>
                <a:gd name="connsiteX9" fmla="*/ 1077967 w 2386760"/>
                <a:gd name="connsiteY9" fmla="*/ 2601206 h 6778442"/>
                <a:gd name="connsiteX10" fmla="*/ 992963 w 2386760"/>
                <a:gd name="connsiteY10" fmla="*/ 2349010 h 6778442"/>
                <a:gd name="connsiteX11" fmla="*/ 786082 w 2386760"/>
                <a:gd name="connsiteY11" fmla="*/ 2515842 h 6778442"/>
                <a:gd name="connsiteX12" fmla="*/ 424709 w 2386760"/>
                <a:gd name="connsiteY12" fmla="*/ 2794954 h 6778442"/>
                <a:gd name="connsiteX13" fmla="*/ 171070 w 2386760"/>
                <a:gd name="connsiteY13" fmla="*/ 2955652 h 6778442"/>
                <a:gd name="connsiteX14" fmla="*/ 207727 w 2386760"/>
                <a:gd name="connsiteY14" fmla="*/ 2852537 h 6778442"/>
                <a:gd name="connsiteX15" fmla="*/ 75893 w 2386760"/>
                <a:gd name="connsiteY15" fmla="*/ 2914160 h 6778442"/>
                <a:gd name="connsiteX16" fmla="*/ 145454 w 2386760"/>
                <a:gd name="connsiteY16" fmla="*/ 2799643 h 6778442"/>
                <a:gd name="connsiteX17" fmla="*/ 54 w 2386760"/>
                <a:gd name="connsiteY17" fmla="*/ 2826558 h 6778442"/>
                <a:gd name="connsiteX18" fmla="*/ 127053 w 2386760"/>
                <a:gd name="connsiteY18" fmla="*/ 2701435 h 6778442"/>
                <a:gd name="connsiteX19" fmla="*/ 4168 w 2386760"/>
                <a:gd name="connsiteY19" fmla="*/ 2623070 h 6778442"/>
                <a:gd name="connsiteX20" fmla="*/ 240920 w 2386760"/>
                <a:gd name="connsiteY20" fmla="*/ 2540160 h 6778442"/>
                <a:gd name="connsiteX21" fmla="*/ 219634 w 2386760"/>
                <a:gd name="connsiteY21" fmla="*/ 2466558 h 6778442"/>
                <a:gd name="connsiteX22" fmla="*/ 409702 w 2386760"/>
                <a:gd name="connsiteY22" fmla="*/ 2444405 h 6778442"/>
                <a:gd name="connsiteX23" fmla="*/ 779454 w 2386760"/>
                <a:gd name="connsiteY23" fmla="*/ 2101668 h 6778442"/>
                <a:gd name="connsiteX24" fmla="*/ 788897 w 2386760"/>
                <a:gd name="connsiteY24" fmla="*/ 1819290 h 6778442"/>
                <a:gd name="connsiteX25" fmla="*/ 753611 w 2386760"/>
                <a:gd name="connsiteY25" fmla="*/ 1532097 h 6778442"/>
                <a:gd name="connsiteX26" fmla="*/ 778145 w 2386760"/>
                <a:gd name="connsiteY26" fmla="*/ 1204423 h 6778442"/>
                <a:gd name="connsiteX27" fmla="*/ 936245 w 2386760"/>
                <a:gd name="connsiteY27" fmla="*/ 1013851 h 6778442"/>
                <a:gd name="connsiteX28" fmla="*/ 879024 w 2386760"/>
                <a:gd name="connsiteY28" fmla="*/ 889953 h 6778442"/>
                <a:gd name="connsiteX29" fmla="*/ 774465 w 2386760"/>
                <a:gd name="connsiteY29" fmla="*/ 861090 h 6778442"/>
                <a:gd name="connsiteX30" fmla="*/ 744303 w 2386760"/>
                <a:gd name="connsiteY30" fmla="*/ 655220 h 6778442"/>
                <a:gd name="connsiteX31" fmla="*/ 703244 w 2386760"/>
                <a:gd name="connsiteY31" fmla="*/ 621882 h 6778442"/>
                <a:gd name="connsiteX32" fmla="*/ 674237 w 2386760"/>
                <a:gd name="connsiteY32" fmla="*/ 450794 h 6778442"/>
                <a:gd name="connsiteX33" fmla="*/ 689750 w 2386760"/>
                <a:gd name="connsiteY33" fmla="*/ 312175 h 6778442"/>
                <a:gd name="connsiteX34" fmla="*/ 703256 w 2386760"/>
                <a:gd name="connsiteY34" fmla="*/ 122849 h 6778442"/>
                <a:gd name="connsiteX35" fmla="*/ 778218 w 2386760"/>
                <a:gd name="connsiteY35" fmla="*/ 78381 h 6778442"/>
                <a:gd name="connsiteX36" fmla="*/ 910051 w 2386760"/>
                <a:gd name="connsiteY36" fmla="*/ 16972 h 6778442"/>
                <a:gd name="connsiteX37" fmla="*/ 1167155 w 2386760"/>
                <a:gd name="connsiteY37" fmla="*/ 5716 h 6778442"/>
                <a:gd name="connsiteX38" fmla="*/ 1312856 w 2386760"/>
                <a:gd name="connsiteY38" fmla="*/ 96654 h 6778442"/>
                <a:gd name="connsiteX39" fmla="*/ 1366674 w 2386760"/>
                <a:gd name="connsiteY39" fmla="*/ 237780 h 6778442"/>
                <a:gd name="connsiteX40" fmla="*/ 1363427 w 2386760"/>
                <a:gd name="connsiteY40" fmla="*/ 421352 h 6778442"/>
                <a:gd name="connsiteX41" fmla="*/ 1361767 w 2386760"/>
                <a:gd name="connsiteY41" fmla="*/ 630470 h 6778442"/>
                <a:gd name="connsiteX42" fmla="*/ 1405568 w 2386760"/>
                <a:gd name="connsiteY42" fmla="*/ 786189 h 6778442"/>
                <a:gd name="connsiteX43" fmla="*/ 1641468 w 2386760"/>
                <a:gd name="connsiteY43" fmla="*/ 865798 h 6778442"/>
                <a:gd name="connsiteX44" fmla="*/ 1823875 w 2386760"/>
                <a:gd name="connsiteY44" fmla="*/ 990544 h 6778442"/>
                <a:gd name="connsiteX45" fmla="*/ 1968482 w 2386760"/>
                <a:gd name="connsiteY45" fmla="*/ 1211134 h 6778442"/>
                <a:gd name="connsiteX46" fmla="*/ 2192896 w 2386760"/>
                <a:gd name="connsiteY46" fmla="*/ 1685724 h 6778442"/>
                <a:gd name="connsiteX47" fmla="*/ 2285549 w 2386760"/>
                <a:gd name="connsiteY47" fmla="*/ 1887697 h 6778442"/>
                <a:gd name="connsiteX48" fmla="*/ 2347463 w 2386760"/>
                <a:gd name="connsiteY48" fmla="*/ 2138667 h 6778442"/>
                <a:gd name="connsiteX49" fmla="*/ 2272704 w 2386760"/>
                <a:gd name="connsiteY49" fmla="*/ 2667377 h 6778442"/>
                <a:gd name="connsiteX50" fmla="*/ 2201194 w 2386760"/>
                <a:gd name="connsiteY50" fmla="*/ 2958682 h 6778442"/>
                <a:gd name="connsiteX51" fmla="*/ 2119294 w 2386760"/>
                <a:gd name="connsiteY51" fmla="*/ 3033727 h 6778442"/>
                <a:gd name="connsiteX52" fmla="*/ 2120809 w 2386760"/>
                <a:gd name="connsiteY52" fmla="*/ 3110072 h 6778442"/>
                <a:gd name="connsiteX53" fmla="*/ 2054639 w 2386760"/>
                <a:gd name="connsiteY53" fmla="*/ 3399142 h 6778442"/>
                <a:gd name="connsiteX54" fmla="*/ 1932474 w 2386760"/>
                <a:gd name="connsiteY54" fmla="*/ 3752794 h 6778442"/>
                <a:gd name="connsiteX55" fmla="*/ 1789456 w 2386760"/>
                <a:gd name="connsiteY55" fmla="*/ 4168429 h 6778442"/>
                <a:gd name="connsiteX56" fmla="*/ 1712317 w 2386760"/>
                <a:gd name="connsiteY56" fmla="*/ 4511979 h 6778442"/>
                <a:gd name="connsiteX57" fmla="*/ 1804680 w 2386760"/>
                <a:gd name="connsiteY57" fmla="*/ 4659761 h 6778442"/>
                <a:gd name="connsiteX58" fmla="*/ 2054062 w 2386760"/>
                <a:gd name="connsiteY58" fmla="*/ 5075397 h 6778442"/>
                <a:gd name="connsiteX59" fmla="*/ 2220317 w 2386760"/>
                <a:gd name="connsiteY59" fmla="*/ 5481797 h 6778442"/>
                <a:gd name="connsiteX60" fmla="*/ 2331153 w 2386760"/>
                <a:gd name="connsiteY60" fmla="*/ 5786597 h 6778442"/>
                <a:gd name="connsiteX61" fmla="*/ 2386571 w 2386760"/>
                <a:gd name="connsiteY61" fmla="*/ 6119106 h 6778442"/>
                <a:gd name="connsiteX62" fmla="*/ 2349626 w 2386760"/>
                <a:gd name="connsiteY62" fmla="*/ 6266888 h 6778442"/>
                <a:gd name="connsiteX63" fmla="*/ 2358285 w 2386760"/>
                <a:gd name="connsiteY63" fmla="*/ 6347706 h 6778442"/>
                <a:gd name="connsiteX64" fmla="*/ 2266499 w 2386760"/>
                <a:gd name="connsiteY64" fmla="*/ 6377725 h 6778442"/>
                <a:gd name="connsiteX65" fmla="*/ 2220317 w 2386760"/>
                <a:gd name="connsiteY65" fmla="*/ 6460852 h 6778442"/>
                <a:gd name="connsiteX66" fmla="*/ 2174135 w 2386760"/>
                <a:gd name="connsiteY66" fmla="*/ 6608634 h 6778442"/>
                <a:gd name="connsiteX67" fmla="*/ 2174135 w 2386760"/>
                <a:gd name="connsiteY67" fmla="*/ 6719470 h 6778442"/>
                <a:gd name="connsiteX68" fmla="*/ 1952462 w 2386760"/>
                <a:gd name="connsiteY68" fmla="*/ 6774888 h 6778442"/>
                <a:gd name="connsiteX69" fmla="*/ 1749262 w 2386760"/>
                <a:gd name="connsiteY69" fmla="*/ 6756415 h 6778442"/>
                <a:gd name="connsiteX70" fmla="*/ 1740026 w 2386760"/>
                <a:gd name="connsiteY70" fmla="*/ 6700997 h 6778442"/>
                <a:gd name="connsiteX71" fmla="*/ 1666135 w 2386760"/>
                <a:gd name="connsiteY71" fmla="*/ 6756415 h 6778442"/>
                <a:gd name="connsiteX72" fmla="*/ 1518353 w 2386760"/>
                <a:gd name="connsiteY72" fmla="*/ 6774888 h 6778442"/>
                <a:gd name="connsiteX73" fmla="*/ 1065771 w 2386760"/>
                <a:gd name="connsiteY73" fmla="*/ 6774888 h 6778442"/>
                <a:gd name="connsiteX74" fmla="*/ 1001117 w 2386760"/>
                <a:gd name="connsiteY74" fmla="*/ 6737943 h 6778442"/>
                <a:gd name="connsiteX75" fmla="*/ 1075008 w 2386760"/>
                <a:gd name="connsiteY75" fmla="*/ 6580925 h 6778442"/>
                <a:gd name="connsiteX76" fmla="*/ 1232026 w 2386760"/>
                <a:gd name="connsiteY76" fmla="*/ 6543979 h 6778442"/>
                <a:gd name="connsiteX77" fmla="*/ 1324389 w 2386760"/>
                <a:gd name="connsiteY77" fmla="*/ 6479325 h 6778442"/>
                <a:gd name="connsiteX78" fmla="*/ 1262621 w 2386760"/>
                <a:gd name="connsiteY78" fmla="*/ 6365602 h 6778442"/>
                <a:gd name="connsiteX0" fmla="*/ 1262621 w 2386760"/>
                <a:gd name="connsiteY0" fmla="*/ 6365602 h 6778442"/>
                <a:gd name="connsiteX1" fmla="*/ 1339687 w 2386760"/>
                <a:gd name="connsiteY1" fmla="*/ 6253034 h 6778442"/>
                <a:gd name="connsiteX2" fmla="*/ 1493530 w 2386760"/>
                <a:gd name="connsiteY2" fmla="*/ 6198193 h 6778442"/>
                <a:gd name="connsiteX3" fmla="*/ 1379808 w 2386760"/>
                <a:gd name="connsiteY3" fmla="*/ 5888197 h 6778442"/>
                <a:gd name="connsiteX4" fmla="*/ 1195080 w 2386760"/>
                <a:gd name="connsiteY4" fmla="*/ 5315543 h 6778442"/>
                <a:gd name="connsiteX5" fmla="*/ 908753 w 2386760"/>
                <a:gd name="connsiteY5" fmla="*/ 4705943 h 6778442"/>
                <a:gd name="connsiteX6" fmla="*/ 871808 w 2386760"/>
                <a:gd name="connsiteY6" fmla="*/ 4484270 h 6778442"/>
                <a:gd name="connsiteX7" fmla="*/ 931699 w 2386760"/>
                <a:gd name="connsiteY7" fmla="*/ 3984063 h 6778442"/>
                <a:gd name="connsiteX8" fmla="*/ 1075008 w 2386760"/>
                <a:gd name="connsiteY8" fmla="*/ 3200415 h 6778442"/>
                <a:gd name="connsiteX9" fmla="*/ 1077967 w 2386760"/>
                <a:gd name="connsiteY9" fmla="*/ 2601206 h 6778442"/>
                <a:gd name="connsiteX10" fmla="*/ 992963 w 2386760"/>
                <a:gd name="connsiteY10" fmla="*/ 2349010 h 6778442"/>
                <a:gd name="connsiteX11" fmla="*/ 786082 w 2386760"/>
                <a:gd name="connsiteY11" fmla="*/ 2515842 h 6778442"/>
                <a:gd name="connsiteX12" fmla="*/ 424709 w 2386760"/>
                <a:gd name="connsiteY12" fmla="*/ 2794954 h 6778442"/>
                <a:gd name="connsiteX13" fmla="*/ 171070 w 2386760"/>
                <a:gd name="connsiteY13" fmla="*/ 2955652 h 6778442"/>
                <a:gd name="connsiteX14" fmla="*/ 207727 w 2386760"/>
                <a:gd name="connsiteY14" fmla="*/ 2852537 h 6778442"/>
                <a:gd name="connsiteX15" fmla="*/ 75893 w 2386760"/>
                <a:gd name="connsiteY15" fmla="*/ 2914160 h 6778442"/>
                <a:gd name="connsiteX16" fmla="*/ 145454 w 2386760"/>
                <a:gd name="connsiteY16" fmla="*/ 2799643 h 6778442"/>
                <a:gd name="connsiteX17" fmla="*/ 54 w 2386760"/>
                <a:gd name="connsiteY17" fmla="*/ 2826558 h 6778442"/>
                <a:gd name="connsiteX18" fmla="*/ 127053 w 2386760"/>
                <a:gd name="connsiteY18" fmla="*/ 2701435 h 6778442"/>
                <a:gd name="connsiteX19" fmla="*/ 4168 w 2386760"/>
                <a:gd name="connsiteY19" fmla="*/ 2623070 h 6778442"/>
                <a:gd name="connsiteX20" fmla="*/ 240920 w 2386760"/>
                <a:gd name="connsiteY20" fmla="*/ 2540160 h 6778442"/>
                <a:gd name="connsiteX21" fmla="*/ 219634 w 2386760"/>
                <a:gd name="connsiteY21" fmla="*/ 2466558 h 6778442"/>
                <a:gd name="connsiteX22" fmla="*/ 409702 w 2386760"/>
                <a:gd name="connsiteY22" fmla="*/ 2444405 h 6778442"/>
                <a:gd name="connsiteX23" fmla="*/ 779454 w 2386760"/>
                <a:gd name="connsiteY23" fmla="*/ 2101668 h 6778442"/>
                <a:gd name="connsiteX24" fmla="*/ 788897 w 2386760"/>
                <a:gd name="connsiteY24" fmla="*/ 1819290 h 6778442"/>
                <a:gd name="connsiteX25" fmla="*/ 753611 w 2386760"/>
                <a:gd name="connsiteY25" fmla="*/ 1532097 h 6778442"/>
                <a:gd name="connsiteX26" fmla="*/ 778145 w 2386760"/>
                <a:gd name="connsiteY26" fmla="*/ 1204423 h 6778442"/>
                <a:gd name="connsiteX27" fmla="*/ 936245 w 2386760"/>
                <a:gd name="connsiteY27" fmla="*/ 1013851 h 6778442"/>
                <a:gd name="connsiteX28" fmla="*/ 879024 w 2386760"/>
                <a:gd name="connsiteY28" fmla="*/ 889953 h 6778442"/>
                <a:gd name="connsiteX29" fmla="*/ 774465 w 2386760"/>
                <a:gd name="connsiteY29" fmla="*/ 861090 h 6778442"/>
                <a:gd name="connsiteX30" fmla="*/ 744303 w 2386760"/>
                <a:gd name="connsiteY30" fmla="*/ 679033 h 6778442"/>
                <a:gd name="connsiteX31" fmla="*/ 703244 w 2386760"/>
                <a:gd name="connsiteY31" fmla="*/ 621882 h 6778442"/>
                <a:gd name="connsiteX32" fmla="*/ 674237 w 2386760"/>
                <a:gd name="connsiteY32" fmla="*/ 450794 h 6778442"/>
                <a:gd name="connsiteX33" fmla="*/ 689750 w 2386760"/>
                <a:gd name="connsiteY33" fmla="*/ 312175 h 6778442"/>
                <a:gd name="connsiteX34" fmla="*/ 703256 w 2386760"/>
                <a:gd name="connsiteY34" fmla="*/ 122849 h 6778442"/>
                <a:gd name="connsiteX35" fmla="*/ 778218 w 2386760"/>
                <a:gd name="connsiteY35" fmla="*/ 78381 h 6778442"/>
                <a:gd name="connsiteX36" fmla="*/ 910051 w 2386760"/>
                <a:gd name="connsiteY36" fmla="*/ 16972 h 6778442"/>
                <a:gd name="connsiteX37" fmla="*/ 1167155 w 2386760"/>
                <a:gd name="connsiteY37" fmla="*/ 5716 h 6778442"/>
                <a:gd name="connsiteX38" fmla="*/ 1312856 w 2386760"/>
                <a:gd name="connsiteY38" fmla="*/ 96654 h 6778442"/>
                <a:gd name="connsiteX39" fmla="*/ 1366674 w 2386760"/>
                <a:gd name="connsiteY39" fmla="*/ 237780 h 6778442"/>
                <a:gd name="connsiteX40" fmla="*/ 1363427 w 2386760"/>
                <a:gd name="connsiteY40" fmla="*/ 421352 h 6778442"/>
                <a:gd name="connsiteX41" fmla="*/ 1361767 w 2386760"/>
                <a:gd name="connsiteY41" fmla="*/ 630470 h 6778442"/>
                <a:gd name="connsiteX42" fmla="*/ 1405568 w 2386760"/>
                <a:gd name="connsiteY42" fmla="*/ 786189 h 6778442"/>
                <a:gd name="connsiteX43" fmla="*/ 1641468 w 2386760"/>
                <a:gd name="connsiteY43" fmla="*/ 865798 h 6778442"/>
                <a:gd name="connsiteX44" fmla="*/ 1823875 w 2386760"/>
                <a:gd name="connsiteY44" fmla="*/ 990544 h 6778442"/>
                <a:gd name="connsiteX45" fmla="*/ 1968482 w 2386760"/>
                <a:gd name="connsiteY45" fmla="*/ 1211134 h 6778442"/>
                <a:gd name="connsiteX46" fmla="*/ 2192896 w 2386760"/>
                <a:gd name="connsiteY46" fmla="*/ 1685724 h 6778442"/>
                <a:gd name="connsiteX47" fmla="*/ 2285549 w 2386760"/>
                <a:gd name="connsiteY47" fmla="*/ 1887697 h 6778442"/>
                <a:gd name="connsiteX48" fmla="*/ 2347463 w 2386760"/>
                <a:gd name="connsiteY48" fmla="*/ 2138667 h 6778442"/>
                <a:gd name="connsiteX49" fmla="*/ 2272704 w 2386760"/>
                <a:gd name="connsiteY49" fmla="*/ 2667377 h 6778442"/>
                <a:gd name="connsiteX50" fmla="*/ 2201194 w 2386760"/>
                <a:gd name="connsiteY50" fmla="*/ 2958682 h 6778442"/>
                <a:gd name="connsiteX51" fmla="*/ 2119294 w 2386760"/>
                <a:gd name="connsiteY51" fmla="*/ 3033727 h 6778442"/>
                <a:gd name="connsiteX52" fmla="*/ 2120809 w 2386760"/>
                <a:gd name="connsiteY52" fmla="*/ 3110072 h 6778442"/>
                <a:gd name="connsiteX53" fmla="*/ 2054639 w 2386760"/>
                <a:gd name="connsiteY53" fmla="*/ 3399142 h 6778442"/>
                <a:gd name="connsiteX54" fmla="*/ 1932474 w 2386760"/>
                <a:gd name="connsiteY54" fmla="*/ 3752794 h 6778442"/>
                <a:gd name="connsiteX55" fmla="*/ 1789456 w 2386760"/>
                <a:gd name="connsiteY55" fmla="*/ 4168429 h 6778442"/>
                <a:gd name="connsiteX56" fmla="*/ 1712317 w 2386760"/>
                <a:gd name="connsiteY56" fmla="*/ 4511979 h 6778442"/>
                <a:gd name="connsiteX57" fmla="*/ 1804680 w 2386760"/>
                <a:gd name="connsiteY57" fmla="*/ 4659761 h 6778442"/>
                <a:gd name="connsiteX58" fmla="*/ 2054062 w 2386760"/>
                <a:gd name="connsiteY58" fmla="*/ 5075397 h 6778442"/>
                <a:gd name="connsiteX59" fmla="*/ 2220317 w 2386760"/>
                <a:gd name="connsiteY59" fmla="*/ 5481797 h 6778442"/>
                <a:gd name="connsiteX60" fmla="*/ 2331153 w 2386760"/>
                <a:gd name="connsiteY60" fmla="*/ 5786597 h 6778442"/>
                <a:gd name="connsiteX61" fmla="*/ 2386571 w 2386760"/>
                <a:gd name="connsiteY61" fmla="*/ 6119106 h 6778442"/>
                <a:gd name="connsiteX62" fmla="*/ 2349626 w 2386760"/>
                <a:gd name="connsiteY62" fmla="*/ 6266888 h 6778442"/>
                <a:gd name="connsiteX63" fmla="*/ 2358285 w 2386760"/>
                <a:gd name="connsiteY63" fmla="*/ 6347706 h 6778442"/>
                <a:gd name="connsiteX64" fmla="*/ 2266499 w 2386760"/>
                <a:gd name="connsiteY64" fmla="*/ 6377725 h 6778442"/>
                <a:gd name="connsiteX65" fmla="*/ 2220317 w 2386760"/>
                <a:gd name="connsiteY65" fmla="*/ 6460852 h 6778442"/>
                <a:gd name="connsiteX66" fmla="*/ 2174135 w 2386760"/>
                <a:gd name="connsiteY66" fmla="*/ 6608634 h 6778442"/>
                <a:gd name="connsiteX67" fmla="*/ 2174135 w 2386760"/>
                <a:gd name="connsiteY67" fmla="*/ 6719470 h 6778442"/>
                <a:gd name="connsiteX68" fmla="*/ 1952462 w 2386760"/>
                <a:gd name="connsiteY68" fmla="*/ 6774888 h 6778442"/>
                <a:gd name="connsiteX69" fmla="*/ 1749262 w 2386760"/>
                <a:gd name="connsiteY69" fmla="*/ 6756415 h 6778442"/>
                <a:gd name="connsiteX70" fmla="*/ 1740026 w 2386760"/>
                <a:gd name="connsiteY70" fmla="*/ 6700997 h 6778442"/>
                <a:gd name="connsiteX71" fmla="*/ 1666135 w 2386760"/>
                <a:gd name="connsiteY71" fmla="*/ 6756415 h 6778442"/>
                <a:gd name="connsiteX72" fmla="*/ 1518353 w 2386760"/>
                <a:gd name="connsiteY72" fmla="*/ 6774888 h 6778442"/>
                <a:gd name="connsiteX73" fmla="*/ 1065771 w 2386760"/>
                <a:gd name="connsiteY73" fmla="*/ 6774888 h 6778442"/>
                <a:gd name="connsiteX74" fmla="*/ 1001117 w 2386760"/>
                <a:gd name="connsiteY74" fmla="*/ 6737943 h 6778442"/>
                <a:gd name="connsiteX75" fmla="*/ 1075008 w 2386760"/>
                <a:gd name="connsiteY75" fmla="*/ 6580925 h 6778442"/>
                <a:gd name="connsiteX76" fmla="*/ 1232026 w 2386760"/>
                <a:gd name="connsiteY76" fmla="*/ 6543979 h 6778442"/>
                <a:gd name="connsiteX77" fmla="*/ 1324389 w 2386760"/>
                <a:gd name="connsiteY77" fmla="*/ 6479325 h 6778442"/>
                <a:gd name="connsiteX78" fmla="*/ 1262621 w 2386760"/>
                <a:gd name="connsiteY78" fmla="*/ 6365602 h 6778442"/>
                <a:gd name="connsiteX0" fmla="*/ 1262621 w 2386760"/>
                <a:gd name="connsiteY0" fmla="*/ 6365602 h 6778442"/>
                <a:gd name="connsiteX1" fmla="*/ 1339687 w 2386760"/>
                <a:gd name="connsiteY1" fmla="*/ 6253034 h 6778442"/>
                <a:gd name="connsiteX2" fmla="*/ 1493530 w 2386760"/>
                <a:gd name="connsiteY2" fmla="*/ 6198193 h 6778442"/>
                <a:gd name="connsiteX3" fmla="*/ 1379808 w 2386760"/>
                <a:gd name="connsiteY3" fmla="*/ 5888197 h 6778442"/>
                <a:gd name="connsiteX4" fmla="*/ 1195080 w 2386760"/>
                <a:gd name="connsiteY4" fmla="*/ 5315543 h 6778442"/>
                <a:gd name="connsiteX5" fmla="*/ 908753 w 2386760"/>
                <a:gd name="connsiteY5" fmla="*/ 4705943 h 6778442"/>
                <a:gd name="connsiteX6" fmla="*/ 871808 w 2386760"/>
                <a:gd name="connsiteY6" fmla="*/ 4484270 h 6778442"/>
                <a:gd name="connsiteX7" fmla="*/ 931699 w 2386760"/>
                <a:gd name="connsiteY7" fmla="*/ 3984063 h 6778442"/>
                <a:gd name="connsiteX8" fmla="*/ 1075008 w 2386760"/>
                <a:gd name="connsiteY8" fmla="*/ 3200415 h 6778442"/>
                <a:gd name="connsiteX9" fmla="*/ 1077967 w 2386760"/>
                <a:gd name="connsiteY9" fmla="*/ 2601206 h 6778442"/>
                <a:gd name="connsiteX10" fmla="*/ 992963 w 2386760"/>
                <a:gd name="connsiteY10" fmla="*/ 2349010 h 6778442"/>
                <a:gd name="connsiteX11" fmla="*/ 786082 w 2386760"/>
                <a:gd name="connsiteY11" fmla="*/ 2515842 h 6778442"/>
                <a:gd name="connsiteX12" fmla="*/ 424709 w 2386760"/>
                <a:gd name="connsiteY12" fmla="*/ 2794954 h 6778442"/>
                <a:gd name="connsiteX13" fmla="*/ 171070 w 2386760"/>
                <a:gd name="connsiteY13" fmla="*/ 2955652 h 6778442"/>
                <a:gd name="connsiteX14" fmla="*/ 207727 w 2386760"/>
                <a:gd name="connsiteY14" fmla="*/ 2852537 h 6778442"/>
                <a:gd name="connsiteX15" fmla="*/ 75893 w 2386760"/>
                <a:gd name="connsiteY15" fmla="*/ 2914160 h 6778442"/>
                <a:gd name="connsiteX16" fmla="*/ 145454 w 2386760"/>
                <a:gd name="connsiteY16" fmla="*/ 2799643 h 6778442"/>
                <a:gd name="connsiteX17" fmla="*/ 54 w 2386760"/>
                <a:gd name="connsiteY17" fmla="*/ 2826558 h 6778442"/>
                <a:gd name="connsiteX18" fmla="*/ 127053 w 2386760"/>
                <a:gd name="connsiteY18" fmla="*/ 2701435 h 6778442"/>
                <a:gd name="connsiteX19" fmla="*/ 4168 w 2386760"/>
                <a:gd name="connsiteY19" fmla="*/ 2623070 h 6778442"/>
                <a:gd name="connsiteX20" fmla="*/ 240920 w 2386760"/>
                <a:gd name="connsiteY20" fmla="*/ 2540160 h 6778442"/>
                <a:gd name="connsiteX21" fmla="*/ 219634 w 2386760"/>
                <a:gd name="connsiteY21" fmla="*/ 2466558 h 6778442"/>
                <a:gd name="connsiteX22" fmla="*/ 409702 w 2386760"/>
                <a:gd name="connsiteY22" fmla="*/ 2444405 h 6778442"/>
                <a:gd name="connsiteX23" fmla="*/ 779454 w 2386760"/>
                <a:gd name="connsiteY23" fmla="*/ 2101668 h 6778442"/>
                <a:gd name="connsiteX24" fmla="*/ 788897 w 2386760"/>
                <a:gd name="connsiteY24" fmla="*/ 1819290 h 6778442"/>
                <a:gd name="connsiteX25" fmla="*/ 753611 w 2386760"/>
                <a:gd name="connsiteY25" fmla="*/ 1532097 h 6778442"/>
                <a:gd name="connsiteX26" fmla="*/ 778145 w 2386760"/>
                <a:gd name="connsiteY26" fmla="*/ 1204423 h 6778442"/>
                <a:gd name="connsiteX27" fmla="*/ 936245 w 2386760"/>
                <a:gd name="connsiteY27" fmla="*/ 1013851 h 6778442"/>
                <a:gd name="connsiteX28" fmla="*/ 879024 w 2386760"/>
                <a:gd name="connsiteY28" fmla="*/ 889953 h 6778442"/>
                <a:gd name="connsiteX29" fmla="*/ 774465 w 2386760"/>
                <a:gd name="connsiteY29" fmla="*/ 861090 h 6778442"/>
                <a:gd name="connsiteX30" fmla="*/ 744303 w 2386760"/>
                <a:gd name="connsiteY30" fmla="*/ 679033 h 6778442"/>
                <a:gd name="connsiteX31" fmla="*/ 653238 w 2386760"/>
                <a:gd name="connsiteY31" fmla="*/ 545682 h 6778442"/>
                <a:gd name="connsiteX32" fmla="*/ 674237 w 2386760"/>
                <a:gd name="connsiteY32" fmla="*/ 450794 h 6778442"/>
                <a:gd name="connsiteX33" fmla="*/ 689750 w 2386760"/>
                <a:gd name="connsiteY33" fmla="*/ 312175 h 6778442"/>
                <a:gd name="connsiteX34" fmla="*/ 703256 w 2386760"/>
                <a:gd name="connsiteY34" fmla="*/ 122849 h 6778442"/>
                <a:gd name="connsiteX35" fmla="*/ 778218 w 2386760"/>
                <a:gd name="connsiteY35" fmla="*/ 78381 h 6778442"/>
                <a:gd name="connsiteX36" fmla="*/ 910051 w 2386760"/>
                <a:gd name="connsiteY36" fmla="*/ 16972 h 6778442"/>
                <a:gd name="connsiteX37" fmla="*/ 1167155 w 2386760"/>
                <a:gd name="connsiteY37" fmla="*/ 5716 h 6778442"/>
                <a:gd name="connsiteX38" fmla="*/ 1312856 w 2386760"/>
                <a:gd name="connsiteY38" fmla="*/ 96654 h 6778442"/>
                <a:gd name="connsiteX39" fmla="*/ 1366674 w 2386760"/>
                <a:gd name="connsiteY39" fmla="*/ 237780 h 6778442"/>
                <a:gd name="connsiteX40" fmla="*/ 1363427 w 2386760"/>
                <a:gd name="connsiteY40" fmla="*/ 421352 h 6778442"/>
                <a:gd name="connsiteX41" fmla="*/ 1361767 w 2386760"/>
                <a:gd name="connsiteY41" fmla="*/ 630470 h 6778442"/>
                <a:gd name="connsiteX42" fmla="*/ 1405568 w 2386760"/>
                <a:gd name="connsiteY42" fmla="*/ 786189 h 6778442"/>
                <a:gd name="connsiteX43" fmla="*/ 1641468 w 2386760"/>
                <a:gd name="connsiteY43" fmla="*/ 865798 h 6778442"/>
                <a:gd name="connsiteX44" fmla="*/ 1823875 w 2386760"/>
                <a:gd name="connsiteY44" fmla="*/ 990544 h 6778442"/>
                <a:gd name="connsiteX45" fmla="*/ 1968482 w 2386760"/>
                <a:gd name="connsiteY45" fmla="*/ 1211134 h 6778442"/>
                <a:gd name="connsiteX46" fmla="*/ 2192896 w 2386760"/>
                <a:gd name="connsiteY46" fmla="*/ 1685724 h 6778442"/>
                <a:gd name="connsiteX47" fmla="*/ 2285549 w 2386760"/>
                <a:gd name="connsiteY47" fmla="*/ 1887697 h 6778442"/>
                <a:gd name="connsiteX48" fmla="*/ 2347463 w 2386760"/>
                <a:gd name="connsiteY48" fmla="*/ 2138667 h 6778442"/>
                <a:gd name="connsiteX49" fmla="*/ 2272704 w 2386760"/>
                <a:gd name="connsiteY49" fmla="*/ 2667377 h 6778442"/>
                <a:gd name="connsiteX50" fmla="*/ 2201194 w 2386760"/>
                <a:gd name="connsiteY50" fmla="*/ 2958682 h 6778442"/>
                <a:gd name="connsiteX51" fmla="*/ 2119294 w 2386760"/>
                <a:gd name="connsiteY51" fmla="*/ 3033727 h 6778442"/>
                <a:gd name="connsiteX52" fmla="*/ 2120809 w 2386760"/>
                <a:gd name="connsiteY52" fmla="*/ 3110072 h 6778442"/>
                <a:gd name="connsiteX53" fmla="*/ 2054639 w 2386760"/>
                <a:gd name="connsiteY53" fmla="*/ 3399142 h 6778442"/>
                <a:gd name="connsiteX54" fmla="*/ 1932474 w 2386760"/>
                <a:gd name="connsiteY54" fmla="*/ 3752794 h 6778442"/>
                <a:gd name="connsiteX55" fmla="*/ 1789456 w 2386760"/>
                <a:gd name="connsiteY55" fmla="*/ 4168429 h 6778442"/>
                <a:gd name="connsiteX56" fmla="*/ 1712317 w 2386760"/>
                <a:gd name="connsiteY56" fmla="*/ 4511979 h 6778442"/>
                <a:gd name="connsiteX57" fmla="*/ 1804680 w 2386760"/>
                <a:gd name="connsiteY57" fmla="*/ 4659761 h 6778442"/>
                <a:gd name="connsiteX58" fmla="*/ 2054062 w 2386760"/>
                <a:gd name="connsiteY58" fmla="*/ 5075397 h 6778442"/>
                <a:gd name="connsiteX59" fmla="*/ 2220317 w 2386760"/>
                <a:gd name="connsiteY59" fmla="*/ 5481797 h 6778442"/>
                <a:gd name="connsiteX60" fmla="*/ 2331153 w 2386760"/>
                <a:gd name="connsiteY60" fmla="*/ 5786597 h 6778442"/>
                <a:gd name="connsiteX61" fmla="*/ 2386571 w 2386760"/>
                <a:gd name="connsiteY61" fmla="*/ 6119106 h 6778442"/>
                <a:gd name="connsiteX62" fmla="*/ 2349626 w 2386760"/>
                <a:gd name="connsiteY62" fmla="*/ 6266888 h 6778442"/>
                <a:gd name="connsiteX63" fmla="*/ 2358285 w 2386760"/>
                <a:gd name="connsiteY63" fmla="*/ 6347706 h 6778442"/>
                <a:gd name="connsiteX64" fmla="*/ 2266499 w 2386760"/>
                <a:gd name="connsiteY64" fmla="*/ 6377725 h 6778442"/>
                <a:gd name="connsiteX65" fmla="*/ 2220317 w 2386760"/>
                <a:gd name="connsiteY65" fmla="*/ 6460852 h 6778442"/>
                <a:gd name="connsiteX66" fmla="*/ 2174135 w 2386760"/>
                <a:gd name="connsiteY66" fmla="*/ 6608634 h 6778442"/>
                <a:gd name="connsiteX67" fmla="*/ 2174135 w 2386760"/>
                <a:gd name="connsiteY67" fmla="*/ 6719470 h 6778442"/>
                <a:gd name="connsiteX68" fmla="*/ 1952462 w 2386760"/>
                <a:gd name="connsiteY68" fmla="*/ 6774888 h 6778442"/>
                <a:gd name="connsiteX69" fmla="*/ 1749262 w 2386760"/>
                <a:gd name="connsiteY69" fmla="*/ 6756415 h 6778442"/>
                <a:gd name="connsiteX70" fmla="*/ 1740026 w 2386760"/>
                <a:gd name="connsiteY70" fmla="*/ 6700997 h 6778442"/>
                <a:gd name="connsiteX71" fmla="*/ 1666135 w 2386760"/>
                <a:gd name="connsiteY71" fmla="*/ 6756415 h 6778442"/>
                <a:gd name="connsiteX72" fmla="*/ 1518353 w 2386760"/>
                <a:gd name="connsiteY72" fmla="*/ 6774888 h 6778442"/>
                <a:gd name="connsiteX73" fmla="*/ 1065771 w 2386760"/>
                <a:gd name="connsiteY73" fmla="*/ 6774888 h 6778442"/>
                <a:gd name="connsiteX74" fmla="*/ 1001117 w 2386760"/>
                <a:gd name="connsiteY74" fmla="*/ 6737943 h 6778442"/>
                <a:gd name="connsiteX75" fmla="*/ 1075008 w 2386760"/>
                <a:gd name="connsiteY75" fmla="*/ 6580925 h 6778442"/>
                <a:gd name="connsiteX76" fmla="*/ 1232026 w 2386760"/>
                <a:gd name="connsiteY76" fmla="*/ 6543979 h 6778442"/>
                <a:gd name="connsiteX77" fmla="*/ 1324389 w 2386760"/>
                <a:gd name="connsiteY77" fmla="*/ 6479325 h 6778442"/>
                <a:gd name="connsiteX78" fmla="*/ 1262621 w 2386760"/>
                <a:gd name="connsiteY78" fmla="*/ 6365602 h 6778442"/>
                <a:gd name="connsiteX0" fmla="*/ 1262621 w 2386760"/>
                <a:gd name="connsiteY0" fmla="*/ 6365602 h 6778442"/>
                <a:gd name="connsiteX1" fmla="*/ 1339687 w 2386760"/>
                <a:gd name="connsiteY1" fmla="*/ 6253034 h 6778442"/>
                <a:gd name="connsiteX2" fmla="*/ 1493530 w 2386760"/>
                <a:gd name="connsiteY2" fmla="*/ 6198193 h 6778442"/>
                <a:gd name="connsiteX3" fmla="*/ 1379808 w 2386760"/>
                <a:gd name="connsiteY3" fmla="*/ 5888197 h 6778442"/>
                <a:gd name="connsiteX4" fmla="*/ 1195080 w 2386760"/>
                <a:gd name="connsiteY4" fmla="*/ 5315543 h 6778442"/>
                <a:gd name="connsiteX5" fmla="*/ 908753 w 2386760"/>
                <a:gd name="connsiteY5" fmla="*/ 4705943 h 6778442"/>
                <a:gd name="connsiteX6" fmla="*/ 871808 w 2386760"/>
                <a:gd name="connsiteY6" fmla="*/ 4484270 h 6778442"/>
                <a:gd name="connsiteX7" fmla="*/ 931699 w 2386760"/>
                <a:gd name="connsiteY7" fmla="*/ 3984063 h 6778442"/>
                <a:gd name="connsiteX8" fmla="*/ 1075008 w 2386760"/>
                <a:gd name="connsiteY8" fmla="*/ 3200415 h 6778442"/>
                <a:gd name="connsiteX9" fmla="*/ 1077967 w 2386760"/>
                <a:gd name="connsiteY9" fmla="*/ 2601206 h 6778442"/>
                <a:gd name="connsiteX10" fmla="*/ 992963 w 2386760"/>
                <a:gd name="connsiteY10" fmla="*/ 2349010 h 6778442"/>
                <a:gd name="connsiteX11" fmla="*/ 786082 w 2386760"/>
                <a:gd name="connsiteY11" fmla="*/ 2515842 h 6778442"/>
                <a:gd name="connsiteX12" fmla="*/ 424709 w 2386760"/>
                <a:gd name="connsiteY12" fmla="*/ 2794954 h 6778442"/>
                <a:gd name="connsiteX13" fmla="*/ 171070 w 2386760"/>
                <a:gd name="connsiteY13" fmla="*/ 2955652 h 6778442"/>
                <a:gd name="connsiteX14" fmla="*/ 207727 w 2386760"/>
                <a:gd name="connsiteY14" fmla="*/ 2852537 h 6778442"/>
                <a:gd name="connsiteX15" fmla="*/ 75893 w 2386760"/>
                <a:gd name="connsiteY15" fmla="*/ 2914160 h 6778442"/>
                <a:gd name="connsiteX16" fmla="*/ 145454 w 2386760"/>
                <a:gd name="connsiteY16" fmla="*/ 2799643 h 6778442"/>
                <a:gd name="connsiteX17" fmla="*/ 54 w 2386760"/>
                <a:gd name="connsiteY17" fmla="*/ 2826558 h 6778442"/>
                <a:gd name="connsiteX18" fmla="*/ 127053 w 2386760"/>
                <a:gd name="connsiteY18" fmla="*/ 2701435 h 6778442"/>
                <a:gd name="connsiteX19" fmla="*/ 4168 w 2386760"/>
                <a:gd name="connsiteY19" fmla="*/ 2623070 h 6778442"/>
                <a:gd name="connsiteX20" fmla="*/ 240920 w 2386760"/>
                <a:gd name="connsiteY20" fmla="*/ 2540160 h 6778442"/>
                <a:gd name="connsiteX21" fmla="*/ 219634 w 2386760"/>
                <a:gd name="connsiteY21" fmla="*/ 2466558 h 6778442"/>
                <a:gd name="connsiteX22" fmla="*/ 409702 w 2386760"/>
                <a:gd name="connsiteY22" fmla="*/ 2444405 h 6778442"/>
                <a:gd name="connsiteX23" fmla="*/ 779454 w 2386760"/>
                <a:gd name="connsiteY23" fmla="*/ 2101668 h 6778442"/>
                <a:gd name="connsiteX24" fmla="*/ 788897 w 2386760"/>
                <a:gd name="connsiteY24" fmla="*/ 1819290 h 6778442"/>
                <a:gd name="connsiteX25" fmla="*/ 753611 w 2386760"/>
                <a:gd name="connsiteY25" fmla="*/ 1532097 h 6778442"/>
                <a:gd name="connsiteX26" fmla="*/ 778145 w 2386760"/>
                <a:gd name="connsiteY26" fmla="*/ 1204423 h 6778442"/>
                <a:gd name="connsiteX27" fmla="*/ 936245 w 2386760"/>
                <a:gd name="connsiteY27" fmla="*/ 1013851 h 6778442"/>
                <a:gd name="connsiteX28" fmla="*/ 879024 w 2386760"/>
                <a:gd name="connsiteY28" fmla="*/ 889953 h 6778442"/>
                <a:gd name="connsiteX29" fmla="*/ 774465 w 2386760"/>
                <a:gd name="connsiteY29" fmla="*/ 861090 h 6778442"/>
                <a:gd name="connsiteX30" fmla="*/ 744303 w 2386760"/>
                <a:gd name="connsiteY30" fmla="*/ 679033 h 6778442"/>
                <a:gd name="connsiteX31" fmla="*/ 710388 w 2386760"/>
                <a:gd name="connsiteY31" fmla="*/ 579019 h 6778442"/>
                <a:gd name="connsiteX32" fmla="*/ 674237 w 2386760"/>
                <a:gd name="connsiteY32" fmla="*/ 450794 h 6778442"/>
                <a:gd name="connsiteX33" fmla="*/ 689750 w 2386760"/>
                <a:gd name="connsiteY33" fmla="*/ 312175 h 6778442"/>
                <a:gd name="connsiteX34" fmla="*/ 703256 w 2386760"/>
                <a:gd name="connsiteY34" fmla="*/ 122849 h 6778442"/>
                <a:gd name="connsiteX35" fmla="*/ 778218 w 2386760"/>
                <a:gd name="connsiteY35" fmla="*/ 78381 h 6778442"/>
                <a:gd name="connsiteX36" fmla="*/ 910051 w 2386760"/>
                <a:gd name="connsiteY36" fmla="*/ 16972 h 6778442"/>
                <a:gd name="connsiteX37" fmla="*/ 1167155 w 2386760"/>
                <a:gd name="connsiteY37" fmla="*/ 5716 h 6778442"/>
                <a:gd name="connsiteX38" fmla="*/ 1312856 w 2386760"/>
                <a:gd name="connsiteY38" fmla="*/ 96654 h 6778442"/>
                <a:gd name="connsiteX39" fmla="*/ 1366674 w 2386760"/>
                <a:gd name="connsiteY39" fmla="*/ 237780 h 6778442"/>
                <a:gd name="connsiteX40" fmla="*/ 1363427 w 2386760"/>
                <a:gd name="connsiteY40" fmla="*/ 421352 h 6778442"/>
                <a:gd name="connsiteX41" fmla="*/ 1361767 w 2386760"/>
                <a:gd name="connsiteY41" fmla="*/ 630470 h 6778442"/>
                <a:gd name="connsiteX42" fmla="*/ 1405568 w 2386760"/>
                <a:gd name="connsiteY42" fmla="*/ 786189 h 6778442"/>
                <a:gd name="connsiteX43" fmla="*/ 1641468 w 2386760"/>
                <a:gd name="connsiteY43" fmla="*/ 865798 h 6778442"/>
                <a:gd name="connsiteX44" fmla="*/ 1823875 w 2386760"/>
                <a:gd name="connsiteY44" fmla="*/ 990544 h 6778442"/>
                <a:gd name="connsiteX45" fmla="*/ 1968482 w 2386760"/>
                <a:gd name="connsiteY45" fmla="*/ 1211134 h 6778442"/>
                <a:gd name="connsiteX46" fmla="*/ 2192896 w 2386760"/>
                <a:gd name="connsiteY46" fmla="*/ 1685724 h 6778442"/>
                <a:gd name="connsiteX47" fmla="*/ 2285549 w 2386760"/>
                <a:gd name="connsiteY47" fmla="*/ 1887697 h 6778442"/>
                <a:gd name="connsiteX48" fmla="*/ 2347463 w 2386760"/>
                <a:gd name="connsiteY48" fmla="*/ 2138667 h 6778442"/>
                <a:gd name="connsiteX49" fmla="*/ 2272704 w 2386760"/>
                <a:gd name="connsiteY49" fmla="*/ 2667377 h 6778442"/>
                <a:gd name="connsiteX50" fmla="*/ 2201194 w 2386760"/>
                <a:gd name="connsiteY50" fmla="*/ 2958682 h 6778442"/>
                <a:gd name="connsiteX51" fmla="*/ 2119294 w 2386760"/>
                <a:gd name="connsiteY51" fmla="*/ 3033727 h 6778442"/>
                <a:gd name="connsiteX52" fmla="*/ 2120809 w 2386760"/>
                <a:gd name="connsiteY52" fmla="*/ 3110072 h 6778442"/>
                <a:gd name="connsiteX53" fmla="*/ 2054639 w 2386760"/>
                <a:gd name="connsiteY53" fmla="*/ 3399142 h 6778442"/>
                <a:gd name="connsiteX54" fmla="*/ 1932474 w 2386760"/>
                <a:gd name="connsiteY54" fmla="*/ 3752794 h 6778442"/>
                <a:gd name="connsiteX55" fmla="*/ 1789456 w 2386760"/>
                <a:gd name="connsiteY55" fmla="*/ 4168429 h 6778442"/>
                <a:gd name="connsiteX56" fmla="*/ 1712317 w 2386760"/>
                <a:gd name="connsiteY56" fmla="*/ 4511979 h 6778442"/>
                <a:gd name="connsiteX57" fmla="*/ 1804680 w 2386760"/>
                <a:gd name="connsiteY57" fmla="*/ 4659761 h 6778442"/>
                <a:gd name="connsiteX58" fmla="*/ 2054062 w 2386760"/>
                <a:gd name="connsiteY58" fmla="*/ 5075397 h 6778442"/>
                <a:gd name="connsiteX59" fmla="*/ 2220317 w 2386760"/>
                <a:gd name="connsiteY59" fmla="*/ 5481797 h 6778442"/>
                <a:gd name="connsiteX60" fmla="*/ 2331153 w 2386760"/>
                <a:gd name="connsiteY60" fmla="*/ 5786597 h 6778442"/>
                <a:gd name="connsiteX61" fmla="*/ 2386571 w 2386760"/>
                <a:gd name="connsiteY61" fmla="*/ 6119106 h 6778442"/>
                <a:gd name="connsiteX62" fmla="*/ 2349626 w 2386760"/>
                <a:gd name="connsiteY62" fmla="*/ 6266888 h 6778442"/>
                <a:gd name="connsiteX63" fmla="*/ 2358285 w 2386760"/>
                <a:gd name="connsiteY63" fmla="*/ 6347706 h 6778442"/>
                <a:gd name="connsiteX64" fmla="*/ 2266499 w 2386760"/>
                <a:gd name="connsiteY64" fmla="*/ 6377725 h 6778442"/>
                <a:gd name="connsiteX65" fmla="*/ 2220317 w 2386760"/>
                <a:gd name="connsiteY65" fmla="*/ 6460852 h 6778442"/>
                <a:gd name="connsiteX66" fmla="*/ 2174135 w 2386760"/>
                <a:gd name="connsiteY66" fmla="*/ 6608634 h 6778442"/>
                <a:gd name="connsiteX67" fmla="*/ 2174135 w 2386760"/>
                <a:gd name="connsiteY67" fmla="*/ 6719470 h 6778442"/>
                <a:gd name="connsiteX68" fmla="*/ 1952462 w 2386760"/>
                <a:gd name="connsiteY68" fmla="*/ 6774888 h 6778442"/>
                <a:gd name="connsiteX69" fmla="*/ 1749262 w 2386760"/>
                <a:gd name="connsiteY69" fmla="*/ 6756415 h 6778442"/>
                <a:gd name="connsiteX70" fmla="*/ 1740026 w 2386760"/>
                <a:gd name="connsiteY70" fmla="*/ 6700997 h 6778442"/>
                <a:gd name="connsiteX71" fmla="*/ 1666135 w 2386760"/>
                <a:gd name="connsiteY71" fmla="*/ 6756415 h 6778442"/>
                <a:gd name="connsiteX72" fmla="*/ 1518353 w 2386760"/>
                <a:gd name="connsiteY72" fmla="*/ 6774888 h 6778442"/>
                <a:gd name="connsiteX73" fmla="*/ 1065771 w 2386760"/>
                <a:gd name="connsiteY73" fmla="*/ 6774888 h 6778442"/>
                <a:gd name="connsiteX74" fmla="*/ 1001117 w 2386760"/>
                <a:gd name="connsiteY74" fmla="*/ 6737943 h 6778442"/>
                <a:gd name="connsiteX75" fmla="*/ 1075008 w 2386760"/>
                <a:gd name="connsiteY75" fmla="*/ 6580925 h 6778442"/>
                <a:gd name="connsiteX76" fmla="*/ 1232026 w 2386760"/>
                <a:gd name="connsiteY76" fmla="*/ 6543979 h 6778442"/>
                <a:gd name="connsiteX77" fmla="*/ 1324389 w 2386760"/>
                <a:gd name="connsiteY77" fmla="*/ 6479325 h 6778442"/>
                <a:gd name="connsiteX78" fmla="*/ 1262621 w 2386760"/>
                <a:gd name="connsiteY78" fmla="*/ 6365602 h 6778442"/>
                <a:gd name="connsiteX0" fmla="*/ 1262621 w 2386760"/>
                <a:gd name="connsiteY0" fmla="*/ 6365602 h 6778442"/>
                <a:gd name="connsiteX1" fmla="*/ 1339687 w 2386760"/>
                <a:gd name="connsiteY1" fmla="*/ 6253034 h 6778442"/>
                <a:gd name="connsiteX2" fmla="*/ 1493530 w 2386760"/>
                <a:gd name="connsiteY2" fmla="*/ 6198193 h 6778442"/>
                <a:gd name="connsiteX3" fmla="*/ 1379808 w 2386760"/>
                <a:gd name="connsiteY3" fmla="*/ 5888197 h 6778442"/>
                <a:gd name="connsiteX4" fmla="*/ 1195080 w 2386760"/>
                <a:gd name="connsiteY4" fmla="*/ 5315543 h 6778442"/>
                <a:gd name="connsiteX5" fmla="*/ 908753 w 2386760"/>
                <a:gd name="connsiteY5" fmla="*/ 4705943 h 6778442"/>
                <a:gd name="connsiteX6" fmla="*/ 871808 w 2386760"/>
                <a:gd name="connsiteY6" fmla="*/ 4484270 h 6778442"/>
                <a:gd name="connsiteX7" fmla="*/ 931699 w 2386760"/>
                <a:gd name="connsiteY7" fmla="*/ 3984063 h 6778442"/>
                <a:gd name="connsiteX8" fmla="*/ 1075008 w 2386760"/>
                <a:gd name="connsiteY8" fmla="*/ 3200415 h 6778442"/>
                <a:gd name="connsiteX9" fmla="*/ 1077967 w 2386760"/>
                <a:gd name="connsiteY9" fmla="*/ 2601206 h 6778442"/>
                <a:gd name="connsiteX10" fmla="*/ 992963 w 2386760"/>
                <a:gd name="connsiteY10" fmla="*/ 2349010 h 6778442"/>
                <a:gd name="connsiteX11" fmla="*/ 786082 w 2386760"/>
                <a:gd name="connsiteY11" fmla="*/ 2515842 h 6778442"/>
                <a:gd name="connsiteX12" fmla="*/ 424709 w 2386760"/>
                <a:gd name="connsiteY12" fmla="*/ 2794954 h 6778442"/>
                <a:gd name="connsiteX13" fmla="*/ 171070 w 2386760"/>
                <a:gd name="connsiteY13" fmla="*/ 2955652 h 6778442"/>
                <a:gd name="connsiteX14" fmla="*/ 207727 w 2386760"/>
                <a:gd name="connsiteY14" fmla="*/ 2852537 h 6778442"/>
                <a:gd name="connsiteX15" fmla="*/ 75893 w 2386760"/>
                <a:gd name="connsiteY15" fmla="*/ 2914160 h 6778442"/>
                <a:gd name="connsiteX16" fmla="*/ 145454 w 2386760"/>
                <a:gd name="connsiteY16" fmla="*/ 2799643 h 6778442"/>
                <a:gd name="connsiteX17" fmla="*/ 54 w 2386760"/>
                <a:gd name="connsiteY17" fmla="*/ 2826558 h 6778442"/>
                <a:gd name="connsiteX18" fmla="*/ 127053 w 2386760"/>
                <a:gd name="connsiteY18" fmla="*/ 2701435 h 6778442"/>
                <a:gd name="connsiteX19" fmla="*/ 4168 w 2386760"/>
                <a:gd name="connsiteY19" fmla="*/ 2623070 h 6778442"/>
                <a:gd name="connsiteX20" fmla="*/ 240920 w 2386760"/>
                <a:gd name="connsiteY20" fmla="*/ 2540160 h 6778442"/>
                <a:gd name="connsiteX21" fmla="*/ 219634 w 2386760"/>
                <a:gd name="connsiteY21" fmla="*/ 2466558 h 6778442"/>
                <a:gd name="connsiteX22" fmla="*/ 409702 w 2386760"/>
                <a:gd name="connsiteY22" fmla="*/ 2444405 h 6778442"/>
                <a:gd name="connsiteX23" fmla="*/ 779454 w 2386760"/>
                <a:gd name="connsiteY23" fmla="*/ 2101668 h 6778442"/>
                <a:gd name="connsiteX24" fmla="*/ 788897 w 2386760"/>
                <a:gd name="connsiteY24" fmla="*/ 1819290 h 6778442"/>
                <a:gd name="connsiteX25" fmla="*/ 753611 w 2386760"/>
                <a:gd name="connsiteY25" fmla="*/ 1532097 h 6778442"/>
                <a:gd name="connsiteX26" fmla="*/ 778145 w 2386760"/>
                <a:gd name="connsiteY26" fmla="*/ 1204423 h 6778442"/>
                <a:gd name="connsiteX27" fmla="*/ 936245 w 2386760"/>
                <a:gd name="connsiteY27" fmla="*/ 1013851 h 6778442"/>
                <a:gd name="connsiteX28" fmla="*/ 879024 w 2386760"/>
                <a:gd name="connsiteY28" fmla="*/ 889953 h 6778442"/>
                <a:gd name="connsiteX29" fmla="*/ 774465 w 2386760"/>
                <a:gd name="connsiteY29" fmla="*/ 861090 h 6778442"/>
                <a:gd name="connsiteX30" fmla="*/ 749065 w 2386760"/>
                <a:gd name="connsiteY30" fmla="*/ 669508 h 6778442"/>
                <a:gd name="connsiteX31" fmla="*/ 710388 w 2386760"/>
                <a:gd name="connsiteY31" fmla="*/ 579019 h 6778442"/>
                <a:gd name="connsiteX32" fmla="*/ 674237 w 2386760"/>
                <a:gd name="connsiteY32" fmla="*/ 450794 h 6778442"/>
                <a:gd name="connsiteX33" fmla="*/ 689750 w 2386760"/>
                <a:gd name="connsiteY33" fmla="*/ 312175 h 6778442"/>
                <a:gd name="connsiteX34" fmla="*/ 703256 w 2386760"/>
                <a:gd name="connsiteY34" fmla="*/ 122849 h 6778442"/>
                <a:gd name="connsiteX35" fmla="*/ 778218 w 2386760"/>
                <a:gd name="connsiteY35" fmla="*/ 78381 h 6778442"/>
                <a:gd name="connsiteX36" fmla="*/ 910051 w 2386760"/>
                <a:gd name="connsiteY36" fmla="*/ 16972 h 6778442"/>
                <a:gd name="connsiteX37" fmla="*/ 1167155 w 2386760"/>
                <a:gd name="connsiteY37" fmla="*/ 5716 h 6778442"/>
                <a:gd name="connsiteX38" fmla="*/ 1312856 w 2386760"/>
                <a:gd name="connsiteY38" fmla="*/ 96654 h 6778442"/>
                <a:gd name="connsiteX39" fmla="*/ 1366674 w 2386760"/>
                <a:gd name="connsiteY39" fmla="*/ 237780 h 6778442"/>
                <a:gd name="connsiteX40" fmla="*/ 1363427 w 2386760"/>
                <a:gd name="connsiteY40" fmla="*/ 421352 h 6778442"/>
                <a:gd name="connsiteX41" fmla="*/ 1361767 w 2386760"/>
                <a:gd name="connsiteY41" fmla="*/ 630470 h 6778442"/>
                <a:gd name="connsiteX42" fmla="*/ 1405568 w 2386760"/>
                <a:gd name="connsiteY42" fmla="*/ 786189 h 6778442"/>
                <a:gd name="connsiteX43" fmla="*/ 1641468 w 2386760"/>
                <a:gd name="connsiteY43" fmla="*/ 865798 h 6778442"/>
                <a:gd name="connsiteX44" fmla="*/ 1823875 w 2386760"/>
                <a:gd name="connsiteY44" fmla="*/ 990544 h 6778442"/>
                <a:gd name="connsiteX45" fmla="*/ 1968482 w 2386760"/>
                <a:gd name="connsiteY45" fmla="*/ 1211134 h 6778442"/>
                <a:gd name="connsiteX46" fmla="*/ 2192896 w 2386760"/>
                <a:gd name="connsiteY46" fmla="*/ 1685724 h 6778442"/>
                <a:gd name="connsiteX47" fmla="*/ 2285549 w 2386760"/>
                <a:gd name="connsiteY47" fmla="*/ 1887697 h 6778442"/>
                <a:gd name="connsiteX48" fmla="*/ 2347463 w 2386760"/>
                <a:gd name="connsiteY48" fmla="*/ 2138667 h 6778442"/>
                <a:gd name="connsiteX49" fmla="*/ 2272704 w 2386760"/>
                <a:gd name="connsiteY49" fmla="*/ 2667377 h 6778442"/>
                <a:gd name="connsiteX50" fmla="*/ 2201194 w 2386760"/>
                <a:gd name="connsiteY50" fmla="*/ 2958682 h 6778442"/>
                <a:gd name="connsiteX51" fmla="*/ 2119294 w 2386760"/>
                <a:gd name="connsiteY51" fmla="*/ 3033727 h 6778442"/>
                <a:gd name="connsiteX52" fmla="*/ 2120809 w 2386760"/>
                <a:gd name="connsiteY52" fmla="*/ 3110072 h 6778442"/>
                <a:gd name="connsiteX53" fmla="*/ 2054639 w 2386760"/>
                <a:gd name="connsiteY53" fmla="*/ 3399142 h 6778442"/>
                <a:gd name="connsiteX54" fmla="*/ 1932474 w 2386760"/>
                <a:gd name="connsiteY54" fmla="*/ 3752794 h 6778442"/>
                <a:gd name="connsiteX55" fmla="*/ 1789456 w 2386760"/>
                <a:gd name="connsiteY55" fmla="*/ 4168429 h 6778442"/>
                <a:gd name="connsiteX56" fmla="*/ 1712317 w 2386760"/>
                <a:gd name="connsiteY56" fmla="*/ 4511979 h 6778442"/>
                <a:gd name="connsiteX57" fmla="*/ 1804680 w 2386760"/>
                <a:gd name="connsiteY57" fmla="*/ 4659761 h 6778442"/>
                <a:gd name="connsiteX58" fmla="*/ 2054062 w 2386760"/>
                <a:gd name="connsiteY58" fmla="*/ 5075397 h 6778442"/>
                <a:gd name="connsiteX59" fmla="*/ 2220317 w 2386760"/>
                <a:gd name="connsiteY59" fmla="*/ 5481797 h 6778442"/>
                <a:gd name="connsiteX60" fmla="*/ 2331153 w 2386760"/>
                <a:gd name="connsiteY60" fmla="*/ 5786597 h 6778442"/>
                <a:gd name="connsiteX61" fmla="*/ 2386571 w 2386760"/>
                <a:gd name="connsiteY61" fmla="*/ 6119106 h 6778442"/>
                <a:gd name="connsiteX62" fmla="*/ 2349626 w 2386760"/>
                <a:gd name="connsiteY62" fmla="*/ 6266888 h 6778442"/>
                <a:gd name="connsiteX63" fmla="*/ 2358285 w 2386760"/>
                <a:gd name="connsiteY63" fmla="*/ 6347706 h 6778442"/>
                <a:gd name="connsiteX64" fmla="*/ 2266499 w 2386760"/>
                <a:gd name="connsiteY64" fmla="*/ 6377725 h 6778442"/>
                <a:gd name="connsiteX65" fmla="*/ 2220317 w 2386760"/>
                <a:gd name="connsiteY65" fmla="*/ 6460852 h 6778442"/>
                <a:gd name="connsiteX66" fmla="*/ 2174135 w 2386760"/>
                <a:gd name="connsiteY66" fmla="*/ 6608634 h 6778442"/>
                <a:gd name="connsiteX67" fmla="*/ 2174135 w 2386760"/>
                <a:gd name="connsiteY67" fmla="*/ 6719470 h 6778442"/>
                <a:gd name="connsiteX68" fmla="*/ 1952462 w 2386760"/>
                <a:gd name="connsiteY68" fmla="*/ 6774888 h 6778442"/>
                <a:gd name="connsiteX69" fmla="*/ 1749262 w 2386760"/>
                <a:gd name="connsiteY69" fmla="*/ 6756415 h 6778442"/>
                <a:gd name="connsiteX70" fmla="*/ 1740026 w 2386760"/>
                <a:gd name="connsiteY70" fmla="*/ 6700997 h 6778442"/>
                <a:gd name="connsiteX71" fmla="*/ 1666135 w 2386760"/>
                <a:gd name="connsiteY71" fmla="*/ 6756415 h 6778442"/>
                <a:gd name="connsiteX72" fmla="*/ 1518353 w 2386760"/>
                <a:gd name="connsiteY72" fmla="*/ 6774888 h 6778442"/>
                <a:gd name="connsiteX73" fmla="*/ 1065771 w 2386760"/>
                <a:gd name="connsiteY73" fmla="*/ 6774888 h 6778442"/>
                <a:gd name="connsiteX74" fmla="*/ 1001117 w 2386760"/>
                <a:gd name="connsiteY74" fmla="*/ 6737943 h 6778442"/>
                <a:gd name="connsiteX75" fmla="*/ 1075008 w 2386760"/>
                <a:gd name="connsiteY75" fmla="*/ 6580925 h 6778442"/>
                <a:gd name="connsiteX76" fmla="*/ 1232026 w 2386760"/>
                <a:gd name="connsiteY76" fmla="*/ 6543979 h 6778442"/>
                <a:gd name="connsiteX77" fmla="*/ 1324389 w 2386760"/>
                <a:gd name="connsiteY77" fmla="*/ 6479325 h 6778442"/>
                <a:gd name="connsiteX78" fmla="*/ 1262621 w 2386760"/>
                <a:gd name="connsiteY78" fmla="*/ 6365602 h 6778442"/>
                <a:gd name="connsiteX0" fmla="*/ 1262621 w 2386760"/>
                <a:gd name="connsiteY0" fmla="*/ 6365602 h 6778442"/>
                <a:gd name="connsiteX1" fmla="*/ 1339687 w 2386760"/>
                <a:gd name="connsiteY1" fmla="*/ 6253034 h 6778442"/>
                <a:gd name="connsiteX2" fmla="*/ 1493530 w 2386760"/>
                <a:gd name="connsiteY2" fmla="*/ 6198193 h 6778442"/>
                <a:gd name="connsiteX3" fmla="*/ 1379808 w 2386760"/>
                <a:gd name="connsiteY3" fmla="*/ 5888197 h 6778442"/>
                <a:gd name="connsiteX4" fmla="*/ 1195080 w 2386760"/>
                <a:gd name="connsiteY4" fmla="*/ 5315543 h 6778442"/>
                <a:gd name="connsiteX5" fmla="*/ 908753 w 2386760"/>
                <a:gd name="connsiteY5" fmla="*/ 4705943 h 6778442"/>
                <a:gd name="connsiteX6" fmla="*/ 871808 w 2386760"/>
                <a:gd name="connsiteY6" fmla="*/ 4484270 h 6778442"/>
                <a:gd name="connsiteX7" fmla="*/ 931699 w 2386760"/>
                <a:gd name="connsiteY7" fmla="*/ 3984063 h 6778442"/>
                <a:gd name="connsiteX8" fmla="*/ 1075008 w 2386760"/>
                <a:gd name="connsiteY8" fmla="*/ 3200415 h 6778442"/>
                <a:gd name="connsiteX9" fmla="*/ 1077967 w 2386760"/>
                <a:gd name="connsiteY9" fmla="*/ 2601206 h 6778442"/>
                <a:gd name="connsiteX10" fmla="*/ 992963 w 2386760"/>
                <a:gd name="connsiteY10" fmla="*/ 2349010 h 6778442"/>
                <a:gd name="connsiteX11" fmla="*/ 786082 w 2386760"/>
                <a:gd name="connsiteY11" fmla="*/ 2515842 h 6778442"/>
                <a:gd name="connsiteX12" fmla="*/ 424709 w 2386760"/>
                <a:gd name="connsiteY12" fmla="*/ 2794954 h 6778442"/>
                <a:gd name="connsiteX13" fmla="*/ 171070 w 2386760"/>
                <a:gd name="connsiteY13" fmla="*/ 2955652 h 6778442"/>
                <a:gd name="connsiteX14" fmla="*/ 207727 w 2386760"/>
                <a:gd name="connsiteY14" fmla="*/ 2852537 h 6778442"/>
                <a:gd name="connsiteX15" fmla="*/ 75893 w 2386760"/>
                <a:gd name="connsiteY15" fmla="*/ 2914160 h 6778442"/>
                <a:gd name="connsiteX16" fmla="*/ 145454 w 2386760"/>
                <a:gd name="connsiteY16" fmla="*/ 2799643 h 6778442"/>
                <a:gd name="connsiteX17" fmla="*/ 54 w 2386760"/>
                <a:gd name="connsiteY17" fmla="*/ 2826558 h 6778442"/>
                <a:gd name="connsiteX18" fmla="*/ 127053 w 2386760"/>
                <a:gd name="connsiteY18" fmla="*/ 2701435 h 6778442"/>
                <a:gd name="connsiteX19" fmla="*/ 4168 w 2386760"/>
                <a:gd name="connsiteY19" fmla="*/ 2623070 h 6778442"/>
                <a:gd name="connsiteX20" fmla="*/ 240920 w 2386760"/>
                <a:gd name="connsiteY20" fmla="*/ 2540160 h 6778442"/>
                <a:gd name="connsiteX21" fmla="*/ 219634 w 2386760"/>
                <a:gd name="connsiteY21" fmla="*/ 2466558 h 6778442"/>
                <a:gd name="connsiteX22" fmla="*/ 409702 w 2386760"/>
                <a:gd name="connsiteY22" fmla="*/ 2444405 h 6778442"/>
                <a:gd name="connsiteX23" fmla="*/ 779454 w 2386760"/>
                <a:gd name="connsiteY23" fmla="*/ 2101668 h 6778442"/>
                <a:gd name="connsiteX24" fmla="*/ 788897 w 2386760"/>
                <a:gd name="connsiteY24" fmla="*/ 1819290 h 6778442"/>
                <a:gd name="connsiteX25" fmla="*/ 753611 w 2386760"/>
                <a:gd name="connsiteY25" fmla="*/ 1532097 h 6778442"/>
                <a:gd name="connsiteX26" fmla="*/ 778145 w 2386760"/>
                <a:gd name="connsiteY26" fmla="*/ 1204423 h 6778442"/>
                <a:gd name="connsiteX27" fmla="*/ 936245 w 2386760"/>
                <a:gd name="connsiteY27" fmla="*/ 1013851 h 6778442"/>
                <a:gd name="connsiteX28" fmla="*/ 879024 w 2386760"/>
                <a:gd name="connsiteY28" fmla="*/ 889953 h 6778442"/>
                <a:gd name="connsiteX29" fmla="*/ 772084 w 2386760"/>
                <a:gd name="connsiteY29" fmla="*/ 846803 h 6778442"/>
                <a:gd name="connsiteX30" fmla="*/ 749065 w 2386760"/>
                <a:gd name="connsiteY30" fmla="*/ 669508 h 6778442"/>
                <a:gd name="connsiteX31" fmla="*/ 710388 w 2386760"/>
                <a:gd name="connsiteY31" fmla="*/ 579019 h 6778442"/>
                <a:gd name="connsiteX32" fmla="*/ 674237 w 2386760"/>
                <a:gd name="connsiteY32" fmla="*/ 450794 h 6778442"/>
                <a:gd name="connsiteX33" fmla="*/ 689750 w 2386760"/>
                <a:gd name="connsiteY33" fmla="*/ 312175 h 6778442"/>
                <a:gd name="connsiteX34" fmla="*/ 703256 w 2386760"/>
                <a:gd name="connsiteY34" fmla="*/ 122849 h 6778442"/>
                <a:gd name="connsiteX35" fmla="*/ 778218 w 2386760"/>
                <a:gd name="connsiteY35" fmla="*/ 78381 h 6778442"/>
                <a:gd name="connsiteX36" fmla="*/ 910051 w 2386760"/>
                <a:gd name="connsiteY36" fmla="*/ 16972 h 6778442"/>
                <a:gd name="connsiteX37" fmla="*/ 1167155 w 2386760"/>
                <a:gd name="connsiteY37" fmla="*/ 5716 h 6778442"/>
                <a:gd name="connsiteX38" fmla="*/ 1312856 w 2386760"/>
                <a:gd name="connsiteY38" fmla="*/ 96654 h 6778442"/>
                <a:gd name="connsiteX39" fmla="*/ 1366674 w 2386760"/>
                <a:gd name="connsiteY39" fmla="*/ 237780 h 6778442"/>
                <a:gd name="connsiteX40" fmla="*/ 1363427 w 2386760"/>
                <a:gd name="connsiteY40" fmla="*/ 421352 h 6778442"/>
                <a:gd name="connsiteX41" fmla="*/ 1361767 w 2386760"/>
                <a:gd name="connsiteY41" fmla="*/ 630470 h 6778442"/>
                <a:gd name="connsiteX42" fmla="*/ 1405568 w 2386760"/>
                <a:gd name="connsiteY42" fmla="*/ 786189 h 6778442"/>
                <a:gd name="connsiteX43" fmla="*/ 1641468 w 2386760"/>
                <a:gd name="connsiteY43" fmla="*/ 865798 h 6778442"/>
                <a:gd name="connsiteX44" fmla="*/ 1823875 w 2386760"/>
                <a:gd name="connsiteY44" fmla="*/ 990544 h 6778442"/>
                <a:gd name="connsiteX45" fmla="*/ 1968482 w 2386760"/>
                <a:gd name="connsiteY45" fmla="*/ 1211134 h 6778442"/>
                <a:gd name="connsiteX46" fmla="*/ 2192896 w 2386760"/>
                <a:gd name="connsiteY46" fmla="*/ 1685724 h 6778442"/>
                <a:gd name="connsiteX47" fmla="*/ 2285549 w 2386760"/>
                <a:gd name="connsiteY47" fmla="*/ 1887697 h 6778442"/>
                <a:gd name="connsiteX48" fmla="*/ 2347463 w 2386760"/>
                <a:gd name="connsiteY48" fmla="*/ 2138667 h 6778442"/>
                <a:gd name="connsiteX49" fmla="*/ 2272704 w 2386760"/>
                <a:gd name="connsiteY49" fmla="*/ 2667377 h 6778442"/>
                <a:gd name="connsiteX50" fmla="*/ 2201194 w 2386760"/>
                <a:gd name="connsiteY50" fmla="*/ 2958682 h 6778442"/>
                <a:gd name="connsiteX51" fmla="*/ 2119294 w 2386760"/>
                <a:gd name="connsiteY51" fmla="*/ 3033727 h 6778442"/>
                <a:gd name="connsiteX52" fmla="*/ 2120809 w 2386760"/>
                <a:gd name="connsiteY52" fmla="*/ 3110072 h 6778442"/>
                <a:gd name="connsiteX53" fmla="*/ 2054639 w 2386760"/>
                <a:gd name="connsiteY53" fmla="*/ 3399142 h 6778442"/>
                <a:gd name="connsiteX54" fmla="*/ 1932474 w 2386760"/>
                <a:gd name="connsiteY54" fmla="*/ 3752794 h 6778442"/>
                <a:gd name="connsiteX55" fmla="*/ 1789456 w 2386760"/>
                <a:gd name="connsiteY55" fmla="*/ 4168429 h 6778442"/>
                <a:gd name="connsiteX56" fmla="*/ 1712317 w 2386760"/>
                <a:gd name="connsiteY56" fmla="*/ 4511979 h 6778442"/>
                <a:gd name="connsiteX57" fmla="*/ 1804680 w 2386760"/>
                <a:gd name="connsiteY57" fmla="*/ 4659761 h 6778442"/>
                <a:gd name="connsiteX58" fmla="*/ 2054062 w 2386760"/>
                <a:gd name="connsiteY58" fmla="*/ 5075397 h 6778442"/>
                <a:gd name="connsiteX59" fmla="*/ 2220317 w 2386760"/>
                <a:gd name="connsiteY59" fmla="*/ 5481797 h 6778442"/>
                <a:gd name="connsiteX60" fmla="*/ 2331153 w 2386760"/>
                <a:gd name="connsiteY60" fmla="*/ 5786597 h 6778442"/>
                <a:gd name="connsiteX61" fmla="*/ 2386571 w 2386760"/>
                <a:gd name="connsiteY61" fmla="*/ 6119106 h 6778442"/>
                <a:gd name="connsiteX62" fmla="*/ 2349626 w 2386760"/>
                <a:gd name="connsiteY62" fmla="*/ 6266888 h 6778442"/>
                <a:gd name="connsiteX63" fmla="*/ 2358285 w 2386760"/>
                <a:gd name="connsiteY63" fmla="*/ 6347706 h 6778442"/>
                <a:gd name="connsiteX64" fmla="*/ 2266499 w 2386760"/>
                <a:gd name="connsiteY64" fmla="*/ 6377725 h 6778442"/>
                <a:gd name="connsiteX65" fmla="*/ 2220317 w 2386760"/>
                <a:gd name="connsiteY65" fmla="*/ 6460852 h 6778442"/>
                <a:gd name="connsiteX66" fmla="*/ 2174135 w 2386760"/>
                <a:gd name="connsiteY66" fmla="*/ 6608634 h 6778442"/>
                <a:gd name="connsiteX67" fmla="*/ 2174135 w 2386760"/>
                <a:gd name="connsiteY67" fmla="*/ 6719470 h 6778442"/>
                <a:gd name="connsiteX68" fmla="*/ 1952462 w 2386760"/>
                <a:gd name="connsiteY68" fmla="*/ 6774888 h 6778442"/>
                <a:gd name="connsiteX69" fmla="*/ 1749262 w 2386760"/>
                <a:gd name="connsiteY69" fmla="*/ 6756415 h 6778442"/>
                <a:gd name="connsiteX70" fmla="*/ 1740026 w 2386760"/>
                <a:gd name="connsiteY70" fmla="*/ 6700997 h 6778442"/>
                <a:gd name="connsiteX71" fmla="*/ 1666135 w 2386760"/>
                <a:gd name="connsiteY71" fmla="*/ 6756415 h 6778442"/>
                <a:gd name="connsiteX72" fmla="*/ 1518353 w 2386760"/>
                <a:gd name="connsiteY72" fmla="*/ 6774888 h 6778442"/>
                <a:gd name="connsiteX73" fmla="*/ 1065771 w 2386760"/>
                <a:gd name="connsiteY73" fmla="*/ 6774888 h 6778442"/>
                <a:gd name="connsiteX74" fmla="*/ 1001117 w 2386760"/>
                <a:gd name="connsiteY74" fmla="*/ 6737943 h 6778442"/>
                <a:gd name="connsiteX75" fmla="*/ 1075008 w 2386760"/>
                <a:gd name="connsiteY75" fmla="*/ 6580925 h 6778442"/>
                <a:gd name="connsiteX76" fmla="*/ 1232026 w 2386760"/>
                <a:gd name="connsiteY76" fmla="*/ 6543979 h 6778442"/>
                <a:gd name="connsiteX77" fmla="*/ 1324389 w 2386760"/>
                <a:gd name="connsiteY77" fmla="*/ 6479325 h 6778442"/>
                <a:gd name="connsiteX78" fmla="*/ 1262621 w 2386760"/>
                <a:gd name="connsiteY78" fmla="*/ 6365602 h 6778442"/>
                <a:gd name="connsiteX0" fmla="*/ 1262621 w 2386760"/>
                <a:gd name="connsiteY0" fmla="*/ 6365602 h 6778442"/>
                <a:gd name="connsiteX1" fmla="*/ 1339687 w 2386760"/>
                <a:gd name="connsiteY1" fmla="*/ 6253034 h 6778442"/>
                <a:gd name="connsiteX2" fmla="*/ 1493530 w 2386760"/>
                <a:gd name="connsiteY2" fmla="*/ 6198193 h 6778442"/>
                <a:gd name="connsiteX3" fmla="*/ 1379808 w 2386760"/>
                <a:gd name="connsiteY3" fmla="*/ 5888197 h 6778442"/>
                <a:gd name="connsiteX4" fmla="*/ 1195080 w 2386760"/>
                <a:gd name="connsiteY4" fmla="*/ 5315543 h 6778442"/>
                <a:gd name="connsiteX5" fmla="*/ 908753 w 2386760"/>
                <a:gd name="connsiteY5" fmla="*/ 4705943 h 6778442"/>
                <a:gd name="connsiteX6" fmla="*/ 871808 w 2386760"/>
                <a:gd name="connsiteY6" fmla="*/ 4484270 h 6778442"/>
                <a:gd name="connsiteX7" fmla="*/ 931699 w 2386760"/>
                <a:gd name="connsiteY7" fmla="*/ 3984063 h 6778442"/>
                <a:gd name="connsiteX8" fmla="*/ 1075008 w 2386760"/>
                <a:gd name="connsiteY8" fmla="*/ 3200415 h 6778442"/>
                <a:gd name="connsiteX9" fmla="*/ 1077967 w 2386760"/>
                <a:gd name="connsiteY9" fmla="*/ 2601206 h 6778442"/>
                <a:gd name="connsiteX10" fmla="*/ 992963 w 2386760"/>
                <a:gd name="connsiteY10" fmla="*/ 2349010 h 6778442"/>
                <a:gd name="connsiteX11" fmla="*/ 786082 w 2386760"/>
                <a:gd name="connsiteY11" fmla="*/ 2515842 h 6778442"/>
                <a:gd name="connsiteX12" fmla="*/ 424709 w 2386760"/>
                <a:gd name="connsiteY12" fmla="*/ 2794954 h 6778442"/>
                <a:gd name="connsiteX13" fmla="*/ 171070 w 2386760"/>
                <a:gd name="connsiteY13" fmla="*/ 2955652 h 6778442"/>
                <a:gd name="connsiteX14" fmla="*/ 207727 w 2386760"/>
                <a:gd name="connsiteY14" fmla="*/ 2852537 h 6778442"/>
                <a:gd name="connsiteX15" fmla="*/ 75893 w 2386760"/>
                <a:gd name="connsiteY15" fmla="*/ 2914160 h 6778442"/>
                <a:gd name="connsiteX16" fmla="*/ 145454 w 2386760"/>
                <a:gd name="connsiteY16" fmla="*/ 2799643 h 6778442"/>
                <a:gd name="connsiteX17" fmla="*/ 54 w 2386760"/>
                <a:gd name="connsiteY17" fmla="*/ 2826558 h 6778442"/>
                <a:gd name="connsiteX18" fmla="*/ 127053 w 2386760"/>
                <a:gd name="connsiteY18" fmla="*/ 2701435 h 6778442"/>
                <a:gd name="connsiteX19" fmla="*/ 4168 w 2386760"/>
                <a:gd name="connsiteY19" fmla="*/ 2623070 h 6778442"/>
                <a:gd name="connsiteX20" fmla="*/ 240920 w 2386760"/>
                <a:gd name="connsiteY20" fmla="*/ 2540160 h 6778442"/>
                <a:gd name="connsiteX21" fmla="*/ 219634 w 2386760"/>
                <a:gd name="connsiteY21" fmla="*/ 2466558 h 6778442"/>
                <a:gd name="connsiteX22" fmla="*/ 409702 w 2386760"/>
                <a:gd name="connsiteY22" fmla="*/ 2444405 h 6778442"/>
                <a:gd name="connsiteX23" fmla="*/ 779454 w 2386760"/>
                <a:gd name="connsiteY23" fmla="*/ 2101668 h 6778442"/>
                <a:gd name="connsiteX24" fmla="*/ 788897 w 2386760"/>
                <a:gd name="connsiteY24" fmla="*/ 1819290 h 6778442"/>
                <a:gd name="connsiteX25" fmla="*/ 753611 w 2386760"/>
                <a:gd name="connsiteY25" fmla="*/ 1532097 h 6778442"/>
                <a:gd name="connsiteX26" fmla="*/ 778145 w 2386760"/>
                <a:gd name="connsiteY26" fmla="*/ 1204423 h 6778442"/>
                <a:gd name="connsiteX27" fmla="*/ 936245 w 2386760"/>
                <a:gd name="connsiteY27" fmla="*/ 1013851 h 6778442"/>
                <a:gd name="connsiteX28" fmla="*/ 886167 w 2386760"/>
                <a:gd name="connsiteY28" fmla="*/ 906621 h 6778442"/>
                <a:gd name="connsiteX29" fmla="*/ 772084 w 2386760"/>
                <a:gd name="connsiteY29" fmla="*/ 846803 h 6778442"/>
                <a:gd name="connsiteX30" fmla="*/ 749065 w 2386760"/>
                <a:gd name="connsiteY30" fmla="*/ 669508 h 6778442"/>
                <a:gd name="connsiteX31" fmla="*/ 710388 w 2386760"/>
                <a:gd name="connsiteY31" fmla="*/ 579019 h 6778442"/>
                <a:gd name="connsiteX32" fmla="*/ 674237 w 2386760"/>
                <a:gd name="connsiteY32" fmla="*/ 450794 h 6778442"/>
                <a:gd name="connsiteX33" fmla="*/ 689750 w 2386760"/>
                <a:gd name="connsiteY33" fmla="*/ 312175 h 6778442"/>
                <a:gd name="connsiteX34" fmla="*/ 703256 w 2386760"/>
                <a:gd name="connsiteY34" fmla="*/ 122849 h 6778442"/>
                <a:gd name="connsiteX35" fmla="*/ 778218 w 2386760"/>
                <a:gd name="connsiteY35" fmla="*/ 78381 h 6778442"/>
                <a:gd name="connsiteX36" fmla="*/ 910051 w 2386760"/>
                <a:gd name="connsiteY36" fmla="*/ 16972 h 6778442"/>
                <a:gd name="connsiteX37" fmla="*/ 1167155 w 2386760"/>
                <a:gd name="connsiteY37" fmla="*/ 5716 h 6778442"/>
                <a:gd name="connsiteX38" fmla="*/ 1312856 w 2386760"/>
                <a:gd name="connsiteY38" fmla="*/ 96654 h 6778442"/>
                <a:gd name="connsiteX39" fmla="*/ 1366674 w 2386760"/>
                <a:gd name="connsiteY39" fmla="*/ 237780 h 6778442"/>
                <a:gd name="connsiteX40" fmla="*/ 1363427 w 2386760"/>
                <a:gd name="connsiteY40" fmla="*/ 421352 h 6778442"/>
                <a:gd name="connsiteX41" fmla="*/ 1361767 w 2386760"/>
                <a:gd name="connsiteY41" fmla="*/ 630470 h 6778442"/>
                <a:gd name="connsiteX42" fmla="*/ 1405568 w 2386760"/>
                <a:gd name="connsiteY42" fmla="*/ 786189 h 6778442"/>
                <a:gd name="connsiteX43" fmla="*/ 1641468 w 2386760"/>
                <a:gd name="connsiteY43" fmla="*/ 865798 h 6778442"/>
                <a:gd name="connsiteX44" fmla="*/ 1823875 w 2386760"/>
                <a:gd name="connsiteY44" fmla="*/ 990544 h 6778442"/>
                <a:gd name="connsiteX45" fmla="*/ 1968482 w 2386760"/>
                <a:gd name="connsiteY45" fmla="*/ 1211134 h 6778442"/>
                <a:gd name="connsiteX46" fmla="*/ 2192896 w 2386760"/>
                <a:gd name="connsiteY46" fmla="*/ 1685724 h 6778442"/>
                <a:gd name="connsiteX47" fmla="*/ 2285549 w 2386760"/>
                <a:gd name="connsiteY47" fmla="*/ 1887697 h 6778442"/>
                <a:gd name="connsiteX48" fmla="*/ 2347463 w 2386760"/>
                <a:gd name="connsiteY48" fmla="*/ 2138667 h 6778442"/>
                <a:gd name="connsiteX49" fmla="*/ 2272704 w 2386760"/>
                <a:gd name="connsiteY49" fmla="*/ 2667377 h 6778442"/>
                <a:gd name="connsiteX50" fmla="*/ 2201194 w 2386760"/>
                <a:gd name="connsiteY50" fmla="*/ 2958682 h 6778442"/>
                <a:gd name="connsiteX51" fmla="*/ 2119294 w 2386760"/>
                <a:gd name="connsiteY51" fmla="*/ 3033727 h 6778442"/>
                <a:gd name="connsiteX52" fmla="*/ 2120809 w 2386760"/>
                <a:gd name="connsiteY52" fmla="*/ 3110072 h 6778442"/>
                <a:gd name="connsiteX53" fmla="*/ 2054639 w 2386760"/>
                <a:gd name="connsiteY53" fmla="*/ 3399142 h 6778442"/>
                <a:gd name="connsiteX54" fmla="*/ 1932474 w 2386760"/>
                <a:gd name="connsiteY54" fmla="*/ 3752794 h 6778442"/>
                <a:gd name="connsiteX55" fmla="*/ 1789456 w 2386760"/>
                <a:gd name="connsiteY55" fmla="*/ 4168429 h 6778442"/>
                <a:gd name="connsiteX56" fmla="*/ 1712317 w 2386760"/>
                <a:gd name="connsiteY56" fmla="*/ 4511979 h 6778442"/>
                <a:gd name="connsiteX57" fmla="*/ 1804680 w 2386760"/>
                <a:gd name="connsiteY57" fmla="*/ 4659761 h 6778442"/>
                <a:gd name="connsiteX58" fmla="*/ 2054062 w 2386760"/>
                <a:gd name="connsiteY58" fmla="*/ 5075397 h 6778442"/>
                <a:gd name="connsiteX59" fmla="*/ 2220317 w 2386760"/>
                <a:gd name="connsiteY59" fmla="*/ 5481797 h 6778442"/>
                <a:gd name="connsiteX60" fmla="*/ 2331153 w 2386760"/>
                <a:gd name="connsiteY60" fmla="*/ 5786597 h 6778442"/>
                <a:gd name="connsiteX61" fmla="*/ 2386571 w 2386760"/>
                <a:gd name="connsiteY61" fmla="*/ 6119106 h 6778442"/>
                <a:gd name="connsiteX62" fmla="*/ 2349626 w 2386760"/>
                <a:gd name="connsiteY62" fmla="*/ 6266888 h 6778442"/>
                <a:gd name="connsiteX63" fmla="*/ 2358285 w 2386760"/>
                <a:gd name="connsiteY63" fmla="*/ 6347706 h 6778442"/>
                <a:gd name="connsiteX64" fmla="*/ 2266499 w 2386760"/>
                <a:gd name="connsiteY64" fmla="*/ 6377725 h 6778442"/>
                <a:gd name="connsiteX65" fmla="*/ 2220317 w 2386760"/>
                <a:gd name="connsiteY65" fmla="*/ 6460852 h 6778442"/>
                <a:gd name="connsiteX66" fmla="*/ 2174135 w 2386760"/>
                <a:gd name="connsiteY66" fmla="*/ 6608634 h 6778442"/>
                <a:gd name="connsiteX67" fmla="*/ 2174135 w 2386760"/>
                <a:gd name="connsiteY67" fmla="*/ 6719470 h 6778442"/>
                <a:gd name="connsiteX68" fmla="*/ 1952462 w 2386760"/>
                <a:gd name="connsiteY68" fmla="*/ 6774888 h 6778442"/>
                <a:gd name="connsiteX69" fmla="*/ 1749262 w 2386760"/>
                <a:gd name="connsiteY69" fmla="*/ 6756415 h 6778442"/>
                <a:gd name="connsiteX70" fmla="*/ 1740026 w 2386760"/>
                <a:gd name="connsiteY70" fmla="*/ 6700997 h 6778442"/>
                <a:gd name="connsiteX71" fmla="*/ 1666135 w 2386760"/>
                <a:gd name="connsiteY71" fmla="*/ 6756415 h 6778442"/>
                <a:gd name="connsiteX72" fmla="*/ 1518353 w 2386760"/>
                <a:gd name="connsiteY72" fmla="*/ 6774888 h 6778442"/>
                <a:gd name="connsiteX73" fmla="*/ 1065771 w 2386760"/>
                <a:gd name="connsiteY73" fmla="*/ 6774888 h 6778442"/>
                <a:gd name="connsiteX74" fmla="*/ 1001117 w 2386760"/>
                <a:gd name="connsiteY74" fmla="*/ 6737943 h 6778442"/>
                <a:gd name="connsiteX75" fmla="*/ 1075008 w 2386760"/>
                <a:gd name="connsiteY75" fmla="*/ 6580925 h 6778442"/>
                <a:gd name="connsiteX76" fmla="*/ 1232026 w 2386760"/>
                <a:gd name="connsiteY76" fmla="*/ 6543979 h 6778442"/>
                <a:gd name="connsiteX77" fmla="*/ 1324389 w 2386760"/>
                <a:gd name="connsiteY77" fmla="*/ 6479325 h 6778442"/>
                <a:gd name="connsiteX78" fmla="*/ 1262621 w 2386760"/>
                <a:gd name="connsiteY78" fmla="*/ 6365602 h 6778442"/>
                <a:gd name="connsiteX0" fmla="*/ 1262621 w 2386760"/>
                <a:gd name="connsiteY0" fmla="*/ 6365602 h 6778442"/>
                <a:gd name="connsiteX1" fmla="*/ 1339687 w 2386760"/>
                <a:gd name="connsiteY1" fmla="*/ 6253034 h 6778442"/>
                <a:gd name="connsiteX2" fmla="*/ 1493530 w 2386760"/>
                <a:gd name="connsiteY2" fmla="*/ 6198193 h 6778442"/>
                <a:gd name="connsiteX3" fmla="*/ 1379808 w 2386760"/>
                <a:gd name="connsiteY3" fmla="*/ 5888197 h 6778442"/>
                <a:gd name="connsiteX4" fmla="*/ 1195080 w 2386760"/>
                <a:gd name="connsiteY4" fmla="*/ 5315543 h 6778442"/>
                <a:gd name="connsiteX5" fmla="*/ 908753 w 2386760"/>
                <a:gd name="connsiteY5" fmla="*/ 4705943 h 6778442"/>
                <a:gd name="connsiteX6" fmla="*/ 871808 w 2386760"/>
                <a:gd name="connsiteY6" fmla="*/ 4484270 h 6778442"/>
                <a:gd name="connsiteX7" fmla="*/ 931699 w 2386760"/>
                <a:gd name="connsiteY7" fmla="*/ 3984063 h 6778442"/>
                <a:gd name="connsiteX8" fmla="*/ 1075008 w 2386760"/>
                <a:gd name="connsiteY8" fmla="*/ 3200415 h 6778442"/>
                <a:gd name="connsiteX9" fmla="*/ 1077967 w 2386760"/>
                <a:gd name="connsiteY9" fmla="*/ 2601206 h 6778442"/>
                <a:gd name="connsiteX10" fmla="*/ 992963 w 2386760"/>
                <a:gd name="connsiteY10" fmla="*/ 2349010 h 6778442"/>
                <a:gd name="connsiteX11" fmla="*/ 786082 w 2386760"/>
                <a:gd name="connsiteY11" fmla="*/ 2515842 h 6778442"/>
                <a:gd name="connsiteX12" fmla="*/ 424709 w 2386760"/>
                <a:gd name="connsiteY12" fmla="*/ 2794954 h 6778442"/>
                <a:gd name="connsiteX13" fmla="*/ 171070 w 2386760"/>
                <a:gd name="connsiteY13" fmla="*/ 2955652 h 6778442"/>
                <a:gd name="connsiteX14" fmla="*/ 207727 w 2386760"/>
                <a:gd name="connsiteY14" fmla="*/ 2852537 h 6778442"/>
                <a:gd name="connsiteX15" fmla="*/ 75893 w 2386760"/>
                <a:gd name="connsiteY15" fmla="*/ 2914160 h 6778442"/>
                <a:gd name="connsiteX16" fmla="*/ 145454 w 2386760"/>
                <a:gd name="connsiteY16" fmla="*/ 2799643 h 6778442"/>
                <a:gd name="connsiteX17" fmla="*/ 54 w 2386760"/>
                <a:gd name="connsiteY17" fmla="*/ 2826558 h 6778442"/>
                <a:gd name="connsiteX18" fmla="*/ 127053 w 2386760"/>
                <a:gd name="connsiteY18" fmla="*/ 2701435 h 6778442"/>
                <a:gd name="connsiteX19" fmla="*/ 4168 w 2386760"/>
                <a:gd name="connsiteY19" fmla="*/ 2623070 h 6778442"/>
                <a:gd name="connsiteX20" fmla="*/ 240920 w 2386760"/>
                <a:gd name="connsiteY20" fmla="*/ 2540160 h 6778442"/>
                <a:gd name="connsiteX21" fmla="*/ 219634 w 2386760"/>
                <a:gd name="connsiteY21" fmla="*/ 2466558 h 6778442"/>
                <a:gd name="connsiteX22" fmla="*/ 409702 w 2386760"/>
                <a:gd name="connsiteY22" fmla="*/ 2444405 h 6778442"/>
                <a:gd name="connsiteX23" fmla="*/ 779454 w 2386760"/>
                <a:gd name="connsiteY23" fmla="*/ 2101668 h 6778442"/>
                <a:gd name="connsiteX24" fmla="*/ 788897 w 2386760"/>
                <a:gd name="connsiteY24" fmla="*/ 1819290 h 6778442"/>
                <a:gd name="connsiteX25" fmla="*/ 767898 w 2386760"/>
                <a:gd name="connsiteY25" fmla="*/ 1529716 h 6778442"/>
                <a:gd name="connsiteX26" fmla="*/ 778145 w 2386760"/>
                <a:gd name="connsiteY26" fmla="*/ 1204423 h 6778442"/>
                <a:gd name="connsiteX27" fmla="*/ 936245 w 2386760"/>
                <a:gd name="connsiteY27" fmla="*/ 1013851 h 6778442"/>
                <a:gd name="connsiteX28" fmla="*/ 886167 w 2386760"/>
                <a:gd name="connsiteY28" fmla="*/ 906621 h 6778442"/>
                <a:gd name="connsiteX29" fmla="*/ 772084 w 2386760"/>
                <a:gd name="connsiteY29" fmla="*/ 846803 h 6778442"/>
                <a:gd name="connsiteX30" fmla="*/ 749065 w 2386760"/>
                <a:gd name="connsiteY30" fmla="*/ 669508 h 6778442"/>
                <a:gd name="connsiteX31" fmla="*/ 710388 w 2386760"/>
                <a:gd name="connsiteY31" fmla="*/ 579019 h 6778442"/>
                <a:gd name="connsiteX32" fmla="*/ 674237 w 2386760"/>
                <a:gd name="connsiteY32" fmla="*/ 450794 h 6778442"/>
                <a:gd name="connsiteX33" fmla="*/ 689750 w 2386760"/>
                <a:gd name="connsiteY33" fmla="*/ 312175 h 6778442"/>
                <a:gd name="connsiteX34" fmla="*/ 703256 w 2386760"/>
                <a:gd name="connsiteY34" fmla="*/ 122849 h 6778442"/>
                <a:gd name="connsiteX35" fmla="*/ 778218 w 2386760"/>
                <a:gd name="connsiteY35" fmla="*/ 78381 h 6778442"/>
                <a:gd name="connsiteX36" fmla="*/ 910051 w 2386760"/>
                <a:gd name="connsiteY36" fmla="*/ 16972 h 6778442"/>
                <a:gd name="connsiteX37" fmla="*/ 1167155 w 2386760"/>
                <a:gd name="connsiteY37" fmla="*/ 5716 h 6778442"/>
                <a:gd name="connsiteX38" fmla="*/ 1312856 w 2386760"/>
                <a:gd name="connsiteY38" fmla="*/ 96654 h 6778442"/>
                <a:gd name="connsiteX39" fmla="*/ 1366674 w 2386760"/>
                <a:gd name="connsiteY39" fmla="*/ 237780 h 6778442"/>
                <a:gd name="connsiteX40" fmla="*/ 1363427 w 2386760"/>
                <a:gd name="connsiteY40" fmla="*/ 421352 h 6778442"/>
                <a:gd name="connsiteX41" fmla="*/ 1361767 w 2386760"/>
                <a:gd name="connsiteY41" fmla="*/ 630470 h 6778442"/>
                <a:gd name="connsiteX42" fmla="*/ 1405568 w 2386760"/>
                <a:gd name="connsiteY42" fmla="*/ 786189 h 6778442"/>
                <a:gd name="connsiteX43" fmla="*/ 1641468 w 2386760"/>
                <a:gd name="connsiteY43" fmla="*/ 865798 h 6778442"/>
                <a:gd name="connsiteX44" fmla="*/ 1823875 w 2386760"/>
                <a:gd name="connsiteY44" fmla="*/ 990544 h 6778442"/>
                <a:gd name="connsiteX45" fmla="*/ 1968482 w 2386760"/>
                <a:gd name="connsiteY45" fmla="*/ 1211134 h 6778442"/>
                <a:gd name="connsiteX46" fmla="*/ 2192896 w 2386760"/>
                <a:gd name="connsiteY46" fmla="*/ 1685724 h 6778442"/>
                <a:gd name="connsiteX47" fmla="*/ 2285549 w 2386760"/>
                <a:gd name="connsiteY47" fmla="*/ 1887697 h 6778442"/>
                <a:gd name="connsiteX48" fmla="*/ 2347463 w 2386760"/>
                <a:gd name="connsiteY48" fmla="*/ 2138667 h 6778442"/>
                <a:gd name="connsiteX49" fmla="*/ 2272704 w 2386760"/>
                <a:gd name="connsiteY49" fmla="*/ 2667377 h 6778442"/>
                <a:gd name="connsiteX50" fmla="*/ 2201194 w 2386760"/>
                <a:gd name="connsiteY50" fmla="*/ 2958682 h 6778442"/>
                <a:gd name="connsiteX51" fmla="*/ 2119294 w 2386760"/>
                <a:gd name="connsiteY51" fmla="*/ 3033727 h 6778442"/>
                <a:gd name="connsiteX52" fmla="*/ 2120809 w 2386760"/>
                <a:gd name="connsiteY52" fmla="*/ 3110072 h 6778442"/>
                <a:gd name="connsiteX53" fmla="*/ 2054639 w 2386760"/>
                <a:gd name="connsiteY53" fmla="*/ 3399142 h 6778442"/>
                <a:gd name="connsiteX54" fmla="*/ 1932474 w 2386760"/>
                <a:gd name="connsiteY54" fmla="*/ 3752794 h 6778442"/>
                <a:gd name="connsiteX55" fmla="*/ 1789456 w 2386760"/>
                <a:gd name="connsiteY55" fmla="*/ 4168429 h 6778442"/>
                <a:gd name="connsiteX56" fmla="*/ 1712317 w 2386760"/>
                <a:gd name="connsiteY56" fmla="*/ 4511979 h 6778442"/>
                <a:gd name="connsiteX57" fmla="*/ 1804680 w 2386760"/>
                <a:gd name="connsiteY57" fmla="*/ 4659761 h 6778442"/>
                <a:gd name="connsiteX58" fmla="*/ 2054062 w 2386760"/>
                <a:gd name="connsiteY58" fmla="*/ 5075397 h 6778442"/>
                <a:gd name="connsiteX59" fmla="*/ 2220317 w 2386760"/>
                <a:gd name="connsiteY59" fmla="*/ 5481797 h 6778442"/>
                <a:gd name="connsiteX60" fmla="*/ 2331153 w 2386760"/>
                <a:gd name="connsiteY60" fmla="*/ 5786597 h 6778442"/>
                <a:gd name="connsiteX61" fmla="*/ 2386571 w 2386760"/>
                <a:gd name="connsiteY61" fmla="*/ 6119106 h 6778442"/>
                <a:gd name="connsiteX62" fmla="*/ 2349626 w 2386760"/>
                <a:gd name="connsiteY62" fmla="*/ 6266888 h 6778442"/>
                <a:gd name="connsiteX63" fmla="*/ 2358285 w 2386760"/>
                <a:gd name="connsiteY63" fmla="*/ 6347706 h 6778442"/>
                <a:gd name="connsiteX64" fmla="*/ 2266499 w 2386760"/>
                <a:gd name="connsiteY64" fmla="*/ 6377725 h 6778442"/>
                <a:gd name="connsiteX65" fmla="*/ 2220317 w 2386760"/>
                <a:gd name="connsiteY65" fmla="*/ 6460852 h 6778442"/>
                <a:gd name="connsiteX66" fmla="*/ 2174135 w 2386760"/>
                <a:gd name="connsiteY66" fmla="*/ 6608634 h 6778442"/>
                <a:gd name="connsiteX67" fmla="*/ 2174135 w 2386760"/>
                <a:gd name="connsiteY67" fmla="*/ 6719470 h 6778442"/>
                <a:gd name="connsiteX68" fmla="*/ 1952462 w 2386760"/>
                <a:gd name="connsiteY68" fmla="*/ 6774888 h 6778442"/>
                <a:gd name="connsiteX69" fmla="*/ 1749262 w 2386760"/>
                <a:gd name="connsiteY69" fmla="*/ 6756415 h 6778442"/>
                <a:gd name="connsiteX70" fmla="*/ 1740026 w 2386760"/>
                <a:gd name="connsiteY70" fmla="*/ 6700997 h 6778442"/>
                <a:gd name="connsiteX71" fmla="*/ 1666135 w 2386760"/>
                <a:gd name="connsiteY71" fmla="*/ 6756415 h 6778442"/>
                <a:gd name="connsiteX72" fmla="*/ 1518353 w 2386760"/>
                <a:gd name="connsiteY72" fmla="*/ 6774888 h 6778442"/>
                <a:gd name="connsiteX73" fmla="*/ 1065771 w 2386760"/>
                <a:gd name="connsiteY73" fmla="*/ 6774888 h 6778442"/>
                <a:gd name="connsiteX74" fmla="*/ 1001117 w 2386760"/>
                <a:gd name="connsiteY74" fmla="*/ 6737943 h 6778442"/>
                <a:gd name="connsiteX75" fmla="*/ 1075008 w 2386760"/>
                <a:gd name="connsiteY75" fmla="*/ 6580925 h 6778442"/>
                <a:gd name="connsiteX76" fmla="*/ 1232026 w 2386760"/>
                <a:gd name="connsiteY76" fmla="*/ 6543979 h 6778442"/>
                <a:gd name="connsiteX77" fmla="*/ 1324389 w 2386760"/>
                <a:gd name="connsiteY77" fmla="*/ 6479325 h 6778442"/>
                <a:gd name="connsiteX78" fmla="*/ 1262621 w 2386760"/>
                <a:gd name="connsiteY78" fmla="*/ 6365602 h 6778442"/>
                <a:gd name="connsiteX0" fmla="*/ 1262621 w 2386760"/>
                <a:gd name="connsiteY0" fmla="*/ 6365602 h 6778442"/>
                <a:gd name="connsiteX1" fmla="*/ 1339687 w 2386760"/>
                <a:gd name="connsiteY1" fmla="*/ 6253034 h 6778442"/>
                <a:gd name="connsiteX2" fmla="*/ 1493530 w 2386760"/>
                <a:gd name="connsiteY2" fmla="*/ 6198193 h 6778442"/>
                <a:gd name="connsiteX3" fmla="*/ 1379808 w 2386760"/>
                <a:gd name="connsiteY3" fmla="*/ 5888197 h 6778442"/>
                <a:gd name="connsiteX4" fmla="*/ 1195080 w 2386760"/>
                <a:gd name="connsiteY4" fmla="*/ 5315543 h 6778442"/>
                <a:gd name="connsiteX5" fmla="*/ 908753 w 2386760"/>
                <a:gd name="connsiteY5" fmla="*/ 4705943 h 6778442"/>
                <a:gd name="connsiteX6" fmla="*/ 871808 w 2386760"/>
                <a:gd name="connsiteY6" fmla="*/ 4484270 h 6778442"/>
                <a:gd name="connsiteX7" fmla="*/ 931699 w 2386760"/>
                <a:gd name="connsiteY7" fmla="*/ 3984063 h 6778442"/>
                <a:gd name="connsiteX8" fmla="*/ 1075008 w 2386760"/>
                <a:gd name="connsiteY8" fmla="*/ 3200415 h 6778442"/>
                <a:gd name="connsiteX9" fmla="*/ 1077967 w 2386760"/>
                <a:gd name="connsiteY9" fmla="*/ 2601206 h 6778442"/>
                <a:gd name="connsiteX10" fmla="*/ 992963 w 2386760"/>
                <a:gd name="connsiteY10" fmla="*/ 2349010 h 6778442"/>
                <a:gd name="connsiteX11" fmla="*/ 786082 w 2386760"/>
                <a:gd name="connsiteY11" fmla="*/ 2515842 h 6778442"/>
                <a:gd name="connsiteX12" fmla="*/ 424709 w 2386760"/>
                <a:gd name="connsiteY12" fmla="*/ 2794954 h 6778442"/>
                <a:gd name="connsiteX13" fmla="*/ 171070 w 2386760"/>
                <a:gd name="connsiteY13" fmla="*/ 2955652 h 6778442"/>
                <a:gd name="connsiteX14" fmla="*/ 207727 w 2386760"/>
                <a:gd name="connsiteY14" fmla="*/ 2852537 h 6778442"/>
                <a:gd name="connsiteX15" fmla="*/ 75893 w 2386760"/>
                <a:gd name="connsiteY15" fmla="*/ 2914160 h 6778442"/>
                <a:gd name="connsiteX16" fmla="*/ 145454 w 2386760"/>
                <a:gd name="connsiteY16" fmla="*/ 2799643 h 6778442"/>
                <a:gd name="connsiteX17" fmla="*/ 54 w 2386760"/>
                <a:gd name="connsiteY17" fmla="*/ 2826558 h 6778442"/>
                <a:gd name="connsiteX18" fmla="*/ 127053 w 2386760"/>
                <a:gd name="connsiteY18" fmla="*/ 2701435 h 6778442"/>
                <a:gd name="connsiteX19" fmla="*/ 4168 w 2386760"/>
                <a:gd name="connsiteY19" fmla="*/ 2623070 h 6778442"/>
                <a:gd name="connsiteX20" fmla="*/ 240920 w 2386760"/>
                <a:gd name="connsiteY20" fmla="*/ 2540160 h 6778442"/>
                <a:gd name="connsiteX21" fmla="*/ 219634 w 2386760"/>
                <a:gd name="connsiteY21" fmla="*/ 2466558 h 6778442"/>
                <a:gd name="connsiteX22" fmla="*/ 409702 w 2386760"/>
                <a:gd name="connsiteY22" fmla="*/ 2444405 h 6778442"/>
                <a:gd name="connsiteX23" fmla="*/ 779454 w 2386760"/>
                <a:gd name="connsiteY23" fmla="*/ 2101668 h 6778442"/>
                <a:gd name="connsiteX24" fmla="*/ 788897 w 2386760"/>
                <a:gd name="connsiteY24" fmla="*/ 1819290 h 6778442"/>
                <a:gd name="connsiteX25" fmla="*/ 767898 w 2386760"/>
                <a:gd name="connsiteY25" fmla="*/ 1529716 h 6778442"/>
                <a:gd name="connsiteX26" fmla="*/ 782907 w 2386760"/>
                <a:gd name="connsiteY26" fmla="*/ 1232998 h 6778442"/>
                <a:gd name="connsiteX27" fmla="*/ 936245 w 2386760"/>
                <a:gd name="connsiteY27" fmla="*/ 1013851 h 6778442"/>
                <a:gd name="connsiteX28" fmla="*/ 886167 w 2386760"/>
                <a:gd name="connsiteY28" fmla="*/ 906621 h 6778442"/>
                <a:gd name="connsiteX29" fmla="*/ 772084 w 2386760"/>
                <a:gd name="connsiteY29" fmla="*/ 846803 h 6778442"/>
                <a:gd name="connsiteX30" fmla="*/ 749065 w 2386760"/>
                <a:gd name="connsiteY30" fmla="*/ 669508 h 6778442"/>
                <a:gd name="connsiteX31" fmla="*/ 710388 w 2386760"/>
                <a:gd name="connsiteY31" fmla="*/ 579019 h 6778442"/>
                <a:gd name="connsiteX32" fmla="*/ 674237 w 2386760"/>
                <a:gd name="connsiteY32" fmla="*/ 450794 h 6778442"/>
                <a:gd name="connsiteX33" fmla="*/ 689750 w 2386760"/>
                <a:gd name="connsiteY33" fmla="*/ 312175 h 6778442"/>
                <a:gd name="connsiteX34" fmla="*/ 703256 w 2386760"/>
                <a:gd name="connsiteY34" fmla="*/ 122849 h 6778442"/>
                <a:gd name="connsiteX35" fmla="*/ 778218 w 2386760"/>
                <a:gd name="connsiteY35" fmla="*/ 78381 h 6778442"/>
                <a:gd name="connsiteX36" fmla="*/ 910051 w 2386760"/>
                <a:gd name="connsiteY36" fmla="*/ 16972 h 6778442"/>
                <a:gd name="connsiteX37" fmla="*/ 1167155 w 2386760"/>
                <a:gd name="connsiteY37" fmla="*/ 5716 h 6778442"/>
                <a:gd name="connsiteX38" fmla="*/ 1312856 w 2386760"/>
                <a:gd name="connsiteY38" fmla="*/ 96654 h 6778442"/>
                <a:gd name="connsiteX39" fmla="*/ 1366674 w 2386760"/>
                <a:gd name="connsiteY39" fmla="*/ 237780 h 6778442"/>
                <a:gd name="connsiteX40" fmla="*/ 1363427 w 2386760"/>
                <a:gd name="connsiteY40" fmla="*/ 421352 h 6778442"/>
                <a:gd name="connsiteX41" fmla="*/ 1361767 w 2386760"/>
                <a:gd name="connsiteY41" fmla="*/ 630470 h 6778442"/>
                <a:gd name="connsiteX42" fmla="*/ 1405568 w 2386760"/>
                <a:gd name="connsiteY42" fmla="*/ 786189 h 6778442"/>
                <a:gd name="connsiteX43" fmla="*/ 1641468 w 2386760"/>
                <a:gd name="connsiteY43" fmla="*/ 865798 h 6778442"/>
                <a:gd name="connsiteX44" fmla="*/ 1823875 w 2386760"/>
                <a:gd name="connsiteY44" fmla="*/ 990544 h 6778442"/>
                <a:gd name="connsiteX45" fmla="*/ 1968482 w 2386760"/>
                <a:gd name="connsiteY45" fmla="*/ 1211134 h 6778442"/>
                <a:gd name="connsiteX46" fmla="*/ 2192896 w 2386760"/>
                <a:gd name="connsiteY46" fmla="*/ 1685724 h 6778442"/>
                <a:gd name="connsiteX47" fmla="*/ 2285549 w 2386760"/>
                <a:gd name="connsiteY47" fmla="*/ 1887697 h 6778442"/>
                <a:gd name="connsiteX48" fmla="*/ 2347463 w 2386760"/>
                <a:gd name="connsiteY48" fmla="*/ 2138667 h 6778442"/>
                <a:gd name="connsiteX49" fmla="*/ 2272704 w 2386760"/>
                <a:gd name="connsiteY49" fmla="*/ 2667377 h 6778442"/>
                <a:gd name="connsiteX50" fmla="*/ 2201194 w 2386760"/>
                <a:gd name="connsiteY50" fmla="*/ 2958682 h 6778442"/>
                <a:gd name="connsiteX51" fmla="*/ 2119294 w 2386760"/>
                <a:gd name="connsiteY51" fmla="*/ 3033727 h 6778442"/>
                <a:gd name="connsiteX52" fmla="*/ 2120809 w 2386760"/>
                <a:gd name="connsiteY52" fmla="*/ 3110072 h 6778442"/>
                <a:gd name="connsiteX53" fmla="*/ 2054639 w 2386760"/>
                <a:gd name="connsiteY53" fmla="*/ 3399142 h 6778442"/>
                <a:gd name="connsiteX54" fmla="*/ 1932474 w 2386760"/>
                <a:gd name="connsiteY54" fmla="*/ 3752794 h 6778442"/>
                <a:gd name="connsiteX55" fmla="*/ 1789456 w 2386760"/>
                <a:gd name="connsiteY55" fmla="*/ 4168429 h 6778442"/>
                <a:gd name="connsiteX56" fmla="*/ 1712317 w 2386760"/>
                <a:gd name="connsiteY56" fmla="*/ 4511979 h 6778442"/>
                <a:gd name="connsiteX57" fmla="*/ 1804680 w 2386760"/>
                <a:gd name="connsiteY57" fmla="*/ 4659761 h 6778442"/>
                <a:gd name="connsiteX58" fmla="*/ 2054062 w 2386760"/>
                <a:gd name="connsiteY58" fmla="*/ 5075397 h 6778442"/>
                <a:gd name="connsiteX59" fmla="*/ 2220317 w 2386760"/>
                <a:gd name="connsiteY59" fmla="*/ 5481797 h 6778442"/>
                <a:gd name="connsiteX60" fmla="*/ 2331153 w 2386760"/>
                <a:gd name="connsiteY60" fmla="*/ 5786597 h 6778442"/>
                <a:gd name="connsiteX61" fmla="*/ 2386571 w 2386760"/>
                <a:gd name="connsiteY61" fmla="*/ 6119106 h 6778442"/>
                <a:gd name="connsiteX62" fmla="*/ 2349626 w 2386760"/>
                <a:gd name="connsiteY62" fmla="*/ 6266888 h 6778442"/>
                <a:gd name="connsiteX63" fmla="*/ 2358285 w 2386760"/>
                <a:gd name="connsiteY63" fmla="*/ 6347706 h 6778442"/>
                <a:gd name="connsiteX64" fmla="*/ 2266499 w 2386760"/>
                <a:gd name="connsiteY64" fmla="*/ 6377725 h 6778442"/>
                <a:gd name="connsiteX65" fmla="*/ 2220317 w 2386760"/>
                <a:gd name="connsiteY65" fmla="*/ 6460852 h 6778442"/>
                <a:gd name="connsiteX66" fmla="*/ 2174135 w 2386760"/>
                <a:gd name="connsiteY66" fmla="*/ 6608634 h 6778442"/>
                <a:gd name="connsiteX67" fmla="*/ 2174135 w 2386760"/>
                <a:gd name="connsiteY67" fmla="*/ 6719470 h 6778442"/>
                <a:gd name="connsiteX68" fmla="*/ 1952462 w 2386760"/>
                <a:gd name="connsiteY68" fmla="*/ 6774888 h 6778442"/>
                <a:gd name="connsiteX69" fmla="*/ 1749262 w 2386760"/>
                <a:gd name="connsiteY69" fmla="*/ 6756415 h 6778442"/>
                <a:gd name="connsiteX70" fmla="*/ 1740026 w 2386760"/>
                <a:gd name="connsiteY70" fmla="*/ 6700997 h 6778442"/>
                <a:gd name="connsiteX71" fmla="*/ 1666135 w 2386760"/>
                <a:gd name="connsiteY71" fmla="*/ 6756415 h 6778442"/>
                <a:gd name="connsiteX72" fmla="*/ 1518353 w 2386760"/>
                <a:gd name="connsiteY72" fmla="*/ 6774888 h 6778442"/>
                <a:gd name="connsiteX73" fmla="*/ 1065771 w 2386760"/>
                <a:gd name="connsiteY73" fmla="*/ 6774888 h 6778442"/>
                <a:gd name="connsiteX74" fmla="*/ 1001117 w 2386760"/>
                <a:gd name="connsiteY74" fmla="*/ 6737943 h 6778442"/>
                <a:gd name="connsiteX75" fmla="*/ 1075008 w 2386760"/>
                <a:gd name="connsiteY75" fmla="*/ 6580925 h 6778442"/>
                <a:gd name="connsiteX76" fmla="*/ 1232026 w 2386760"/>
                <a:gd name="connsiteY76" fmla="*/ 6543979 h 6778442"/>
                <a:gd name="connsiteX77" fmla="*/ 1324389 w 2386760"/>
                <a:gd name="connsiteY77" fmla="*/ 6479325 h 6778442"/>
                <a:gd name="connsiteX78" fmla="*/ 1262621 w 2386760"/>
                <a:gd name="connsiteY78" fmla="*/ 6365602 h 6778442"/>
                <a:gd name="connsiteX0" fmla="*/ 1281933 w 2406072"/>
                <a:gd name="connsiteY0" fmla="*/ 6365602 h 6778442"/>
                <a:gd name="connsiteX1" fmla="*/ 1358999 w 2406072"/>
                <a:gd name="connsiteY1" fmla="*/ 6253034 h 6778442"/>
                <a:gd name="connsiteX2" fmla="*/ 1512842 w 2406072"/>
                <a:gd name="connsiteY2" fmla="*/ 6198193 h 6778442"/>
                <a:gd name="connsiteX3" fmla="*/ 1399120 w 2406072"/>
                <a:gd name="connsiteY3" fmla="*/ 5888197 h 6778442"/>
                <a:gd name="connsiteX4" fmla="*/ 1214392 w 2406072"/>
                <a:gd name="connsiteY4" fmla="*/ 5315543 h 6778442"/>
                <a:gd name="connsiteX5" fmla="*/ 928065 w 2406072"/>
                <a:gd name="connsiteY5" fmla="*/ 4705943 h 6778442"/>
                <a:gd name="connsiteX6" fmla="*/ 891120 w 2406072"/>
                <a:gd name="connsiteY6" fmla="*/ 4484270 h 6778442"/>
                <a:gd name="connsiteX7" fmla="*/ 951011 w 2406072"/>
                <a:gd name="connsiteY7" fmla="*/ 3984063 h 6778442"/>
                <a:gd name="connsiteX8" fmla="*/ 1094320 w 2406072"/>
                <a:gd name="connsiteY8" fmla="*/ 3200415 h 6778442"/>
                <a:gd name="connsiteX9" fmla="*/ 1097279 w 2406072"/>
                <a:gd name="connsiteY9" fmla="*/ 2601206 h 6778442"/>
                <a:gd name="connsiteX10" fmla="*/ 1012275 w 2406072"/>
                <a:gd name="connsiteY10" fmla="*/ 2349010 h 6778442"/>
                <a:gd name="connsiteX11" fmla="*/ 805394 w 2406072"/>
                <a:gd name="connsiteY11" fmla="*/ 2515842 h 6778442"/>
                <a:gd name="connsiteX12" fmla="*/ 444021 w 2406072"/>
                <a:gd name="connsiteY12" fmla="*/ 2794954 h 6778442"/>
                <a:gd name="connsiteX13" fmla="*/ 190382 w 2406072"/>
                <a:gd name="connsiteY13" fmla="*/ 2955652 h 6778442"/>
                <a:gd name="connsiteX14" fmla="*/ 227039 w 2406072"/>
                <a:gd name="connsiteY14" fmla="*/ 2852537 h 6778442"/>
                <a:gd name="connsiteX15" fmla="*/ 95205 w 2406072"/>
                <a:gd name="connsiteY15" fmla="*/ 2914160 h 6778442"/>
                <a:gd name="connsiteX16" fmla="*/ 164766 w 2406072"/>
                <a:gd name="connsiteY16" fmla="*/ 2799643 h 6778442"/>
                <a:gd name="connsiteX17" fmla="*/ 19366 w 2406072"/>
                <a:gd name="connsiteY17" fmla="*/ 2826558 h 6778442"/>
                <a:gd name="connsiteX18" fmla="*/ 146365 w 2406072"/>
                <a:gd name="connsiteY18" fmla="*/ 2701435 h 6778442"/>
                <a:gd name="connsiteX19" fmla="*/ 22479 w 2406072"/>
                <a:gd name="connsiteY19" fmla="*/ 2649355 h 6778442"/>
                <a:gd name="connsiteX20" fmla="*/ 23480 w 2406072"/>
                <a:gd name="connsiteY20" fmla="*/ 2623070 h 6778442"/>
                <a:gd name="connsiteX21" fmla="*/ 260232 w 2406072"/>
                <a:gd name="connsiteY21" fmla="*/ 2540160 h 6778442"/>
                <a:gd name="connsiteX22" fmla="*/ 238946 w 2406072"/>
                <a:gd name="connsiteY22" fmla="*/ 2466558 h 6778442"/>
                <a:gd name="connsiteX23" fmla="*/ 429014 w 2406072"/>
                <a:gd name="connsiteY23" fmla="*/ 2444405 h 6778442"/>
                <a:gd name="connsiteX24" fmla="*/ 798766 w 2406072"/>
                <a:gd name="connsiteY24" fmla="*/ 2101668 h 6778442"/>
                <a:gd name="connsiteX25" fmla="*/ 808209 w 2406072"/>
                <a:gd name="connsiteY25" fmla="*/ 1819290 h 6778442"/>
                <a:gd name="connsiteX26" fmla="*/ 787210 w 2406072"/>
                <a:gd name="connsiteY26" fmla="*/ 1529716 h 6778442"/>
                <a:gd name="connsiteX27" fmla="*/ 802219 w 2406072"/>
                <a:gd name="connsiteY27" fmla="*/ 1232998 h 6778442"/>
                <a:gd name="connsiteX28" fmla="*/ 955557 w 2406072"/>
                <a:gd name="connsiteY28" fmla="*/ 1013851 h 6778442"/>
                <a:gd name="connsiteX29" fmla="*/ 905479 w 2406072"/>
                <a:gd name="connsiteY29" fmla="*/ 906621 h 6778442"/>
                <a:gd name="connsiteX30" fmla="*/ 791396 w 2406072"/>
                <a:gd name="connsiteY30" fmla="*/ 846803 h 6778442"/>
                <a:gd name="connsiteX31" fmla="*/ 768377 w 2406072"/>
                <a:gd name="connsiteY31" fmla="*/ 669508 h 6778442"/>
                <a:gd name="connsiteX32" fmla="*/ 729700 w 2406072"/>
                <a:gd name="connsiteY32" fmla="*/ 579019 h 6778442"/>
                <a:gd name="connsiteX33" fmla="*/ 693549 w 2406072"/>
                <a:gd name="connsiteY33" fmla="*/ 450794 h 6778442"/>
                <a:gd name="connsiteX34" fmla="*/ 709062 w 2406072"/>
                <a:gd name="connsiteY34" fmla="*/ 312175 h 6778442"/>
                <a:gd name="connsiteX35" fmla="*/ 722568 w 2406072"/>
                <a:gd name="connsiteY35" fmla="*/ 122849 h 6778442"/>
                <a:gd name="connsiteX36" fmla="*/ 797530 w 2406072"/>
                <a:gd name="connsiteY36" fmla="*/ 78381 h 6778442"/>
                <a:gd name="connsiteX37" fmla="*/ 929363 w 2406072"/>
                <a:gd name="connsiteY37" fmla="*/ 16972 h 6778442"/>
                <a:gd name="connsiteX38" fmla="*/ 1186467 w 2406072"/>
                <a:gd name="connsiteY38" fmla="*/ 5716 h 6778442"/>
                <a:gd name="connsiteX39" fmla="*/ 1332168 w 2406072"/>
                <a:gd name="connsiteY39" fmla="*/ 96654 h 6778442"/>
                <a:gd name="connsiteX40" fmla="*/ 1385986 w 2406072"/>
                <a:gd name="connsiteY40" fmla="*/ 237780 h 6778442"/>
                <a:gd name="connsiteX41" fmla="*/ 1382739 w 2406072"/>
                <a:gd name="connsiteY41" fmla="*/ 421352 h 6778442"/>
                <a:gd name="connsiteX42" fmla="*/ 1381079 w 2406072"/>
                <a:gd name="connsiteY42" fmla="*/ 630470 h 6778442"/>
                <a:gd name="connsiteX43" fmla="*/ 1424880 w 2406072"/>
                <a:gd name="connsiteY43" fmla="*/ 786189 h 6778442"/>
                <a:gd name="connsiteX44" fmla="*/ 1660780 w 2406072"/>
                <a:gd name="connsiteY44" fmla="*/ 865798 h 6778442"/>
                <a:gd name="connsiteX45" fmla="*/ 1843187 w 2406072"/>
                <a:gd name="connsiteY45" fmla="*/ 990544 h 6778442"/>
                <a:gd name="connsiteX46" fmla="*/ 1987794 w 2406072"/>
                <a:gd name="connsiteY46" fmla="*/ 1211134 h 6778442"/>
                <a:gd name="connsiteX47" fmla="*/ 2212208 w 2406072"/>
                <a:gd name="connsiteY47" fmla="*/ 1685724 h 6778442"/>
                <a:gd name="connsiteX48" fmla="*/ 2304861 w 2406072"/>
                <a:gd name="connsiteY48" fmla="*/ 1887697 h 6778442"/>
                <a:gd name="connsiteX49" fmla="*/ 2366775 w 2406072"/>
                <a:gd name="connsiteY49" fmla="*/ 2138667 h 6778442"/>
                <a:gd name="connsiteX50" fmla="*/ 2292016 w 2406072"/>
                <a:gd name="connsiteY50" fmla="*/ 2667377 h 6778442"/>
                <a:gd name="connsiteX51" fmla="*/ 2220506 w 2406072"/>
                <a:gd name="connsiteY51" fmla="*/ 2958682 h 6778442"/>
                <a:gd name="connsiteX52" fmla="*/ 2138606 w 2406072"/>
                <a:gd name="connsiteY52" fmla="*/ 3033727 h 6778442"/>
                <a:gd name="connsiteX53" fmla="*/ 2140121 w 2406072"/>
                <a:gd name="connsiteY53" fmla="*/ 3110072 h 6778442"/>
                <a:gd name="connsiteX54" fmla="*/ 2073951 w 2406072"/>
                <a:gd name="connsiteY54" fmla="*/ 3399142 h 6778442"/>
                <a:gd name="connsiteX55" fmla="*/ 1951786 w 2406072"/>
                <a:gd name="connsiteY55" fmla="*/ 3752794 h 6778442"/>
                <a:gd name="connsiteX56" fmla="*/ 1808768 w 2406072"/>
                <a:gd name="connsiteY56" fmla="*/ 4168429 h 6778442"/>
                <a:gd name="connsiteX57" fmla="*/ 1731629 w 2406072"/>
                <a:gd name="connsiteY57" fmla="*/ 4511979 h 6778442"/>
                <a:gd name="connsiteX58" fmla="*/ 1823992 w 2406072"/>
                <a:gd name="connsiteY58" fmla="*/ 4659761 h 6778442"/>
                <a:gd name="connsiteX59" fmla="*/ 2073374 w 2406072"/>
                <a:gd name="connsiteY59" fmla="*/ 5075397 h 6778442"/>
                <a:gd name="connsiteX60" fmla="*/ 2239629 w 2406072"/>
                <a:gd name="connsiteY60" fmla="*/ 5481797 h 6778442"/>
                <a:gd name="connsiteX61" fmla="*/ 2350465 w 2406072"/>
                <a:gd name="connsiteY61" fmla="*/ 5786597 h 6778442"/>
                <a:gd name="connsiteX62" fmla="*/ 2405883 w 2406072"/>
                <a:gd name="connsiteY62" fmla="*/ 6119106 h 6778442"/>
                <a:gd name="connsiteX63" fmla="*/ 2368938 w 2406072"/>
                <a:gd name="connsiteY63" fmla="*/ 6266888 h 6778442"/>
                <a:gd name="connsiteX64" fmla="*/ 2377597 w 2406072"/>
                <a:gd name="connsiteY64" fmla="*/ 6347706 h 6778442"/>
                <a:gd name="connsiteX65" fmla="*/ 2285811 w 2406072"/>
                <a:gd name="connsiteY65" fmla="*/ 6377725 h 6778442"/>
                <a:gd name="connsiteX66" fmla="*/ 2239629 w 2406072"/>
                <a:gd name="connsiteY66" fmla="*/ 6460852 h 6778442"/>
                <a:gd name="connsiteX67" fmla="*/ 2193447 w 2406072"/>
                <a:gd name="connsiteY67" fmla="*/ 6608634 h 6778442"/>
                <a:gd name="connsiteX68" fmla="*/ 2193447 w 2406072"/>
                <a:gd name="connsiteY68" fmla="*/ 6719470 h 6778442"/>
                <a:gd name="connsiteX69" fmla="*/ 1971774 w 2406072"/>
                <a:gd name="connsiteY69" fmla="*/ 6774888 h 6778442"/>
                <a:gd name="connsiteX70" fmla="*/ 1768574 w 2406072"/>
                <a:gd name="connsiteY70" fmla="*/ 6756415 h 6778442"/>
                <a:gd name="connsiteX71" fmla="*/ 1759338 w 2406072"/>
                <a:gd name="connsiteY71" fmla="*/ 6700997 h 6778442"/>
                <a:gd name="connsiteX72" fmla="*/ 1685447 w 2406072"/>
                <a:gd name="connsiteY72" fmla="*/ 6756415 h 6778442"/>
                <a:gd name="connsiteX73" fmla="*/ 1537665 w 2406072"/>
                <a:gd name="connsiteY73" fmla="*/ 6774888 h 6778442"/>
                <a:gd name="connsiteX74" fmla="*/ 1085083 w 2406072"/>
                <a:gd name="connsiteY74" fmla="*/ 6774888 h 6778442"/>
                <a:gd name="connsiteX75" fmla="*/ 1020429 w 2406072"/>
                <a:gd name="connsiteY75" fmla="*/ 6737943 h 6778442"/>
                <a:gd name="connsiteX76" fmla="*/ 1094320 w 2406072"/>
                <a:gd name="connsiteY76" fmla="*/ 6580925 h 6778442"/>
                <a:gd name="connsiteX77" fmla="*/ 1251338 w 2406072"/>
                <a:gd name="connsiteY77" fmla="*/ 6543979 h 6778442"/>
                <a:gd name="connsiteX78" fmla="*/ 1343701 w 2406072"/>
                <a:gd name="connsiteY78" fmla="*/ 6479325 h 6778442"/>
                <a:gd name="connsiteX79" fmla="*/ 1281933 w 2406072"/>
                <a:gd name="connsiteY79" fmla="*/ 6365602 h 6778442"/>
                <a:gd name="connsiteX0" fmla="*/ 1284907 w 2409046"/>
                <a:gd name="connsiteY0" fmla="*/ 6365602 h 6778442"/>
                <a:gd name="connsiteX1" fmla="*/ 1361973 w 2409046"/>
                <a:gd name="connsiteY1" fmla="*/ 6253034 h 6778442"/>
                <a:gd name="connsiteX2" fmla="*/ 1515816 w 2409046"/>
                <a:gd name="connsiteY2" fmla="*/ 6198193 h 6778442"/>
                <a:gd name="connsiteX3" fmla="*/ 1402094 w 2409046"/>
                <a:gd name="connsiteY3" fmla="*/ 5888197 h 6778442"/>
                <a:gd name="connsiteX4" fmla="*/ 1217366 w 2409046"/>
                <a:gd name="connsiteY4" fmla="*/ 5315543 h 6778442"/>
                <a:gd name="connsiteX5" fmla="*/ 931039 w 2409046"/>
                <a:gd name="connsiteY5" fmla="*/ 4705943 h 6778442"/>
                <a:gd name="connsiteX6" fmla="*/ 894094 w 2409046"/>
                <a:gd name="connsiteY6" fmla="*/ 4484270 h 6778442"/>
                <a:gd name="connsiteX7" fmla="*/ 953985 w 2409046"/>
                <a:gd name="connsiteY7" fmla="*/ 3984063 h 6778442"/>
                <a:gd name="connsiteX8" fmla="*/ 1097294 w 2409046"/>
                <a:gd name="connsiteY8" fmla="*/ 3200415 h 6778442"/>
                <a:gd name="connsiteX9" fmla="*/ 1100253 w 2409046"/>
                <a:gd name="connsiteY9" fmla="*/ 2601206 h 6778442"/>
                <a:gd name="connsiteX10" fmla="*/ 1015249 w 2409046"/>
                <a:gd name="connsiteY10" fmla="*/ 2349010 h 6778442"/>
                <a:gd name="connsiteX11" fmla="*/ 808368 w 2409046"/>
                <a:gd name="connsiteY11" fmla="*/ 2515842 h 6778442"/>
                <a:gd name="connsiteX12" fmla="*/ 446995 w 2409046"/>
                <a:gd name="connsiteY12" fmla="*/ 2794954 h 6778442"/>
                <a:gd name="connsiteX13" fmla="*/ 193356 w 2409046"/>
                <a:gd name="connsiteY13" fmla="*/ 2955652 h 6778442"/>
                <a:gd name="connsiteX14" fmla="*/ 230013 w 2409046"/>
                <a:gd name="connsiteY14" fmla="*/ 2852537 h 6778442"/>
                <a:gd name="connsiteX15" fmla="*/ 98179 w 2409046"/>
                <a:gd name="connsiteY15" fmla="*/ 2914160 h 6778442"/>
                <a:gd name="connsiteX16" fmla="*/ 167740 w 2409046"/>
                <a:gd name="connsiteY16" fmla="*/ 2799643 h 6778442"/>
                <a:gd name="connsiteX17" fmla="*/ 22340 w 2409046"/>
                <a:gd name="connsiteY17" fmla="*/ 2826558 h 6778442"/>
                <a:gd name="connsiteX18" fmla="*/ 149339 w 2409046"/>
                <a:gd name="connsiteY18" fmla="*/ 2701435 h 6778442"/>
                <a:gd name="connsiteX19" fmla="*/ 25453 w 2409046"/>
                <a:gd name="connsiteY19" fmla="*/ 2649355 h 6778442"/>
                <a:gd name="connsiteX20" fmla="*/ 21692 w 2409046"/>
                <a:gd name="connsiteY20" fmla="*/ 2611164 h 6778442"/>
                <a:gd name="connsiteX21" fmla="*/ 263206 w 2409046"/>
                <a:gd name="connsiteY21" fmla="*/ 2540160 h 6778442"/>
                <a:gd name="connsiteX22" fmla="*/ 241920 w 2409046"/>
                <a:gd name="connsiteY22" fmla="*/ 2466558 h 6778442"/>
                <a:gd name="connsiteX23" fmla="*/ 431988 w 2409046"/>
                <a:gd name="connsiteY23" fmla="*/ 2444405 h 6778442"/>
                <a:gd name="connsiteX24" fmla="*/ 801740 w 2409046"/>
                <a:gd name="connsiteY24" fmla="*/ 2101668 h 6778442"/>
                <a:gd name="connsiteX25" fmla="*/ 811183 w 2409046"/>
                <a:gd name="connsiteY25" fmla="*/ 1819290 h 6778442"/>
                <a:gd name="connsiteX26" fmla="*/ 790184 w 2409046"/>
                <a:gd name="connsiteY26" fmla="*/ 1529716 h 6778442"/>
                <a:gd name="connsiteX27" fmla="*/ 805193 w 2409046"/>
                <a:gd name="connsiteY27" fmla="*/ 1232998 h 6778442"/>
                <a:gd name="connsiteX28" fmla="*/ 958531 w 2409046"/>
                <a:gd name="connsiteY28" fmla="*/ 1013851 h 6778442"/>
                <a:gd name="connsiteX29" fmla="*/ 908453 w 2409046"/>
                <a:gd name="connsiteY29" fmla="*/ 906621 h 6778442"/>
                <a:gd name="connsiteX30" fmla="*/ 794370 w 2409046"/>
                <a:gd name="connsiteY30" fmla="*/ 846803 h 6778442"/>
                <a:gd name="connsiteX31" fmla="*/ 771351 w 2409046"/>
                <a:gd name="connsiteY31" fmla="*/ 669508 h 6778442"/>
                <a:gd name="connsiteX32" fmla="*/ 732674 w 2409046"/>
                <a:gd name="connsiteY32" fmla="*/ 579019 h 6778442"/>
                <a:gd name="connsiteX33" fmla="*/ 696523 w 2409046"/>
                <a:gd name="connsiteY33" fmla="*/ 450794 h 6778442"/>
                <a:gd name="connsiteX34" fmla="*/ 712036 w 2409046"/>
                <a:gd name="connsiteY34" fmla="*/ 312175 h 6778442"/>
                <a:gd name="connsiteX35" fmla="*/ 725542 w 2409046"/>
                <a:gd name="connsiteY35" fmla="*/ 122849 h 6778442"/>
                <a:gd name="connsiteX36" fmla="*/ 800504 w 2409046"/>
                <a:gd name="connsiteY36" fmla="*/ 78381 h 6778442"/>
                <a:gd name="connsiteX37" fmla="*/ 932337 w 2409046"/>
                <a:gd name="connsiteY37" fmla="*/ 16972 h 6778442"/>
                <a:gd name="connsiteX38" fmla="*/ 1189441 w 2409046"/>
                <a:gd name="connsiteY38" fmla="*/ 5716 h 6778442"/>
                <a:gd name="connsiteX39" fmla="*/ 1335142 w 2409046"/>
                <a:gd name="connsiteY39" fmla="*/ 96654 h 6778442"/>
                <a:gd name="connsiteX40" fmla="*/ 1388960 w 2409046"/>
                <a:gd name="connsiteY40" fmla="*/ 237780 h 6778442"/>
                <a:gd name="connsiteX41" fmla="*/ 1385713 w 2409046"/>
                <a:gd name="connsiteY41" fmla="*/ 421352 h 6778442"/>
                <a:gd name="connsiteX42" fmla="*/ 1384053 w 2409046"/>
                <a:gd name="connsiteY42" fmla="*/ 630470 h 6778442"/>
                <a:gd name="connsiteX43" fmla="*/ 1427854 w 2409046"/>
                <a:gd name="connsiteY43" fmla="*/ 786189 h 6778442"/>
                <a:gd name="connsiteX44" fmla="*/ 1663754 w 2409046"/>
                <a:gd name="connsiteY44" fmla="*/ 865798 h 6778442"/>
                <a:gd name="connsiteX45" fmla="*/ 1846161 w 2409046"/>
                <a:gd name="connsiteY45" fmla="*/ 990544 h 6778442"/>
                <a:gd name="connsiteX46" fmla="*/ 1990768 w 2409046"/>
                <a:gd name="connsiteY46" fmla="*/ 1211134 h 6778442"/>
                <a:gd name="connsiteX47" fmla="*/ 2215182 w 2409046"/>
                <a:gd name="connsiteY47" fmla="*/ 1685724 h 6778442"/>
                <a:gd name="connsiteX48" fmla="*/ 2307835 w 2409046"/>
                <a:gd name="connsiteY48" fmla="*/ 1887697 h 6778442"/>
                <a:gd name="connsiteX49" fmla="*/ 2369749 w 2409046"/>
                <a:gd name="connsiteY49" fmla="*/ 2138667 h 6778442"/>
                <a:gd name="connsiteX50" fmla="*/ 2294990 w 2409046"/>
                <a:gd name="connsiteY50" fmla="*/ 2667377 h 6778442"/>
                <a:gd name="connsiteX51" fmla="*/ 2223480 w 2409046"/>
                <a:gd name="connsiteY51" fmla="*/ 2958682 h 6778442"/>
                <a:gd name="connsiteX52" fmla="*/ 2141580 w 2409046"/>
                <a:gd name="connsiteY52" fmla="*/ 3033727 h 6778442"/>
                <a:gd name="connsiteX53" fmla="*/ 2143095 w 2409046"/>
                <a:gd name="connsiteY53" fmla="*/ 3110072 h 6778442"/>
                <a:gd name="connsiteX54" fmla="*/ 2076925 w 2409046"/>
                <a:gd name="connsiteY54" fmla="*/ 3399142 h 6778442"/>
                <a:gd name="connsiteX55" fmla="*/ 1954760 w 2409046"/>
                <a:gd name="connsiteY55" fmla="*/ 3752794 h 6778442"/>
                <a:gd name="connsiteX56" fmla="*/ 1811742 w 2409046"/>
                <a:gd name="connsiteY56" fmla="*/ 4168429 h 6778442"/>
                <a:gd name="connsiteX57" fmla="*/ 1734603 w 2409046"/>
                <a:gd name="connsiteY57" fmla="*/ 4511979 h 6778442"/>
                <a:gd name="connsiteX58" fmla="*/ 1826966 w 2409046"/>
                <a:gd name="connsiteY58" fmla="*/ 4659761 h 6778442"/>
                <a:gd name="connsiteX59" fmla="*/ 2076348 w 2409046"/>
                <a:gd name="connsiteY59" fmla="*/ 5075397 h 6778442"/>
                <a:gd name="connsiteX60" fmla="*/ 2242603 w 2409046"/>
                <a:gd name="connsiteY60" fmla="*/ 5481797 h 6778442"/>
                <a:gd name="connsiteX61" fmla="*/ 2353439 w 2409046"/>
                <a:gd name="connsiteY61" fmla="*/ 5786597 h 6778442"/>
                <a:gd name="connsiteX62" fmla="*/ 2408857 w 2409046"/>
                <a:gd name="connsiteY62" fmla="*/ 6119106 h 6778442"/>
                <a:gd name="connsiteX63" fmla="*/ 2371912 w 2409046"/>
                <a:gd name="connsiteY63" fmla="*/ 6266888 h 6778442"/>
                <a:gd name="connsiteX64" fmla="*/ 2380571 w 2409046"/>
                <a:gd name="connsiteY64" fmla="*/ 6347706 h 6778442"/>
                <a:gd name="connsiteX65" fmla="*/ 2288785 w 2409046"/>
                <a:gd name="connsiteY65" fmla="*/ 6377725 h 6778442"/>
                <a:gd name="connsiteX66" fmla="*/ 2242603 w 2409046"/>
                <a:gd name="connsiteY66" fmla="*/ 6460852 h 6778442"/>
                <a:gd name="connsiteX67" fmla="*/ 2196421 w 2409046"/>
                <a:gd name="connsiteY67" fmla="*/ 6608634 h 6778442"/>
                <a:gd name="connsiteX68" fmla="*/ 2196421 w 2409046"/>
                <a:gd name="connsiteY68" fmla="*/ 6719470 h 6778442"/>
                <a:gd name="connsiteX69" fmla="*/ 1974748 w 2409046"/>
                <a:gd name="connsiteY69" fmla="*/ 6774888 h 6778442"/>
                <a:gd name="connsiteX70" fmla="*/ 1771548 w 2409046"/>
                <a:gd name="connsiteY70" fmla="*/ 6756415 h 6778442"/>
                <a:gd name="connsiteX71" fmla="*/ 1762312 w 2409046"/>
                <a:gd name="connsiteY71" fmla="*/ 6700997 h 6778442"/>
                <a:gd name="connsiteX72" fmla="*/ 1688421 w 2409046"/>
                <a:gd name="connsiteY72" fmla="*/ 6756415 h 6778442"/>
                <a:gd name="connsiteX73" fmla="*/ 1540639 w 2409046"/>
                <a:gd name="connsiteY73" fmla="*/ 6774888 h 6778442"/>
                <a:gd name="connsiteX74" fmla="*/ 1088057 w 2409046"/>
                <a:gd name="connsiteY74" fmla="*/ 6774888 h 6778442"/>
                <a:gd name="connsiteX75" fmla="*/ 1023403 w 2409046"/>
                <a:gd name="connsiteY75" fmla="*/ 6737943 h 6778442"/>
                <a:gd name="connsiteX76" fmla="*/ 1097294 w 2409046"/>
                <a:gd name="connsiteY76" fmla="*/ 6580925 h 6778442"/>
                <a:gd name="connsiteX77" fmla="*/ 1254312 w 2409046"/>
                <a:gd name="connsiteY77" fmla="*/ 6543979 h 6778442"/>
                <a:gd name="connsiteX78" fmla="*/ 1346675 w 2409046"/>
                <a:gd name="connsiteY78" fmla="*/ 6479325 h 6778442"/>
                <a:gd name="connsiteX79" fmla="*/ 1284907 w 2409046"/>
                <a:gd name="connsiteY79" fmla="*/ 6365602 h 6778442"/>
                <a:gd name="connsiteX0" fmla="*/ 1286473 w 2410612"/>
                <a:gd name="connsiteY0" fmla="*/ 6365602 h 6778442"/>
                <a:gd name="connsiteX1" fmla="*/ 1363539 w 2410612"/>
                <a:gd name="connsiteY1" fmla="*/ 6253034 h 6778442"/>
                <a:gd name="connsiteX2" fmla="*/ 1517382 w 2410612"/>
                <a:gd name="connsiteY2" fmla="*/ 6198193 h 6778442"/>
                <a:gd name="connsiteX3" fmla="*/ 1403660 w 2410612"/>
                <a:gd name="connsiteY3" fmla="*/ 5888197 h 6778442"/>
                <a:gd name="connsiteX4" fmla="*/ 1218932 w 2410612"/>
                <a:gd name="connsiteY4" fmla="*/ 5315543 h 6778442"/>
                <a:gd name="connsiteX5" fmla="*/ 932605 w 2410612"/>
                <a:gd name="connsiteY5" fmla="*/ 4705943 h 6778442"/>
                <a:gd name="connsiteX6" fmla="*/ 895660 w 2410612"/>
                <a:gd name="connsiteY6" fmla="*/ 4484270 h 6778442"/>
                <a:gd name="connsiteX7" fmla="*/ 955551 w 2410612"/>
                <a:gd name="connsiteY7" fmla="*/ 3984063 h 6778442"/>
                <a:gd name="connsiteX8" fmla="*/ 1098860 w 2410612"/>
                <a:gd name="connsiteY8" fmla="*/ 3200415 h 6778442"/>
                <a:gd name="connsiteX9" fmla="*/ 1101819 w 2410612"/>
                <a:gd name="connsiteY9" fmla="*/ 2601206 h 6778442"/>
                <a:gd name="connsiteX10" fmla="*/ 1016815 w 2410612"/>
                <a:gd name="connsiteY10" fmla="*/ 2349010 h 6778442"/>
                <a:gd name="connsiteX11" fmla="*/ 809934 w 2410612"/>
                <a:gd name="connsiteY11" fmla="*/ 2515842 h 6778442"/>
                <a:gd name="connsiteX12" fmla="*/ 448561 w 2410612"/>
                <a:gd name="connsiteY12" fmla="*/ 2794954 h 6778442"/>
                <a:gd name="connsiteX13" fmla="*/ 194922 w 2410612"/>
                <a:gd name="connsiteY13" fmla="*/ 2955652 h 6778442"/>
                <a:gd name="connsiteX14" fmla="*/ 231579 w 2410612"/>
                <a:gd name="connsiteY14" fmla="*/ 2852537 h 6778442"/>
                <a:gd name="connsiteX15" fmla="*/ 99745 w 2410612"/>
                <a:gd name="connsiteY15" fmla="*/ 2914160 h 6778442"/>
                <a:gd name="connsiteX16" fmla="*/ 169306 w 2410612"/>
                <a:gd name="connsiteY16" fmla="*/ 2799643 h 6778442"/>
                <a:gd name="connsiteX17" fmla="*/ 23906 w 2410612"/>
                <a:gd name="connsiteY17" fmla="*/ 2826558 h 6778442"/>
                <a:gd name="connsiteX18" fmla="*/ 12731 w 2410612"/>
                <a:gd name="connsiteY18" fmla="*/ 2780323 h 6778442"/>
                <a:gd name="connsiteX19" fmla="*/ 150905 w 2410612"/>
                <a:gd name="connsiteY19" fmla="*/ 2701435 h 6778442"/>
                <a:gd name="connsiteX20" fmla="*/ 27019 w 2410612"/>
                <a:gd name="connsiteY20" fmla="*/ 2649355 h 6778442"/>
                <a:gd name="connsiteX21" fmla="*/ 23258 w 2410612"/>
                <a:gd name="connsiteY21" fmla="*/ 2611164 h 6778442"/>
                <a:gd name="connsiteX22" fmla="*/ 264772 w 2410612"/>
                <a:gd name="connsiteY22" fmla="*/ 2540160 h 6778442"/>
                <a:gd name="connsiteX23" fmla="*/ 243486 w 2410612"/>
                <a:gd name="connsiteY23" fmla="*/ 2466558 h 6778442"/>
                <a:gd name="connsiteX24" fmla="*/ 433554 w 2410612"/>
                <a:gd name="connsiteY24" fmla="*/ 2444405 h 6778442"/>
                <a:gd name="connsiteX25" fmla="*/ 803306 w 2410612"/>
                <a:gd name="connsiteY25" fmla="*/ 2101668 h 6778442"/>
                <a:gd name="connsiteX26" fmla="*/ 812749 w 2410612"/>
                <a:gd name="connsiteY26" fmla="*/ 1819290 h 6778442"/>
                <a:gd name="connsiteX27" fmla="*/ 791750 w 2410612"/>
                <a:gd name="connsiteY27" fmla="*/ 1529716 h 6778442"/>
                <a:gd name="connsiteX28" fmla="*/ 806759 w 2410612"/>
                <a:gd name="connsiteY28" fmla="*/ 1232998 h 6778442"/>
                <a:gd name="connsiteX29" fmla="*/ 960097 w 2410612"/>
                <a:gd name="connsiteY29" fmla="*/ 1013851 h 6778442"/>
                <a:gd name="connsiteX30" fmla="*/ 910019 w 2410612"/>
                <a:gd name="connsiteY30" fmla="*/ 906621 h 6778442"/>
                <a:gd name="connsiteX31" fmla="*/ 795936 w 2410612"/>
                <a:gd name="connsiteY31" fmla="*/ 846803 h 6778442"/>
                <a:gd name="connsiteX32" fmla="*/ 772917 w 2410612"/>
                <a:gd name="connsiteY32" fmla="*/ 669508 h 6778442"/>
                <a:gd name="connsiteX33" fmla="*/ 734240 w 2410612"/>
                <a:gd name="connsiteY33" fmla="*/ 579019 h 6778442"/>
                <a:gd name="connsiteX34" fmla="*/ 698089 w 2410612"/>
                <a:gd name="connsiteY34" fmla="*/ 450794 h 6778442"/>
                <a:gd name="connsiteX35" fmla="*/ 713602 w 2410612"/>
                <a:gd name="connsiteY35" fmla="*/ 312175 h 6778442"/>
                <a:gd name="connsiteX36" fmla="*/ 727108 w 2410612"/>
                <a:gd name="connsiteY36" fmla="*/ 122849 h 6778442"/>
                <a:gd name="connsiteX37" fmla="*/ 802070 w 2410612"/>
                <a:gd name="connsiteY37" fmla="*/ 78381 h 6778442"/>
                <a:gd name="connsiteX38" fmla="*/ 933903 w 2410612"/>
                <a:gd name="connsiteY38" fmla="*/ 16972 h 6778442"/>
                <a:gd name="connsiteX39" fmla="*/ 1191007 w 2410612"/>
                <a:gd name="connsiteY39" fmla="*/ 5716 h 6778442"/>
                <a:gd name="connsiteX40" fmla="*/ 1336708 w 2410612"/>
                <a:gd name="connsiteY40" fmla="*/ 96654 h 6778442"/>
                <a:gd name="connsiteX41" fmla="*/ 1390526 w 2410612"/>
                <a:gd name="connsiteY41" fmla="*/ 237780 h 6778442"/>
                <a:gd name="connsiteX42" fmla="*/ 1387279 w 2410612"/>
                <a:gd name="connsiteY42" fmla="*/ 421352 h 6778442"/>
                <a:gd name="connsiteX43" fmla="*/ 1385619 w 2410612"/>
                <a:gd name="connsiteY43" fmla="*/ 630470 h 6778442"/>
                <a:gd name="connsiteX44" fmla="*/ 1429420 w 2410612"/>
                <a:gd name="connsiteY44" fmla="*/ 786189 h 6778442"/>
                <a:gd name="connsiteX45" fmla="*/ 1665320 w 2410612"/>
                <a:gd name="connsiteY45" fmla="*/ 865798 h 6778442"/>
                <a:gd name="connsiteX46" fmla="*/ 1847727 w 2410612"/>
                <a:gd name="connsiteY46" fmla="*/ 990544 h 6778442"/>
                <a:gd name="connsiteX47" fmla="*/ 1992334 w 2410612"/>
                <a:gd name="connsiteY47" fmla="*/ 1211134 h 6778442"/>
                <a:gd name="connsiteX48" fmla="*/ 2216748 w 2410612"/>
                <a:gd name="connsiteY48" fmla="*/ 1685724 h 6778442"/>
                <a:gd name="connsiteX49" fmla="*/ 2309401 w 2410612"/>
                <a:gd name="connsiteY49" fmla="*/ 1887697 h 6778442"/>
                <a:gd name="connsiteX50" fmla="*/ 2371315 w 2410612"/>
                <a:gd name="connsiteY50" fmla="*/ 2138667 h 6778442"/>
                <a:gd name="connsiteX51" fmla="*/ 2296556 w 2410612"/>
                <a:gd name="connsiteY51" fmla="*/ 2667377 h 6778442"/>
                <a:gd name="connsiteX52" fmla="*/ 2225046 w 2410612"/>
                <a:gd name="connsiteY52" fmla="*/ 2958682 h 6778442"/>
                <a:gd name="connsiteX53" fmla="*/ 2143146 w 2410612"/>
                <a:gd name="connsiteY53" fmla="*/ 3033727 h 6778442"/>
                <a:gd name="connsiteX54" fmla="*/ 2144661 w 2410612"/>
                <a:gd name="connsiteY54" fmla="*/ 3110072 h 6778442"/>
                <a:gd name="connsiteX55" fmla="*/ 2078491 w 2410612"/>
                <a:gd name="connsiteY55" fmla="*/ 3399142 h 6778442"/>
                <a:gd name="connsiteX56" fmla="*/ 1956326 w 2410612"/>
                <a:gd name="connsiteY56" fmla="*/ 3752794 h 6778442"/>
                <a:gd name="connsiteX57" fmla="*/ 1813308 w 2410612"/>
                <a:gd name="connsiteY57" fmla="*/ 4168429 h 6778442"/>
                <a:gd name="connsiteX58" fmla="*/ 1736169 w 2410612"/>
                <a:gd name="connsiteY58" fmla="*/ 4511979 h 6778442"/>
                <a:gd name="connsiteX59" fmla="*/ 1828532 w 2410612"/>
                <a:gd name="connsiteY59" fmla="*/ 4659761 h 6778442"/>
                <a:gd name="connsiteX60" fmla="*/ 2077914 w 2410612"/>
                <a:gd name="connsiteY60" fmla="*/ 5075397 h 6778442"/>
                <a:gd name="connsiteX61" fmla="*/ 2244169 w 2410612"/>
                <a:gd name="connsiteY61" fmla="*/ 5481797 h 6778442"/>
                <a:gd name="connsiteX62" fmla="*/ 2355005 w 2410612"/>
                <a:gd name="connsiteY62" fmla="*/ 5786597 h 6778442"/>
                <a:gd name="connsiteX63" fmla="*/ 2410423 w 2410612"/>
                <a:gd name="connsiteY63" fmla="*/ 6119106 h 6778442"/>
                <a:gd name="connsiteX64" fmla="*/ 2373478 w 2410612"/>
                <a:gd name="connsiteY64" fmla="*/ 6266888 h 6778442"/>
                <a:gd name="connsiteX65" fmla="*/ 2382137 w 2410612"/>
                <a:gd name="connsiteY65" fmla="*/ 6347706 h 6778442"/>
                <a:gd name="connsiteX66" fmla="*/ 2290351 w 2410612"/>
                <a:gd name="connsiteY66" fmla="*/ 6377725 h 6778442"/>
                <a:gd name="connsiteX67" fmla="*/ 2244169 w 2410612"/>
                <a:gd name="connsiteY67" fmla="*/ 6460852 h 6778442"/>
                <a:gd name="connsiteX68" fmla="*/ 2197987 w 2410612"/>
                <a:gd name="connsiteY68" fmla="*/ 6608634 h 6778442"/>
                <a:gd name="connsiteX69" fmla="*/ 2197987 w 2410612"/>
                <a:gd name="connsiteY69" fmla="*/ 6719470 h 6778442"/>
                <a:gd name="connsiteX70" fmla="*/ 1976314 w 2410612"/>
                <a:gd name="connsiteY70" fmla="*/ 6774888 h 6778442"/>
                <a:gd name="connsiteX71" fmla="*/ 1773114 w 2410612"/>
                <a:gd name="connsiteY71" fmla="*/ 6756415 h 6778442"/>
                <a:gd name="connsiteX72" fmla="*/ 1763878 w 2410612"/>
                <a:gd name="connsiteY72" fmla="*/ 6700997 h 6778442"/>
                <a:gd name="connsiteX73" fmla="*/ 1689987 w 2410612"/>
                <a:gd name="connsiteY73" fmla="*/ 6756415 h 6778442"/>
                <a:gd name="connsiteX74" fmla="*/ 1542205 w 2410612"/>
                <a:gd name="connsiteY74" fmla="*/ 6774888 h 6778442"/>
                <a:gd name="connsiteX75" fmla="*/ 1089623 w 2410612"/>
                <a:gd name="connsiteY75" fmla="*/ 6774888 h 6778442"/>
                <a:gd name="connsiteX76" fmla="*/ 1024969 w 2410612"/>
                <a:gd name="connsiteY76" fmla="*/ 6737943 h 6778442"/>
                <a:gd name="connsiteX77" fmla="*/ 1098860 w 2410612"/>
                <a:gd name="connsiteY77" fmla="*/ 6580925 h 6778442"/>
                <a:gd name="connsiteX78" fmla="*/ 1255878 w 2410612"/>
                <a:gd name="connsiteY78" fmla="*/ 6543979 h 6778442"/>
                <a:gd name="connsiteX79" fmla="*/ 1348241 w 2410612"/>
                <a:gd name="connsiteY79" fmla="*/ 6479325 h 6778442"/>
                <a:gd name="connsiteX80" fmla="*/ 1286473 w 2410612"/>
                <a:gd name="connsiteY80" fmla="*/ 6365602 h 6778442"/>
                <a:gd name="connsiteX0" fmla="*/ 1286473 w 2410612"/>
                <a:gd name="connsiteY0" fmla="*/ 6365602 h 6778442"/>
                <a:gd name="connsiteX1" fmla="*/ 1363539 w 2410612"/>
                <a:gd name="connsiteY1" fmla="*/ 6253034 h 6778442"/>
                <a:gd name="connsiteX2" fmla="*/ 1517382 w 2410612"/>
                <a:gd name="connsiteY2" fmla="*/ 6198193 h 6778442"/>
                <a:gd name="connsiteX3" fmla="*/ 1403660 w 2410612"/>
                <a:gd name="connsiteY3" fmla="*/ 5888197 h 6778442"/>
                <a:gd name="connsiteX4" fmla="*/ 1218932 w 2410612"/>
                <a:gd name="connsiteY4" fmla="*/ 5315543 h 6778442"/>
                <a:gd name="connsiteX5" fmla="*/ 932605 w 2410612"/>
                <a:gd name="connsiteY5" fmla="*/ 4705943 h 6778442"/>
                <a:gd name="connsiteX6" fmla="*/ 895660 w 2410612"/>
                <a:gd name="connsiteY6" fmla="*/ 4484270 h 6778442"/>
                <a:gd name="connsiteX7" fmla="*/ 955551 w 2410612"/>
                <a:gd name="connsiteY7" fmla="*/ 3984063 h 6778442"/>
                <a:gd name="connsiteX8" fmla="*/ 1098860 w 2410612"/>
                <a:gd name="connsiteY8" fmla="*/ 3200415 h 6778442"/>
                <a:gd name="connsiteX9" fmla="*/ 1101819 w 2410612"/>
                <a:gd name="connsiteY9" fmla="*/ 2601206 h 6778442"/>
                <a:gd name="connsiteX10" fmla="*/ 1016815 w 2410612"/>
                <a:gd name="connsiteY10" fmla="*/ 2349010 h 6778442"/>
                <a:gd name="connsiteX11" fmla="*/ 809934 w 2410612"/>
                <a:gd name="connsiteY11" fmla="*/ 2515842 h 6778442"/>
                <a:gd name="connsiteX12" fmla="*/ 448561 w 2410612"/>
                <a:gd name="connsiteY12" fmla="*/ 2794954 h 6778442"/>
                <a:gd name="connsiteX13" fmla="*/ 194922 w 2410612"/>
                <a:gd name="connsiteY13" fmla="*/ 2955652 h 6778442"/>
                <a:gd name="connsiteX14" fmla="*/ 231579 w 2410612"/>
                <a:gd name="connsiteY14" fmla="*/ 2852537 h 6778442"/>
                <a:gd name="connsiteX15" fmla="*/ 99745 w 2410612"/>
                <a:gd name="connsiteY15" fmla="*/ 2914160 h 6778442"/>
                <a:gd name="connsiteX16" fmla="*/ 96075 w 2410612"/>
                <a:gd name="connsiteY16" fmla="*/ 2882717 h 6778442"/>
                <a:gd name="connsiteX17" fmla="*/ 169306 w 2410612"/>
                <a:gd name="connsiteY17" fmla="*/ 2799643 h 6778442"/>
                <a:gd name="connsiteX18" fmla="*/ 23906 w 2410612"/>
                <a:gd name="connsiteY18" fmla="*/ 2826558 h 6778442"/>
                <a:gd name="connsiteX19" fmla="*/ 12731 w 2410612"/>
                <a:gd name="connsiteY19" fmla="*/ 2780323 h 6778442"/>
                <a:gd name="connsiteX20" fmla="*/ 150905 w 2410612"/>
                <a:gd name="connsiteY20" fmla="*/ 2701435 h 6778442"/>
                <a:gd name="connsiteX21" fmla="*/ 27019 w 2410612"/>
                <a:gd name="connsiteY21" fmla="*/ 2649355 h 6778442"/>
                <a:gd name="connsiteX22" fmla="*/ 23258 w 2410612"/>
                <a:gd name="connsiteY22" fmla="*/ 2611164 h 6778442"/>
                <a:gd name="connsiteX23" fmla="*/ 264772 w 2410612"/>
                <a:gd name="connsiteY23" fmla="*/ 2540160 h 6778442"/>
                <a:gd name="connsiteX24" fmla="*/ 243486 w 2410612"/>
                <a:gd name="connsiteY24" fmla="*/ 2466558 h 6778442"/>
                <a:gd name="connsiteX25" fmla="*/ 433554 w 2410612"/>
                <a:gd name="connsiteY25" fmla="*/ 2444405 h 6778442"/>
                <a:gd name="connsiteX26" fmla="*/ 803306 w 2410612"/>
                <a:gd name="connsiteY26" fmla="*/ 2101668 h 6778442"/>
                <a:gd name="connsiteX27" fmla="*/ 812749 w 2410612"/>
                <a:gd name="connsiteY27" fmla="*/ 1819290 h 6778442"/>
                <a:gd name="connsiteX28" fmla="*/ 791750 w 2410612"/>
                <a:gd name="connsiteY28" fmla="*/ 1529716 h 6778442"/>
                <a:gd name="connsiteX29" fmla="*/ 806759 w 2410612"/>
                <a:gd name="connsiteY29" fmla="*/ 1232998 h 6778442"/>
                <a:gd name="connsiteX30" fmla="*/ 960097 w 2410612"/>
                <a:gd name="connsiteY30" fmla="*/ 1013851 h 6778442"/>
                <a:gd name="connsiteX31" fmla="*/ 910019 w 2410612"/>
                <a:gd name="connsiteY31" fmla="*/ 906621 h 6778442"/>
                <a:gd name="connsiteX32" fmla="*/ 795936 w 2410612"/>
                <a:gd name="connsiteY32" fmla="*/ 846803 h 6778442"/>
                <a:gd name="connsiteX33" fmla="*/ 772917 w 2410612"/>
                <a:gd name="connsiteY33" fmla="*/ 669508 h 6778442"/>
                <a:gd name="connsiteX34" fmla="*/ 734240 w 2410612"/>
                <a:gd name="connsiteY34" fmla="*/ 579019 h 6778442"/>
                <a:gd name="connsiteX35" fmla="*/ 698089 w 2410612"/>
                <a:gd name="connsiteY35" fmla="*/ 450794 h 6778442"/>
                <a:gd name="connsiteX36" fmla="*/ 713602 w 2410612"/>
                <a:gd name="connsiteY36" fmla="*/ 312175 h 6778442"/>
                <a:gd name="connsiteX37" fmla="*/ 727108 w 2410612"/>
                <a:gd name="connsiteY37" fmla="*/ 122849 h 6778442"/>
                <a:gd name="connsiteX38" fmla="*/ 802070 w 2410612"/>
                <a:gd name="connsiteY38" fmla="*/ 78381 h 6778442"/>
                <a:gd name="connsiteX39" fmla="*/ 933903 w 2410612"/>
                <a:gd name="connsiteY39" fmla="*/ 16972 h 6778442"/>
                <a:gd name="connsiteX40" fmla="*/ 1191007 w 2410612"/>
                <a:gd name="connsiteY40" fmla="*/ 5716 h 6778442"/>
                <a:gd name="connsiteX41" fmla="*/ 1336708 w 2410612"/>
                <a:gd name="connsiteY41" fmla="*/ 96654 h 6778442"/>
                <a:gd name="connsiteX42" fmla="*/ 1390526 w 2410612"/>
                <a:gd name="connsiteY42" fmla="*/ 237780 h 6778442"/>
                <a:gd name="connsiteX43" fmla="*/ 1387279 w 2410612"/>
                <a:gd name="connsiteY43" fmla="*/ 421352 h 6778442"/>
                <a:gd name="connsiteX44" fmla="*/ 1385619 w 2410612"/>
                <a:gd name="connsiteY44" fmla="*/ 630470 h 6778442"/>
                <a:gd name="connsiteX45" fmla="*/ 1429420 w 2410612"/>
                <a:gd name="connsiteY45" fmla="*/ 786189 h 6778442"/>
                <a:gd name="connsiteX46" fmla="*/ 1665320 w 2410612"/>
                <a:gd name="connsiteY46" fmla="*/ 865798 h 6778442"/>
                <a:gd name="connsiteX47" fmla="*/ 1847727 w 2410612"/>
                <a:gd name="connsiteY47" fmla="*/ 990544 h 6778442"/>
                <a:gd name="connsiteX48" fmla="*/ 1992334 w 2410612"/>
                <a:gd name="connsiteY48" fmla="*/ 1211134 h 6778442"/>
                <a:gd name="connsiteX49" fmla="*/ 2216748 w 2410612"/>
                <a:gd name="connsiteY49" fmla="*/ 1685724 h 6778442"/>
                <a:gd name="connsiteX50" fmla="*/ 2309401 w 2410612"/>
                <a:gd name="connsiteY50" fmla="*/ 1887697 h 6778442"/>
                <a:gd name="connsiteX51" fmla="*/ 2371315 w 2410612"/>
                <a:gd name="connsiteY51" fmla="*/ 2138667 h 6778442"/>
                <a:gd name="connsiteX52" fmla="*/ 2296556 w 2410612"/>
                <a:gd name="connsiteY52" fmla="*/ 2667377 h 6778442"/>
                <a:gd name="connsiteX53" fmla="*/ 2225046 w 2410612"/>
                <a:gd name="connsiteY53" fmla="*/ 2958682 h 6778442"/>
                <a:gd name="connsiteX54" fmla="*/ 2143146 w 2410612"/>
                <a:gd name="connsiteY54" fmla="*/ 3033727 h 6778442"/>
                <a:gd name="connsiteX55" fmla="*/ 2144661 w 2410612"/>
                <a:gd name="connsiteY55" fmla="*/ 3110072 h 6778442"/>
                <a:gd name="connsiteX56" fmla="*/ 2078491 w 2410612"/>
                <a:gd name="connsiteY56" fmla="*/ 3399142 h 6778442"/>
                <a:gd name="connsiteX57" fmla="*/ 1956326 w 2410612"/>
                <a:gd name="connsiteY57" fmla="*/ 3752794 h 6778442"/>
                <a:gd name="connsiteX58" fmla="*/ 1813308 w 2410612"/>
                <a:gd name="connsiteY58" fmla="*/ 4168429 h 6778442"/>
                <a:gd name="connsiteX59" fmla="*/ 1736169 w 2410612"/>
                <a:gd name="connsiteY59" fmla="*/ 4511979 h 6778442"/>
                <a:gd name="connsiteX60" fmla="*/ 1828532 w 2410612"/>
                <a:gd name="connsiteY60" fmla="*/ 4659761 h 6778442"/>
                <a:gd name="connsiteX61" fmla="*/ 2077914 w 2410612"/>
                <a:gd name="connsiteY61" fmla="*/ 5075397 h 6778442"/>
                <a:gd name="connsiteX62" fmla="*/ 2244169 w 2410612"/>
                <a:gd name="connsiteY62" fmla="*/ 5481797 h 6778442"/>
                <a:gd name="connsiteX63" fmla="*/ 2355005 w 2410612"/>
                <a:gd name="connsiteY63" fmla="*/ 5786597 h 6778442"/>
                <a:gd name="connsiteX64" fmla="*/ 2410423 w 2410612"/>
                <a:gd name="connsiteY64" fmla="*/ 6119106 h 6778442"/>
                <a:gd name="connsiteX65" fmla="*/ 2373478 w 2410612"/>
                <a:gd name="connsiteY65" fmla="*/ 6266888 h 6778442"/>
                <a:gd name="connsiteX66" fmla="*/ 2382137 w 2410612"/>
                <a:gd name="connsiteY66" fmla="*/ 6347706 h 6778442"/>
                <a:gd name="connsiteX67" fmla="*/ 2290351 w 2410612"/>
                <a:gd name="connsiteY67" fmla="*/ 6377725 h 6778442"/>
                <a:gd name="connsiteX68" fmla="*/ 2244169 w 2410612"/>
                <a:gd name="connsiteY68" fmla="*/ 6460852 h 6778442"/>
                <a:gd name="connsiteX69" fmla="*/ 2197987 w 2410612"/>
                <a:gd name="connsiteY69" fmla="*/ 6608634 h 6778442"/>
                <a:gd name="connsiteX70" fmla="*/ 2197987 w 2410612"/>
                <a:gd name="connsiteY70" fmla="*/ 6719470 h 6778442"/>
                <a:gd name="connsiteX71" fmla="*/ 1976314 w 2410612"/>
                <a:gd name="connsiteY71" fmla="*/ 6774888 h 6778442"/>
                <a:gd name="connsiteX72" fmla="*/ 1773114 w 2410612"/>
                <a:gd name="connsiteY72" fmla="*/ 6756415 h 6778442"/>
                <a:gd name="connsiteX73" fmla="*/ 1763878 w 2410612"/>
                <a:gd name="connsiteY73" fmla="*/ 6700997 h 6778442"/>
                <a:gd name="connsiteX74" fmla="*/ 1689987 w 2410612"/>
                <a:gd name="connsiteY74" fmla="*/ 6756415 h 6778442"/>
                <a:gd name="connsiteX75" fmla="*/ 1542205 w 2410612"/>
                <a:gd name="connsiteY75" fmla="*/ 6774888 h 6778442"/>
                <a:gd name="connsiteX76" fmla="*/ 1089623 w 2410612"/>
                <a:gd name="connsiteY76" fmla="*/ 6774888 h 6778442"/>
                <a:gd name="connsiteX77" fmla="*/ 1024969 w 2410612"/>
                <a:gd name="connsiteY77" fmla="*/ 6737943 h 6778442"/>
                <a:gd name="connsiteX78" fmla="*/ 1098860 w 2410612"/>
                <a:gd name="connsiteY78" fmla="*/ 6580925 h 6778442"/>
                <a:gd name="connsiteX79" fmla="*/ 1255878 w 2410612"/>
                <a:gd name="connsiteY79" fmla="*/ 6543979 h 6778442"/>
                <a:gd name="connsiteX80" fmla="*/ 1348241 w 2410612"/>
                <a:gd name="connsiteY80" fmla="*/ 6479325 h 6778442"/>
                <a:gd name="connsiteX81" fmla="*/ 1286473 w 2410612"/>
                <a:gd name="connsiteY81" fmla="*/ 6365602 h 6778442"/>
                <a:gd name="connsiteX0" fmla="*/ 1284908 w 2409047"/>
                <a:gd name="connsiteY0" fmla="*/ 6365602 h 6778442"/>
                <a:gd name="connsiteX1" fmla="*/ 1361974 w 2409047"/>
                <a:gd name="connsiteY1" fmla="*/ 6253034 h 6778442"/>
                <a:gd name="connsiteX2" fmla="*/ 1515817 w 2409047"/>
                <a:gd name="connsiteY2" fmla="*/ 6198193 h 6778442"/>
                <a:gd name="connsiteX3" fmla="*/ 1402095 w 2409047"/>
                <a:gd name="connsiteY3" fmla="*/ 5888197 h 6778442"/>
                <a:gd name="connsiteX4" fmla="*/ 1217367 w 2409047"/>
                <a:gd name="connsiteY4" fmla="*/ 5315543 h 6778442"/>
                <a:gd name="connsiteX5" fmla="*/ 931040 w 2409047"/>
                <a:gd name="connsiteY5" fmla="*/ 4705943 h 6778442"/>
                <a:gd name="connsiteX6" fmla="*/ 894095 w 2409047"/>
                <a:gd name="connsiteY6" fmla="*/ 4484270 h 6778442"/>
                <a:gd name="connsiteX7" fmla="*/ 953986 w 2409047"/>
                <a:gd name="connsiteY7" fmla="*/ 3984063 h 6778442"/>
                <a:gd name="connsiteX8" fmla="*/ 1097295 w 2409047"/>
                <a:gd name="connsiteY8" fmla="*/ 3200415 h 6778442"/>
                <a:gd name="connsiteX9" fmla="*/ 1100254 w 2409047"/>
                <a:gd name="connsiteY9" fmla="*/ 2601206 h 6778442"/>
                <a:gd name="connsiteX10" fmla="*/ 1015250 w 2409047"/>
                <a:gd name="connsiteY10" fmla="*/ 2349010 h 6778442"/>
                <a:gd name="connsiteX11" fmla="*/ 808369 w 2409047"/>
                <a:gd name="connsiteY11" fmla="*/ 2515842 h 6778442"/>
                <a:gd name="connsiteX12" fmla="*/ 446996 w 2409047"/>
                <a:gd name="connsiteY12" fmla="*/ 2794954 h 6778442"/>
                <a:gd name="connsiteX13" fmla="*/ 193357 w 2409047"/>
                <a:gd name="connsiteY13" fmla="*/ 2955652 h 6778442"/>
                <a:gd name="connsiteX14" fmla="*/ 230014 w 2409047"/>
                <a:gd name="connsiteY14" fmla="*/ 2852537 h 6778442"/>
                <a:gd name="connsiteX15" fmla="*/ 98180 w 2409047"/>
                <a:gd name="connsiteY15" fmla="*/ 2914160 h 6778442"/>
                <a:gd name="connsiteX16" fmla="*/ 94510 w 2409047"/>
                <a:gd name="connsiteY16" fmla="*/ 2882717 h 6778442"/>
                <a:gd name="connsiteX17" fmla="*/ 167741 w 2409047"/>
                <a:gd name="connsiteY17" fmla="*/ 2799643 h 6778442"/>
                <a:gd name="connsiteX18" fmla="*/ 22341 w 2409047"/>
                <a:gd name="connsiteY18" fmla="*/ 2826558 h 6778442"/>
                <a:gd name="connsiteX19" fmla="*/ 27835 w 2409047"/>
                <a:gd name="connsiteY19" fmla="*/ 2789848 h 6778442"/>
                <a:gd name="connsiteX20" fmla="*/ 149340 w 2409047"/>
                <a:gd name="connsiteY20" fmla="*/ 2701435 h 6778442"/>
                <a:gd name="connsiteX21" fmla="*/ 25454 w 2409047"/>
                <a:gd name="connsiteY21" fmla="*/ 2649355 h 6778442"/>
                <a:gd name="connsiteX22" fmla="*/ 21693 w 2409047"/>
                <a:gd name="connsiteY22" fmla="*/ 2611164 h 6778442"/>
                <a:gd name="connsiteX23" fmla="*/ 263207 w 2409047"/>
                <a:gd name="connsiteY23" fmla="*/ 2540160 h 6778442"/>
                <a:gd name="connsiteX24" fmla="*/ 241921 w 2409047"/>
                <a:gd name="connsiteY24" fmla="*/ 2466558 h 6778442"/>
                <a:gd name="connsiteX25" fmla="*/ 431989 w 2409047"/>
                <a:gd name="connsiteY25" fmla="*/ 2444405 h 6778442"/>
                <a:gd name="connsiteX26" fmla="*/ 801741 w 2409047"/>
                <a:gd name="connsiteY26" fmla="*/ 2101668 h 6778442"/>
                <a:gd name="connsiteX27" fmla="*/ 811184 w 2409047"/>
                <a:gd name="connsiteY27" fmla="*/ 1819290 h 6778442"/>
                <a:gd name="connsiteX28" fmla="*/ 790185 w 2409047"/>
                <a:gd name="connsiteY28" fmla="*/ 1529716 h 6778442"/>
                <a:gd name="connsiteX29" fmla="*/ 805194 w 2409047"/>
                <a:gd name="connsiteY29" fmla="*/ 1232998 h 6778442"/>
                <a:gd name="connsiteX30" fmla="*/ 958532 w 2409047"/>
                <a:gd name="connsiteY30" fmla="*/ 1013851 h 6778442"/>
                <a:gd name="connsiteX31" fmla="*/ 908454 w 2409047"/>
                <a:gd name="connsiteY31" fmla="*/ 906621 h 6778442"/>
                <a:gd name="connsiteX32" fmla="*/ 794371 w 2409047"/>
                <a:gd name="connsiteY32" fmla="*/ 846803 h 6778442"/>
                <a:gd name="connsiteX33" fmla="*/ 771352 w 2409047"/>
                <a:gd name="connsiteY33" fmla="*/ 669508 h 6778442"/>
                <a:gd name="connsiteX34" fmla="*/ 732675 w 2409047"/>
                <a:gd name="connsiteY34" fmla="*/ 579019 h 6778442"/>
                <a:gd name="connsiteX35" fmla="*/ 696524 w 2409047"/>
                <a:gd name="connsiteY35" fmla="*/ 450794 h 6778442"/>
                <a:gd name="connsiteX36" fmla="*/ 712037 w 2409047"/>
                <a:gd name="connsiteY36" fmla="*/ 312175 h 6778442"/>
                <a:gd name="connsiteX37" fmla="*/ 725543 w 2409047"/>
                <a:gd name="connsiteY37" fmla="*/ 122849 h 6778442"/>
                <a:gd name="connsiteX38" fmla="*/ 800505 w 2409047"/>
                <a:gd name="connsiteY38" fmla="*/ 78381 h 6778442"/>
                <a:gd name="connsiteX39" fmla="*/ 932338 w 2409047"/>
                <a:gd name="connsiteY39" fmla="*/ 16972 h 6778442"/>
                <a:gd name="connsiteX40" fmla="*/ 1189442 w 2409047"/>
                <a:gd name="connsiteY40" fmla="*/ 5716 h 6778442"/>
                <a:gd name="connsiteX41" fmla="*/ 1335143 w 2409047"/>
                <a:gd name="connsiteY41" fmla="*/ 96654 h 6778442"/>
                <a:gd name="connsiteX42" fmla="*/ 1388961 w 2409047"/>
                <a:gd name="connsiteY42" fmla="*/ 237780 h 6778442"/>
                <a:gd name="connsiteX43" fmla="*/ 1385714 w 2409047"/>
                <a:gd name="connsiteY43" fmla="*/ 421352 h 6778442"/>
                <a:gd name="connsiteX44" fmla="*/ 1384054 w 2409047"/>
                <a:gd name="connsiteY44" fmla="*/ 630470 h 6778442"/>
                <a:gd name="connsiteX45" fmla="*/ 1427855 w 2409047"/>
                <a:gd name="connsiteY45" fmla="*/ 786189 h 6778442"/>
                <a:gd name="connsiteX46" fmla="*/ 1663755 w 2409047"/>
                <a:gd name="connsiteY46" fmla="*/ 865798 h 6778442"/>
                <a:gd name="connsiteX47" fmla="*/ 1846162 w 2409047"/>
                <a:gd name="connsiteY47" fmla="*/ 990544 h 6778442"/>
                <a:gd name="connsiteX48" fmla="*/ 1990769 w 2409047"/>
                <a:gd name="connsiteY48" fmla="*/ 1211134 h 6778442"/>
                <a:gd name="connsiteX49" fmla="*/ 2215183 w 2409047"/>
                <a:gd name="connsiteY49" fmla="*/ 1685724 h 6778442"/>
                <a:gd name="connsiteX50" fmla="*/ 2307836 w 2409047"/>
                <a:gd name="connsiteY50" fmla="*/ 1887697 h 6778442"/>
                <a:gd name="connsiteX51" fmla="*/ 2369750 w 2409047"/>
                <a:gd name="connsiteY51" fmla="*/ 2138667 h 6778442"/>
                <a:gd name="connsiteX52" fmla="*/ 2294991 w 2409047"/>
                <a:gd name="connsiteY52" fmla="*/ 2667377 h 6778442"/>
                <a:gd name="connsiteX53" fmla="*/ 2223481 w 2409047"/>
                <a:gd name="connsiteY53" fmla="*/ 2958682 h 6778442"/>
                <a:gd name="connsiteX54" fmla="*/ 2141581 w 2409047"/>
                <a:gd name="connsiteY54" fmla="*/ 3033727 h 6778442"/>
                <a:gd name="connsiteX55" fmla="*/ 2143096 w 2409047"/>
                <a:gd name="connsiteY55" fmla="*/ 3110072 h 6778442"/>
                <a:gd name="connsiteX56" fmla="*/ 2076926 w 2409047"/>
                <a:gd name="connsiteY56" fmla="*/ 3399142 h 6778442"/>
                <a:gd name="connsiteX57" fmla="*/ 1954761 w 2409047"/>
                <a:gd name="connsiteY57" fmla="*/ 3752794 h 6778442"/>
                <a:gd name="connsiteX58" fmla="*/ 1811743 w 2409047"/>
                <a:gd name="connsiteY58" fmla="*/ 4168429 h 6778442"/>
                <a:gd name="connsiteX59" fmla="*/ 1734604 w 2409047"/>
                <a:gd name="connsiteY59" fmla="*/ 4511979 h 6778442"/>
                <a:gd name="connsiteX60" fmla="*/ 1826967 w 2409047"/>
                <a:gd name="connsiteY60" fmla="*/ 4659761 h 6778442"/>
                <a:gd name="connsiteX61" fmla="*/ 2076349 w 2409047"/>
                <a:gd name="connsiteY61" fmla="*/ 5075397 h 6778442"/>
                <a:gd name="connsiteX62" fmla="*/ 2242604 w 2409047"/>
                <a:gd name="connsiteY62" fmla="*/ 5481797 h 6778442"/>
                <a:gd name="connsiteX63" fmla="*/ 2353440 w 2409047"/>
                <a:gd name="connsiteY63" fmla="*/ 5786597 h 6778442"/>
                <a:gd name="connsiteX64" fmla="*/ 2408858 w 2409047"/>
                <a:gd name="connsiteY64" fmla="*/ 6119106 h 6778442"/>
                <a:gd name="connsiteX65" fmla="*/ 2371913 w 2409047"/>
                <a:gd name="connsiteY65" fmla="*/ 6266888 h 6778442"/>
                <a:gd name="connsiteX66" fmla="*/ 2380572 w 2409047"/>
                <a:gd name="connsiteY66" fmla="*/ 6347706 h 6778442"/>
                <a:gd name="connsiteX67" fmla="*/ 2288786 w 2409047"/>
                <a:gd name="connsiteY67" fmla="*/ 6377725 h 6778442"/>
                <a:gd name="connsiteX68" fmla="*/ 2242604 w 2409047"/>
                <a:gd name="connsiteY68" fmla="*/ 6460852 h 6778442"/>
                <a:gd name="connsiteX69" fmla="*/ 2196422 w 2409047"/>
                <a:gd name="connsiteY69" fmla="*/ 6608634 h 6778442"/>
                <a:gd name="connsiteX70" fmla="*/ 2196422 w 2409047"/>
                <a:gd name="connsiteY70" fmla="*/ 6719470 h 6778442"/>
                <a:gd name="connsiteX71" fmla="*/ 1974749 w 2409047"/>
                <a:gd name="connsiteY71" fmla="*/ 6774888 h 6778442"/>
                <a:gd name="connsiteX72" fmla="*/ 1771549 w 2409047"/>
                <a:gd name="connsiteY72" fmla="*/ 6756415 h 6778442"/>
                <a:gd name="connsiteX73" fmla="*/ 1762313 w 2409047"/>
                <a:gd name="connsiteY73" fmla="*/ 6700997 h 6778442"/>
                <a:gd name="connsiteX74" fmla="*/ 1688422 w 2409047"/>
                <a:gd name="connsiteY74" fmla="*/ 6756415 h 6778442"/>
                <a:gd name="connsiteX75" fmla="*/ 1540640 w 2409047"/>
                <a:gd name="connsiteY75" fmla="*/ 6774888 h 6778442"/>
                <a:gd name="connsiteX76" fmla="*/ 1088058 w 2409047"/>
                <a:gd name="connsiteY76" fmla="*/ 6774888 h 6778442"/>
                <a:gd name="connsiteX77" fmla="*/ 1023404 w 2409047"/>
                <a:gd name="connsiteY77" fmla="*/ 6737943 h 6778442"/>
                <a:gd name="connsiteX78" fmla="*/ 1097295 w 2409047"/>
                <a:gd name="connsiteY78" fmla="*/ 6580925 h 6778442"/>
                <a:gd name="connsiteX79" fmla="*/ 1254313 w 2409047"/>
                <a:gd name="connsiteY79" fmla="*/ 6543979 h 6778442"/>
                <a:gd name="connsiteX80" fmla="*/ 1346676 w 2409047"/>
                <a:gd name="connsiteY80" fmla="*/ 6479325 h 6778442"/>
                <a:gd name="connsiteX81" fmla="*/ 1284908 w 2409047"/>
                <a:gd name="connsiteY81" fmla="*/ 6365602 h 6778442"/>
                <a:gd name="connsiteX0" fmla="*/ 1284908 w 2409047"/>
                <a:gd name="connsiteY0" fmla="*/ 6365602 h 6778442"/>
                <a:gd name="connsiteX1" fmla="*/ 1361974 w 2409047"/>
                <a:gd name="connsiteY1" fmla="*/ 6253034 h 6778442"/>
                <a:gd name="connsiteX2" fmla="*/ 1515817 w 2409047"/>
                <a:gd name="connsiteY2" fmla="*/ 6198193 h 6778442"/>
                <a:gd name="connsiteX3" fmla="*/ 1402095 w 2409047"/>
                <a:gd name="connsiteY3" fmla="*/ 5888197 h 6778442"/>
                <a:gd name="connsiteX4" fmla="*/ 1217367 w 2409047"/>
                <a:gd name="connsiteY4" fmla="*/ 5315543 h 6778442"/>
                <a:gd name="connsiteX5" fmla="*/ 931040 w 2409047"/>
                <a:gd name="connsiteY5" fmla="*/ 4705943 h 6778442"/>
                <a:gd name="connsiteX6" fmla="*/ 894095 w 2409047"/>
                <a:gd name="connsiteY6" fmla="*/ 4484270 h 6778442"/>
                <a:gd name="connsiteX7" fmla="*/ 953986 w 2409047"/>
                <a:gd name="connsiteY7" fmla="*/ 3984063 h 6778442"/>
                <a:gd name="connsiteX8" fmla="*/ 1097295 w 2409047"/>
                <a:gd name="connsiteY8" fmla="*/ 3200415 h 6778442"/>
                <a:gd name="connsiteX9" fmla="*/ 1100254 w 2409047"/>
                <a:gd name="connsiteY9" fmla="*/ 2601206 h 6778442"/>
                <a:gd name="connsiteX10" fmla="*/ 1015250 w 2409047"/>
                <a:gd name="connsiteY10" fmla="*/ 2349010 h 6778442"/>
                <a:gd name="connsiteX11" fmla="*/ 808369 w 2409047"/>
                <a:gd name="connsiteY11" fmla="*/ 2515842 h 6778442"/>
                <a:gd name="connsiteX12" fmla="*/ 446996 w 2409047"/>
                <a:gd name="connsiteY12" fmla="*/ 2794954 h 6778442"/>
                <a:gd name="connsiteX13" fmla="*/ 193357 w 2409047"/>
                <a:gd name="connsiteY13" fmla="*/ 2955652 h 6778442"/>
                <a:gd name="connsiteX14" fmla="*/ 230014 w 2409047"/>
                <a:gd name="connsiteY14" fmla="*/ 2852537 h 6778442"/>
                <a:gd name="connsiteX15" fmla="*/ 98180 w 2409047"/>
                <a:gd name="connsiteY15" fmla="*/ 2914160 h 6778442"/>
                <a:gd name="connsiteX16" fmla="*/ 94510 w 2409047"/>
                <a:gd name="connsiteY16" fmla="*/ 2882717 h 6778442"/>
                <a:gd name="connsiteX17" fmla="*/ 167741 w 2409047"/>
                <a:gd name="connsiteY17" fmla="*/ 2799643 h 6778442"/>
                <a:gd name="connsiteX18" fmla="*/ 22341 w 2409047"/>
                <a:gd name="connsiteY18" fmla="*/ 2826558 h 6778442"/>
                <a:gd name="connsiteX19" fmla="*/ 27835 w 2409047"/>
                <a:gd name="connsiteY19" fmla="*/ 2789848 h 6778442"/>
                <a:gd name="connsiteX20" fmla="*/ 180296 w 2409047"/>
                <a:gd name="connsiteY20" fmla="*/ 2715723 h 6778442"/>
                <a:gd name="connsiteX21" fmla="*/ 25454 w 2409047"/>
                <a:gd name="connsiteY21" fmla="*/ 2649355 h 6778442"/>
                <a:gd name="connsiteX22" fmla="*/ 21693 w 2409047"/>
                <a:gd name="connsiteY22" fmla="*/ 2611164 h 6778442"/>
                <a:gd name="connsiteX23" fmla="*/ 263207 w 2409047"/>
                <a:gd name="connsiteY23" fmla="*/ 2540160 h 6778442"/>
                <a:gd name="connsiteX24" fmla="*/ 241921 w 2409047"/>
                <a:gd name="connsiteY24" fmla="*/ 2466558 h 6778442"/>
                <a:gd name="connsiteX25" fmla="*/ 431989 w 2409047"/>
                <a:gd name="connsiteY25" fmla="*/ 2444405 h 6778442"/>
                <a:gd name="connsiteX26" fmla="*/ 801741 w 2409047"/>
                <a:gd name="connsiteY26" fmla="*/ 2101668 h 6778442"/>
                <a:gd name="connsiteX27" fmla="*/ 811184 w 2409047"/>
                <a:gd name="connsiteY27" fmla="*/ 1819290 h 6778442"/>
                <a:gd name="connsiteX28" fmla="*/ 790185 w 2409047"/>
                <a:gd name="connsiteY28" fmla="*/ 1529716 h 6778442"/>
                <a:gd name="connsiteX29" fmla="*/ 805194 w 2409047"/>
                <a:gd name="connsiteY29" fmla="*/ 1232998 h 6778442"/>
                <a:gd name="connsiteX30" fmla="*/ 958532 w 2409047"/>
                <a:gd name="connsiteY30" fmla="*/ 1013851 h 6778442"/>
                <a:gd name="connsiteX31" fmla="*/ 908454 w 2409047"/>
                <a:gd name="connsiteY31" fmla="*/ 906621 h 6778442"/>
                <a:gd name="connsiteX32" fmla="*/ 794371 w 2409047"/>
                <a:gd name="connsiteY32" fmla="*/ 846803 h 6778442"/>
                <a:gd name="connsiteX33" fmla="*/ 771352 w 2409047"/>
                <a:gd name="connsiteY33" fmla="*/ 669508 h 6778442"/>
                <a:gd name="connsiteX34" fmla="*/ 732675 w 2409047"/>
                <a:gd name="connsiteY34" fmla="*/ 579019 h 6778442"/>
                <a:gd name="connsiteX35" fmla="*/ 696524 w 2409047"/>
                <a:gd name="connsiteY35" fmla="*/ 450794 h 6778442"/>
                <a:gd name="connsiteX36" fmla="*/ 712037 w 2409047"/>
                <a:gd name="connsiteY36" fmla="*/ 312175 h 6778442"/>
                <a:gd name="connsiteX37" fmla="*/ 725543 w 2409047"/>
                <a:gd name="connsiteY37" fmla="*/ 122849 h 6778442"/>
                <a:gd name="connsiteX38" fmla="*/ 800505 w 2409047"/>
                <a:gd name="connsiteY38" fmla="*/ 78381 h 6778442"/>
                <a:gd name="connsiteX39" fmla="*/ 932338 w 2409047"/>
                <a:gd name="connsiteY39" fmla="*/ 16972 h 6778442"/>
                <a:gd name="connsiteX40" fmla="*/ 1189442 w 2409047"/>
                <a:gd name="connsiteY40" fmla="*/ 5716 h 6778442"/>
                <a:gd name="connsiteX41" fmla="*/ 1335143 w 2409047"/>
                <a:gd name="connsiteY41" fmla="*/ 96654 h 6778442"/>
                <a:gd name="connsiteX42" fmla="*/ 1388961 w 2409047"/>
                <a:gd name="connsiteY42" fmla="*/ 237780 h 6778442"/>
                <a:gd name="connsiteX43" fmla="*/ 1385714 w 2409047"/>
                <a:gd name="connsiteY43" fmla="*/ 421352 h 6778442"/>
                <a:gd name="connsiteX44" fmla="*/ 1384054 w 2409047"/>
                <a:gd name="connsiteY44" fmla="*/ 630470 h 6778442"/>
                <a:gd name="connsiteX45" fmla="*/ 1427855 w 2409047"/>
                <a:gd name="connsiteY45" fmla="*/ 786189 h 6778442"/>
                <a:gd name="connsiteX46" fmla="*/ 1663755 w 2409047"/>
                <a:gd name="connsiteY46" fmla="*/ 865798 h 6778442"/>
                <a:gd name="connsiteX47" fmla="*/ 1846162 w 2409047"/>
                <a:gd name="connsiteY47" fmla="*/ 990544 h 6778442"/>
                <a:gd name="connsiteX48" fmla="*/ 1990769 w 2409047"/>
                <a:gd name="connsiteY48" fmla="*/ 1211134 h 6778442"/>
                <a:gd name="connsiteX49" fmla="*/ 2215183 w 2409047"/>
                <a:gd name="connsiteY49" fmla="*/ 1685724 h 6778442"/>
                <a:gd name="connsiteX50" fmla="*/ 2307836 w 2409047"/>
                <a:gd name="connsiteY50" fmla="*/ 1887697 h 6778442"/>
                <a:gd name="connsiteX51" fmla="*/ 2369750 w 2409047"/>
                <a:gd name="connsiteY51" fmla="*/ 2138667 h 6778442"/>
                <a:gd name="connsiteX52" fmla="*/ 2294991 w 2409047"/>
                <a:gd name="connsiteY52" fmla="*/ 2667377 h 6778442"/>
                <a:gd name="connsiteX53" fmla="*/ 2223481 w 2409047"/>
                <a:gd name="connsiteY53" fmla="*/ 2958682 h 6778442"/>
                <a:gd name="connsiteX54" fmla="*/ 2141581 w 2409047"/>
                <a:gd name="connsiteY54" fmla="*/ 3033727 h 6778442"/>
                <a:gd name="connsiteX55" fmla="*/ 2143096 w 2409047"/>
                <a:gd name="connsiteY55" fmla="*/ 3110072 h 6778442"/>
                <a:gd name="connsiteX56" fmla="*/ 2076926 w 2409047"/>
                <a:gd name="connsiteY56" fmla="*/ 3399142 h 6778442"/>
                <a:gd name="connsiteX57" fmla="*/ 1954761 w 2409047"/>
                <a:gd name="connsiteY57" fmla="*/ 3752794 h 6778442"/>
                <a:gd name="connsiteX58" fmla="*/ 1811743 w 2409047"/>
                <a:gd name="connsiteY58" fmla="*/ 4168429 h 6778442"/>
                <a:gd name="connsiteX59" fmla="*/ 1734604 w 2409047"/>
                <a:gd name="connsiteY59" fmla="*/ 4511979 h 6778442"/>
                <a:gd name="connsiteX60" fmla="*/ 1826967 w 2409047"/>
                <a:gd name="connsiteY60" fmla="*/ 4659761 h 6778442"/>
                <a:gd name="connsiteX61" fmla="*/ 2076349 w 2409047"/>
                <a:gd name="connsiteY61" fmla="*/ 5075397 h 6778442"/>
                <a:gd name="connsiteX62" fmla="*/ 2242604 w 2409047"/>
                <a:gd name="connsiteY62" fmla="*/ 5481797 h 6778442"/>
                <a:gd name="connsiteX63" fmla="*/ 2353440 w 2409047"/>
                <a:gd name="connsiteY63" fmla="*/ 5786597 h 6778442"/>
                <a:gd name="connsiteX64" fmla="*/ 2408858 w 2409047"/>
                <a:gd name="connsiteY64" fmla="*/ 6119106 h 6778442"/>
                <a:gd name="connsiteX65" fmla="*/ 2371913 w 2409047"/>
                <a:gd name="connsiteY65" fmla="*/ 6266888 h 6778442"/>
                <a:gd name="connsiteX66" fmla="*/ 2380572 w 2409047"/>
                <a:gd name="connsiteY66" fmla="*/ 6347706 h 6778442"/>
                <a:gd name="connsiteX67" fmla="*/ 2288786 w 2409047"/>
                <a:gd name="connsiteY67" fmla="*/ 6377725 h 6778442"/>
                <a:gd name="connsiteX68" fmla="*/ 2242604 w 2409047"/>
                <a:gd name="connsiteY68" fmla="*/ 6460852 h 6778442"/>
                <a:gd name="connsiteX69" fmla="*/ 2196422 w 2409047"/>
                <a:gd name="connsiteY69" fmla="*/ 6608634 h 6778442"/>
                <a:gd name="connsiteX70" fmla="*/ 2196422 w 2409047"/>
                <a:gd name="connsiteY70" fmla="*/ 6719470 h 6778442"/>
                <a:gd name="connsiteX71" fmla="*/ 1974749 w 2409047"/>
                <a:gd name="connsiteY71" fmla="*/ 6774888 h 6778442"/>
                <a:gd name="connsiteX72" fmla="*/ 1771549 w 2409047"/>
                <a:gd name="connsiteY72" fmla="*/ 6756415 h 6778442"/>
                <a:gd name="connsiteX73" fmla="*/ 1762313 w 2409047"/>
                <a:gd name="connsiteY73" fmla="*/ 6700997 h 6778442"/>
                <a:gd name="connsiteX74" fmla="*/ 1688422 w 2409047"/>
                <a:gd name="connsiteY74" fmla="*/ 6756415 h 6778442"/>
                <a:gd name="connsiteX75" fmla="*/ 1540640 w 2409047"/>
                <a:gd name="connsiteY75" fmla="*/ 6774888 h 6778442"/>
                <a:gd name="connsiteX76" fmla="*/ 1088058 w 2409047"/>
                <a:gd name="connsiteY76" fmla="*/ 6774888 h 6778442"/>
                <a:gd name="connsiteX77" fmla="*/ 1023404 w 2409047"/>
                <a:gd name="connsiteY77" fmla="*/ 6737943 h 6778442"/>
                <a:gd name="connsiteX78" fmla="*/ 1097295 w 2409047"/>
                <a:gd name="connsiteY78" fmla="*/ 6580925 h 6778442"/>
                <a:gd name="connsiteX79" fmla="*/ 1254313 w 2409047"/>
                <a:gd name="connsiteY79" fmla="*/ 6543979 h 6778442"/>
                <a:gd name="connsiteX80" fmla="*/ 1346676 w 2409047"/>
                <a:gd name="connsiteY80" fmla="*/ 6479325 h 6778442"/>
                <a:gd name="connsiteX81" fmla="*/ 1284908 w 2409047"/>
                <a:gd name="connsiteY81" fmla="*/ 6365602 h 6778442"/>
                <a:gd name="connsiteX0" fmla="*/ 1284908 w 2409047"/>
                <a:gd name="connsiteY0" fmla="*/ 6365602 h 6778442"/>
                <a:gd name="connsiteX1" fmla="*/ 1361974 w 2409047"/>
                <a:gd name="connsiteY1" fmla="*/ 6253034 h 6778442"/>
                <a:gd name="connsiteX2" fmla="*/ 1515817 w 2409047"/>
                <a:gd name="connsiteY2" fmla="*/ 6198193 h 6778442"/>
                <a:gd name="connsiteX3" fmla="*/ 1402095 w 2409047"/>
                <a:gd name="connsiteY3" fmla="*/ 5888197 h 6778442"/>
                <a:gd name="connsiteX4" fmla="*/ 1217367 w 2409047"/>
                <a:gd name="connsiteY4" fmla="*/ 5315543 h 6778442"/>
                <a:gd name="connsiteX5" fmla="*/ 931040 w 2409047"/>
                <a:gd name="connsiteY5" fmla="*/ 4705943 h 6778442"/>
                <a:gd name="connsiteX6" fmla="*/ 894095 w 2409047"/>
                <a:gd name="connsiteY6" fmla="*/ 4484270 h 6778442"/>
                <a:gd name="connsiteX7" fmla="*/ 953986 w 2409047"/>
                <a:gd name="connsiteY7" fmla="*/ 3984063 h 6778442"/>
                <a:gd name="connsiteX8" fmla="*/ 1097295 w 2409047"/>
                <a:gd name="connsiteY8" fmla="*/ 3200415 h 6778442"/>
                <a:gd name="connsiteX9" fmla="*/ 1100254 w 2409047"/>
                <a:gd name="connsiteY9" fmla="*/ 2601206 h 6778442"/>
                <a:gd name="connsiteX10" fmla="*/ 1015250 w 2409047"/>
                <a:gd name="connsiteY10" fmla="*/ 2349010 h 6778442"/>
                <a:gd name="connsiteX11" fmla="*/ 808369 w 2409047"/>
                <a:gd name="connsiteY11" fmla="*/ 2515842 h 6778442"/>
                <a:gd name="connsiteX12" fmla="*/ 446996 w 2409047"/>
                <a:gd name="connsiteY12" fmla="*/ 2794954 h 6778442"/>
                <a:gd name="connsiteX13" fmla="*/ 193357 w 2409047"/>
                <a:gd name="connsiteY13" fmla="*/ 2955652 h 6778442"/>
                <a:gd name="connsiteX14" fmla="*/ 230014 w 2409047"/>
                <a:gd name="connsiteY14" fmla="*/ 2852537 h 6778442"/>
                <a:gd name="connsiteX15" fmla="*/ 98180 w 2409047"/>
                <a:gd name="connsiteY15" fmla="*/ 2914160 h 6778442"/>
                <a:gd name="connsiteX16" fmla="*/ 94510 w 2409047"/>
                <a:gd name="connsiteY16" fmla="*/ 2882717 h 6778442"/>
                <a:gd name="connsiteX17" fmla="*/ 191553 w 2409047"/>
                <a:gd name="connsiteY17" fmla="*/ 2771068 h 6778442"/>
                <a:gd name="connsiteX18" fmla="*/ 22341 w 2409047"/>
                <a:gd name="connsiteY18" fmla="*/ 2826558 h 6778442"/>
                <a:gd name="connsiteX19" fmla="*/ 27835 w 2409047"/>
                <a:gd name="connsiteY19" fmla="*/ 2789848 h 6778442"/>
                <a:gd name="connsiteX20" fmla="*/ 180296 w 2409047"/>
                <a:gd name="connsiteY20" fmla="*/ 2715723 h 6778442"/>
                <a:gd name="connsiteX21" fmla="*/ 25454 w 2409047"/>
                <a:gd name="connsiteY21" fmla="*/ 2649355 h 6778442"/>
                <a:gd name="connsiteX22" fmla="*/ 21693 w 2409047"/>
                <a:gd name="connsiteY22" fmla="*/ 2611164 h 6778442"/>
                <a:gd name="connsiteX23" fmla="*/ 263207 w 2409047"/>
                <a:gd name="connsiteY23" fmla="*/ 2540160 h 6778442"/>
                <a:gd name="connsiteX24" fmla="*/ 241921 w 2409047"/>
                <a:gd name="connsiteY24" fmla="*/ 2466558 h 6778442"/>
                <a:gd name="connsiteX25" fmla="*/ 431989 w 2409047"/>
                <a:gd name="connsiteY25" fmla="*/ 2444405 h 6778442"/>
                <a:gd name="connsiteX26" fmla="*/ 801741 w 2409047"/>
                <a:gd name="connsiteY26" fmla="*/ 2101668 h 6778442"/>
                <a:gd name="connsiteX27" fmla="*/ 811184 w 2409047"/>
                <a:gd name="connsiteY27" fmla="*/ 1819290 h 6778442"/>
                <a:gd name="connsiteX28" fmla="*/ 790185 w 2409047"/>
                <a:gd name="connsiteY28" fmla="*/ 1529716 h 6778442"/>
                <a:gd name="connsiteX29" fmla="*/ 805194 w 2409047"/>
                <a:gd name="connsiteY29" fmla="*/ 1232998 h 6778442"/>
                <a:gd name="connsiteX30" fmla="*/ 958532 w 2409047"/>
                <a:gd name="connsiteY30" fmla="*/ 1013851 h 6778442"/>
                <a:gd name="connsiteX31" fmla="*/ 908454 w 2409047"/>
                <a:gd name="connsiteY31" fmla="*/ 906621 h 6778442"/>
                <a:gd name="connsiteX32" fmla="*/ 794371 w 2409047"/>
                <a:gd name="connsiteY32" fmla="*/ 846803 h 6778442"/>
                <a:gd name="connsiteX33" fmla="*/ 771352 w 2409047"/>
                <a:gd name="connsiteY33" fmla="*/ 669508 h 6778442"/>
                <a:gd name="connsiteX34" fmla="*/ 732675 w 2409047"/>
                <a:gd name="connsiteY34" fmla="*/ 579019 h 6778442"/>
                <a:gd name="connsiteX35" fmla="*/ 696524 w 2409047"/>
                <a:gd name="connsiteY35" fmla="*/ 450794 h 6778442"/>
                <a:gd name="connsiteX36" fmla="*/ 712037 w 2409047"/>
                <a:gd name="connsiteY36" fmla="*/ 312175 h 6778442"/>
                <a:gd name="connsiteX37" fmla="*/ 725543 w 2409047"/>
                <a:gd name="connsiteY37" fmla="*/ 122849 h 6778442"/>
                <a:gd name="connsiteX38" fmla="*/ 800505 w 2409047"/>
                <a:gd name="connsiteY38" fmla="*/ 78381 h 6778442"/>
                <a:gd name="connsiteX39" fmla="*/ 932338 w 2409047"/>
                <a:gd name="connsiteY39" fmla="*/ 16972 h 6778442"/>
                <a:gd name="connsiteX40" fmla="*/ 1189442 w 2409047"/>
                <a:gd name="connsiteY40" fmla="*/ 5716 h 6778442"/>
                <a:gd name="connsiteX41" fmla="*/ 1335143 w 2409047"/>
                <a:gd name="connsiteY41" fmla="*/ 96654 h 6778442"/>
                <a:gd name="connsiteX42" fmla="*/ 1388961 w 2409047"/>
                <a:gd name="connsiteY42" fmla="*/ 237780 h 6778442"/>
                <a:gd name="connsiteX43" fmla="*/ 1385714 w 2409047"/>
                <a:gd name="connsiteY43" fmla="*/ 421352 h 6778442"/>
                <a:gd name="connsiteX44" fmla="*/ 1384054 w 2409047"/>
                <a:gd name="connsiteY44" fmla="*/ 630470 h 6778442"/>
                <a:gd name="connsiteX45" fmla="*/ 1427855 w 2409047"/>
                <a:gd name="connsiteY45" fmla="*/ 786189 h 6778442"/>
                <a:gd name="connsiteX46" fmla="*/ 1663755 w 2409047"/>
                <a:gd name="connsiteY46" fmla="*/ 865798 h 6778442"/>
                <a:gd name="connsiteX47" fmla="*/ 1846162 w 2409047"/>
                <a:gd name="connsiteY47" fmla="*/ 990544 h 6778442"/>
                <a:gd name="connsiteX48" fmla="*/ 1990769 w 2409047"/>
                <a:gd name="connsiteY48" fmla="*/ 1211134 h 6778442"/>
                <a:gd name="connsiteX49" fmla="*/ 2215183 w 2409047"/>
                <a:gd name="connsiteY49" fmla="*/ 1685724 h 6778442"/>
                <a:gd name="connsiteX50" fmla="*/ 2307836 w 2409047"/>
                <a:gd name="connsiteY50" fmla="*/ 1887697 h 6778442"/>
                <a:gd name="connsiteX51" fmla="*/ 2369750 w 2409047"/>
                <a:gd name="connsiteY51" fmla="*/ 2138667 h 6778442"/>
                <a:gd name="connsiteX52" fmla="*/ 2294991 w 2409047"/>
                <a:gd name="connsiteY52" fmla="*/ 2667377 h 6778442"/>
                <a:gd name="connsiteX53" fmla="*/ 2223481 w 2409047"/>
                <a:gd name="connsiteY53" fmla="*/ 2958682 h 6778442"/>
                <a:gd name="connsiteX54" fmla="*/ 2141581 w 2409047"/>
                <a:gd name="connsiteY54" fmla="*/ 3033727 h 6778442"/>
                <a:gd name="connsiteX55" fmla="*/ 2143096 w 2409047"/>
                <a:gd name="connsiteY55" fmla="*/ 3110072 h 6778442"/>
                <a:gd name="connsiteX56" fmla="*/ 2076926 w 2409047"/>
                <a:gd name="connsiteY56" fmla="*/ 3399142 h 6778442"/>
                <a:gd name="connsiteX57" fmla="*/ 1954761 w 2409047"/>
                <a:gd name="connsiteY57" fmla="*/ 3752794 h 6778442"/>
                <a:gd name="connsiteX58" fmla="*/ 1811743 w 2409047"/>
                <a:gd name="connsiteY58" fmla="*/ 4168429 h 6778442"/>
                <a:gd name="connsiteX59" fmla="*/ 1734604 w 2409047"/>
                <a:gd name="connsiteY59" fmla="*/ 4511979 h 6778442"/>
                <a:gd name="connsiteX60" fmla="*/ 1826967 w 2409047"/>
                <a:gd name="connsiteY60" fmla="*/ 4659761 h 6778442"/>
                <a:gd name="connsiteX61" fmla="*/ 2076349 w 2409047"/>
                <a:gd name="connsiteY61" fmla="*/ 5075397 h 6778442"/>
                <a:gd name="connsiteX62" fmla="*/ 2242604 w 2409047"/>
                <a:gd name="connsiteY62" fmla="*/ 5481797 h 6778442"/>
                <a:gd name="connsiteX63" fmla="*/ 2353440 w 2409047"/>
                <a:gd name="connsiteY63" fmla="*/ 5786597 h 6778442"/>
                <a:gd name="connsiteX64" fmla="*/ 2408858 w 2409047"/>
                <a:gd name="connsiteY64" fmla="*/ 6119106 h 6778442"/>
                <a:gd name="connsiteX65" fmla="*/ 2371913 w 2409047"/>
                <a:gd name="connsiteY65" fmla="*/ 6266888 h 6778442"/>
                <a:gd name="connsiteX66" fmla="*/ 2380572 w 2409047"/>
                <a:gd name="connsiteY66" fmla="*/ 6347706 h 6778442"/>
                <a:gd name="connsiteX67" fmla="*/ 2288786 w 2409047"/>
                <a:gd name="connsiteY67" fmla="*/ 6377725 h 6778442"/>
                <a:gd name="connsiteX68" fmla="*/ 2242604 w 2409047"/>
                <a:gd name="connsiteY68" fmla="*/ 6460852 h 6778442"/>
                <a:gd name="connsiteX69" fmla="*/ 2196422 w 2409047"/>
                <a:gd name="connsiteY69" fmla="*/ 6608634 h 6778442"/>
                <a:gd name="connsiteX70" fmla="*/ 2196422 w 2409047"/>
                <a:gd name="connsiteY70" fmla="*/ 6719470 h 6778442"/>
                <a:gd name="connsiteX71" fmla="*/ 1974749 w 2409047"/>
                <a:gd name="connsiteY71" fmla="*/ 6774888 h 6778442"/>
                <a:gd name="connsiteX72" fmla="*/ 1771549 w 2409047"/>
                <a:gd name="connsiteY72" fmla="*/ 6756415 h 6778442"/>
                <a:gd name="connsiteX73" fmla="*/ 1762313 w 2409047"/>
                <a:gd name="connsiteY73" fmla="*/ 6700997 h 6778442"/>
                <a:gd name="connsiteX74" fmla="*/ 1688422 w 2409047"/>
                <a:gd name="connsiteY74" fmla="*/ 6756415 h 6778442"/>
                <a:gd name="connsiteX75" fmla="*/ 1540640 w 2409047"/>
                <a:gd name="connsiteY75" fmla="*/ 6774888 h 6778442"/>
                <a:gd name="connsiteX76" fmla="*/ 1088058 w 2409047"/>
                <a:gd name="connsiteY76" fmla="*/ 6774888 h 6778442"/>
                <a:gd name="connsiteX77" fmla="*/ 1023404 w 2409047"/>
                <a:gd name="connsiteY77" fmla="*/ 6737943 h 6778442"/>
                <a:gd name="connsiteX78" fmla="*/ 1097295 w 2409047"/>
                <a:gd name="connsiteY78" fmla="*/ 6580925 h 6778442"/>
                <a:gd name="connsiteX79" fmla="*/ 1254313 w 2409047"/>
                <a:gd name="connsiteY79" fmla="*/ 6543979 h 6778442"/>
                <a:gd name="connsiteX80" fmla="*/ 1346676 w 2409047"/>
                <a:gd name="connsiteY80" fmla="*/ 6479325 h 6778442"/>
                <a:gd name="connsiteX81" fmla="*/ 1284908 w 2409047"/>
                <a:gd name="connsiteY81" fmla="*/ 6365602 h 6778442"/>
                <a:gd name="connsiteX0" fmla="*/ 1284908 w 2409047"/>
                <a:gd name="connsiteY0" fmla="*/ 6365602 h 6778442"/>
                <a:gd name="connsiteX1" fmla="*/ 1361974 w 2409047"/>
                <a:gd name="connsiteY1" fmla="*/ 6253034 h 6778442"/>
                <a:gd name="connsiteX2" fmla="*/ 1515817 w 2409047"/>
                <a:gd name="connsiteY2" fmla="*/ 6198193 h 6778442"/>
                <a:gd name="connsiteX3" fmla="*/ 1402095 w 2409047"/>
                <a:gd name="connsiteY3" fmla="*/ 5888197 h 6778442"/>
                <a:gd name="connsiteX4" fmla="*/ 1217367 w 2409047"/>
                <a:gd name="connsiteY4" fmla="*/ 5315543 h 6778442"/>
                <a:gd name="connsiteX5" fmla="*/ 931040 w 2409047"/>
                <a:gd name="connsiteY5" fmla="*/ 4705943 h 6778442"/>
                <a:gd name="connsiteX6" fmla="*/ 894095 w 2409047"/>
                <a:gd name="connsiteY6" fmla="*/ 4484270 h 6778442"/>
                <a:gd name="connsiteX7" fmla="*/ 953986 w 2409047"/>
                <a:gd name="connsiteY7" fmla="*/ 3984063 h 6778442"/>
                <a:gd name="connsiteX8" fmla="*/ 1097295 w 2409047"/>
                <a:gd name="connsiteY8" fmla="*/ 3200415 h 6778442"/>
                <a:gd name="connsiteX9" fmla="*/ 1100254 w 2409047"/>
                <a:gd name="connsiteY9" fmla="*/ 2601206 h 6778442"/>
                <a:gd name="connsiteX10" fmla="*/ 1015250 w 2409047"/>
                <a:gd name="connsiteY10" fmla="*/ 2349010 h 6778442"/>
                <a:gd name="connsiteX11" fmla="*/ 808369 w 2409047"/>
                <a:gd name="connsiteY11" fmla="*/ 2515842 h 6778442"/>
                <a:gd name="connsiteX12" fmla="*/ 446996 w 2409047"/>
                <a:gd name="connsiteY12" fmla="*/ 2794954 h 6778442"/>
                <a:gd name="connsiteX13" fmla="*/ 193357 w 2409047"/>
                <a:gd name="connsiteY13" fmla="*/ 2955652 h 6778442"/>
                <a:gd name="connsiteX14" fmla="*/ 230014 w 2409047"/>
                <a:gd name="connsiteY14" fmla="*/ 2852537 h 6778442"/>
                <a:gd name="connsiteX15" fmla="*/ 98180 w 2409047"/>
                <a:gd name="connsiteY15" fmla="*/ 2914160 h 6778442"/>
                <a:gd name="connsiteX16" fmla="*/ 94510 w 2409047"/>
                <a:gd name="connsiteY16" fmla="*/ 2882717 h 6778442"/>
                <a:gd name="connsiteX17" fmla="*/ 191553 w 2409047"/>
                <a:gd name="connsiteY17" fmla="*/ 2771068 h 6778442"/>
                <a:gd name="connsiteX18" fmla="*/ 22341 w 2409047"/>
                <a:gd name="connsiteY18" fmla="*/ 2826558 h 6778442"/>
                <a:gd name="connsiteX19" fmla="*/ 27835 w 2409047"/>
                <a:gd name="connsiteY19" fmla="*/ 2789848 h 6778442"/>
                <a:gd name="connsiteX20" fmla="*/ 180296 w 2409047"/>
                <a:gd name="connsiteY20" fmla="*/ 2715723 h 6778442"/>
                <a:gd name="connsiteX21" fmla="*/ 25454 w 2409047"/>
                <a:gd name="connsiteY21" fmla="*/ 2708887 h 6778442"/>
                <a:gd name="connsiteX22" fmla="*/ 21693 w 2409047"/>
                <a:gd name="connsiteY22" fmla="*/ 2611164 h 6778442"/>
                <a:gd name="connsiteX23" fmla="*/ 263207 w 2409047"/>
                <a:gd name="connsiteY23" fmla="*/ 2540160 h 6778442"/>
                <a:gd name="connsiteX24" fmla="*/ 241921 w 2409047"/>
                <a:gd name="connsiteY24" fmla="*/ 2466558 h 6778442"/>
                <a:gd name="connsiteX25" fmla="*/ 431989 w 2409047"/>
                <a:gd name="connsiteY25" fmla="*/ 2444405 h 6778442"/>
                <a:gd name="connsiteX26" fmla="*/ 801741 w 2409047"/>
                <a:gd name="connsiteY26" fmla="*/ 2101668 h 6778442"/>
                <a:gd name="connsiteX27" fmla="*/ 811184 w 2409047"/>
                <a:gd name="connsiteY27" fmla="*/ 1819290 h 6778442"/>
                <a:gd name="connsiteX28" fmla="*/ 790185 w 2409047"/>
                <a:gd name="connsiteY28" fmla="*/ 1529716 h 6778442"/>
                <a:gd name="connsiteX29" fmla="*/ 805194 w 2409047"/>
                <a:gd name="connsiteY29" fmla="*/ 1232998 h 6778442"/>
                <a:gd name="connsiteX30" fmla="*/ 958532 w 2409047"/>
                <a:gd name="connsiteY30" fmla="*/ 1013851 h 6778442"/>
                <a:gd name="connsiteX31" fmla="*/ 908454 w 2409047"/>
                <a:gd name="connsiteY31" fmla="*/ 906621 h 6778442"/>
                <a:gd name="connsiteX32" fmla="*/ 794371 w 2409047"/>
                <a:gd name="connsiteY32" fmla="*/ 846803 h 6778442"/>
                <a:gd name="connsiteX33" fmla="*/ 771352 w 2409047"/>
                <a:gd name="connsiteY33" fmla="*/ 669508 h 6778442"/>
                <a:gd name="connsiteX34" fmla="*/ 732675 w 2409047"/>
                <a:gd name="connsiteY34" fmla="*/ 579019 h 6778442"/>
                <a:gd name="connsiteX35" fmla="*/ 696524 w 2409047"/>
                <a:gd name="connsiteY35" fmla="*/ 450794 h 6778442"/>
                <a:gd name="connsiteX36" fmla="*/ 712037 w 2409047"/>
                <a:gd name="connsiteY36" fmla="*/ 312175 h 6778442"/>
                <a:gd name="connsiteX37" fmla="*/ 725543 w 2409047"/>
                <a:gd name="connsiteY37" fmla="*/ 122849 h 6778442"/>
                <a:gd name="connsiteX38" fmla="*/ 800505 w 2409047"/>
                <a:gd name="connsiteY38" fmla="*/ 78381 h 6778442"/>
                <a:gd name="connsiteX39" fmla="*/ 932338 w 2409047"/>
                <a:gd name="connsiteY39" fmla="*/ 16972 h 6778442"/>
                <a:gd name="connsiteX40" fmla="*/ 1189442 w 2409047"/>
                <a:gd name="connsiteY40" fmla="*/ 5716 h 6778442"/>
                <a:gd name="connsiteX41" fmla="*/ 1335143 w 2409047"/>
                <a:gd name="connsiteY41" fmla="*/ 96654 h 6778442"/>
                <a:gd name="connsiteX42" fmla="*/ 1388961 w 2409047"/>
                <a:gd name="connsiteY42" fmla="*/ 237780 h 6778442"/>
                <a:gd name="connsiteX43" fmla="*/ 1385714 w 2409047"/>
                <a:gd name="connsiteY43" fmla="*/ 421352 h 6778442"/>
                <a:gd name="connsiteX44" fmla="*/ 1384054 w 2409047"/>
                <a:gd name="connsiteY44" fmla="*/ 630470 h 6778442"/>
                <a:gd name="connsiteX45" fmla="*/ 1427855 w 2409047"/>
                <a:gd name="connsiteY45" fmla="*/ 786189 h 6778442"/>
                <a:gd name="connsiteX46" fmla="*/ 1663755 w 2409047"/>
                <a:gd name="connsiteY46" fmla="*/ 865798 h 6778442"/>
                <a:gd name="connsiteX47" fmla="*/ 1846162 w 2409047"/>
                <a:gd name="connsiteY47" fmla="*/ 990544 h 6778442"/>
                <a:gd name="connsiteX48" fmla="*/ 1990769 w 2409047"/>
                <a:gd name="connsiteY48" fmla="*/ 1211134 h 6778442"/>
                <a:gd name="connsiteX49" fmla="*/ 2215183 w 2409047"/>
                <a:gd name="connsiteY49" fmla="*/ 1685724 h 6778442"/>
                <a:gd name="connsiteX50" fmla="*/ 2307836 w 2409047"/>
                <a:gd name="connsiteY50" fmla="*/ 1887697 h 6778442"/>
                <a:gd name="connsiteX51" fmla="*/ 2369750 w 2409047"/>
                <a:gd name="connsiteY51" fmla="*/ 2138667 h 6778442"/>
                <a:gd name="connsiteX52" fmla="*/ 2294991 w 2409047"/>
                <a:gd name="connsiteY52" fmla="*/ 2667377 h 6778442"/>
                <a:gd name="connsiteX53" fmla="*/ 2223481 w 2409047"/>
                <a:gd name="connsiteY53" fmla="*/ 2958682 h 6778442"/>
                <a:gd name="connsiteX54" fmla="*/ 2141581 w 2409047"/>
                <a:gd name="connsiteY54" fmla="*/ 3033727 h 6778442"/>
                <a:gd name="connsiteX55" fmla="*/ 2143096 w 2409047"/>
                <a:gd name="connsiteY55" fmla="*/ 3110072 h 6778442"/>
                <a:gd name="connsiteX56" fmla="*/ 2076926 w 2409047"/>
                <a:gd name="connsiteY56" fmla="*/ 3399142 h 6778442"/>
                <a:gd name="connsiteX57" fmla="*/ 1954761 w 2409047"/>
                <a:gd name="connsiteY57" fmla="*/ 3752794 h 6778442"/>
                <a:gd name="connsiteX58" fmla="*/ 1811743 w 2409047"/>
                <a:gd name="connsiteY58" fmla="*/ 4168429 h 6778442"/>
                <a:gd name="connsiteX59" fmla="*/ 1734604 w 2409047"/>
                <a:gd name="connsiteY59" fmla="*/ 4511979 h 6778442"/>
                <a:gd name="connsiteX60" fmla="*/ 1826967 w 2409047"/>
                <a:gd name="connsiteY60" fmla="*/ 4659761 h 6778442"/>
                <a:gd name="connsiteX61" fmla="*/ 2076349 w 2409047"/>
                <a:gd name="connsiteY61" fmla="*/ 5075397 h 6778442"/>
                <a:gd name="connsiteX62" fmla="*/ 2242604 w 2409047"/>
                <a:gd name="connsiteY62" fmla="*/ 5481797 h 6778442"/>
                <a:gd name="connsiteX63" fmla="*/ 2353440 w 2409047"/>
                <a:gd name="connsiteY63" fmla="*/ 5786597 h 6778442"/>
                <a:gd name="connsiteX64" fmla="*/ 2408858 w 2409047"/>
                <a:gd name="connsiteY64" fmla="*/ 6119106 h 6778442"/>
                <a:gd name="connsiteX65" fmla="*/ 2371913 w 2409047"/>
                <a:gd name="connsiteY65" fmla="*/ 6266888 h 6778442"/>
                <a:gd name="connsiteX66" fmla="*/ 2380572 w 2409047"/>
                <a:gd name="connsiteY66" fmla="*/ 6347706 h 6778442"/>
                <a:gd name="connsiteX67" fmla="*/ 2288786 w 2409047"/>
                <a:gd name="connsiteY67" fmla="*/ 6377725 h 6778442"/>
                <a:gd name="connsiteX68" fmla="*/ 2242604 w 2409047"/>
                <a:gd name="connsiteY68" fmla="*/ 6460852 h 6778442"/>
                <a:gd name="connsiteX69" fmla="*/ 2196422 w 2409047"/>
                <a:gd name="connsiteY69" fmla="*/ 6608634 h 6778442"/>
                <a:gd name="connsiteX70" fmla="*/ 2196422 w 2409047"/>
                <a:gd name="connsiteY70" fmla="*/ 6719470 h 6778442"/>
                <a:gd name="connsiteX71" fmla="*/ 1974749 w 2409047"/>
                <a:gd name="connsiteY71" fmla="*/ 6774888 h 6778442"/>
                <a:gd name="connsiteX72" fmla="*/ 1771549 w 2409047"/>
                <a:gd name="connsiteY72" fmla="*/ 6756415 h 6778442"/>
                <a:gd name="connsiteX73" fmla="*/ 1762313 w 2409047"/>
                <a:gd name="connsiteY73" fmla="*/ 6700997 h 6778442"/>
                <a:gd name="connsiteX74" fmla="*/ 1688422 w 2409047"/>
                <a:gd name="connsiteY74" fmla="*/ 6756415 h 6778442"/>
                <a:gd name="connsiteX75" fmla="*/ 1540640 w 2409047"/>
                <a:gd name="connsiteY75" fmla="*/ 6774888 h 6778442"/>
                <a:gd name="connsiteX76" fmla="*/ 1088058 w 2409047"/>
                <a:gd name="connsiteY76" fmla="*/ 6774888 h 6778442"/>
                <a:gd name="connsiteX77" fmla="*/ 1023404 w 2409047"/>
                <a:gd name="connsiteY77" fmla="*/ 6737943 h 6778442"/>
                <a:gd name="connsiteX78" fmla="*/ 1097295 w 2409047"/>
                <a:gd name="connsiteY78" fmla="*/ 6580925 h 6778442"/>
                <a:gd name="connsiteX79" fmla="*/ 1254313 w 2409047"/>
                <a:gd name="connsiteY79" fmla="*/ 6543979 h 6778442"/>
                <a:gd name="connsiteX80" fmla="*/ 1346676 w 2409047"/>
                <a:gd name="connsiteY80" fmla="*/ 6479325 h 6778442"/>
                <a:gd name="connsiteX81" fmla="*/ 1284908 w 2409047"/>
                <a:gd name="connsiteY81" fmla="*/ 6365602 h 6778442"/>
                <a:gd name="connsiteX0" fmla="*/ 1278538 w 2402677"/>
                <a:gd name="connsiteY0" fmla="*/ 6365602 h 6778442"/>
                <a:gd name="connsiteX1" fmla="*/ 1355604 w 2402677"/>
                <a:gd name="connsiteY1" fmla="*/ 6253034 h 6778442"/>
                <a:gd name="connsiteX2" fmla="*/ 1509447 w 2402677"/>
                <a:gd name="connsiteY2" fmla="*/ 6198193 h 6778442"/>
                <a:gd name="connsiteX3" fmla="*/ 1395725 w 2402677"/>
                <a:gd name="connsiteY3" fmla="*/ 5888197 h 6778442"/>
                <a:gd name="connsiteX4" fmla="*/ 1210997 w 2402677"/>
                <a:gd name="connsiteY4" fmla="*/ 5315543 h 6778442"/>
                <a:gd name="connsiteX5" fmla="*/ 924670 w 2402677"/>
                <a:gd name="connsiteY5" fmla="*/ 4705943 h 6778442"/>
                <a:gd name="connsiteX6" fmla="*/ 887725 w 2402677"/>
                <a:gd name="connsiteY6" fmla="*/ 4484270 h 6778442"/>
                <a:gd name="connsiteX7" fmla="*/ 947616 w 2402677"/>
                <a:gd name="connsiteY7" fmla="*/ 3984063 h 6778442"/>
                <a:gd name="connsiteX8" fmla="*/ 1090925 w 2402677"/>
                <a:gd name="connsiteY8" fmla="*/ 3200415 h 6778442"/>
                <a:gd name="connsiteX9" fmla="*/ 1093884 w 2402677"/>
                <a:gd name="connsiteY9" fmla="*/ 2601206 h 6778442"/>
                <a:gd name="connsiteX10" fmla="*/ 1008880 w 2402677"/>
                <a:gd name="connsiteY10" fmla="*/ 2349010 h 6778442"/>
                <a:gd name="connsiteX11" fmla="*/ 801999 w 2402677"/>
                <a:gd name="connsiteY11" fmla="*/ 2515842 h 6778442"/>
                <a:gd name="connsiteX12" fmla="*/ 440626 w 2402677"/>
                <a:gd name="connsiteY12" fmla="*/ 2794954 h 6778442"/>
                <a:gd name="connsiteX13" fmla="*/ 186987 w 2402677"/>
                <a:gd name="connsiteY13" fmla="*/ 2955652 h 6778442"/>
                <a:gd name="connsiteX14" fmla="*/ 223644 w 2402677"/>
                <a:gd name="connsiteY14" fmla="*/ 2852537 h 6778442"/>
                <a:gd name="connsiteX15" fmla="*/ 91810 w 2402677"/>
                <a:gd name="connsiteY15" fmla="*/ 2914160 h 6778442"/>
                <a:gd name="connsiteX16" fmla="*/ 88140 w 2402677"/>
                <a:gd name="connsiteY16" fmla="*/ 2882717 h 6778442"/>
                <a:gd name="connsiteX17" fmla="*/ 185183 w 2402677"/>
                <a:gd name="connsiteY17" fmla="*/ 2771068 h 6778442"/>
                <a:gd name="connsiteX18" fmla="*/ 15971 w 2402677"/>
                <a:gd name="connsiteY18" fmla="*/ 2826558 h 6778442"/>
                <a:gd name="connsiteX19" fmla="*/ 21465 w 2402677"/>
                <a:gd name="connsiteY19" fmla="*/ 2789848 h 6778442"/>
                <a:gd name="connsiteX20" fmla="*/ 173926 w 2402677"/>
                <a:gd name="connsiteY20" fmla="*/ 2715723 h 6778442"/>
                <a:gd name="connsiteX21" fmla="*/ 19084 w 2402677"/>
                <a:gd name="connsiteY21" fmla="*/ 2708887 h 6778442"/>
                <a:gd name="connsiteX22" fmla="*/ 29610 w 2402677"/>
                <a:gd name="connsiteY22" fmla="*/ 2665933 h 6778442"/>
                <a:gd name="connsiteX23" fmla="*/ 256837 w 2402677"/>
                <a:gd name="connsiteY23" fmla="*/ 2540160 h 6778442"/>
                <a:gd name="connsiteX24" fmla="*/ 235551 w 2402677"/>
                <a:gd name="connsiteY24" fmla="*/ 2466558 h 6778442"/>
                <a:gd name="connsiteX25" fmla="*/ 425619 w 2402677"/>
                <a:gd name="connsiteY25" fmla="*/ 2444405 h 6778442"/>
                <a:gd name="connsiteX26" fmla="*/ 795371 w 2402677"/>
                <a:gd name="connsiteY26" fmla="*/ 2101668 h 6778442"/>
                <a:gd name="connsiteX27" fmla="*/ 804814 w 2402677"/>
                <a:gd name="connsiteY27" fmla="*/ 1819290 h 6778442"/>
                <a:gd name="connsiteX28" fmla="*/ 783815 w 2402677"/>
                <a:gd name="connsiteY28" fmla="*/ 1529716 h 6778442"/>
                <a:gd name="connsiteX29" fmla="*/ 798824 w 2402677"/>
                <a:gd name="connsiteY29" fmla="*/ 1232998 h 6778442"/>
                <a:gd name="connsiteX30" fmla="*/ 952162 w 2402677"/>
                <a:gd name="connsiteY30" fmla="*/ 1013851 h 6778442"/>
                <a:gd name="connsiteX31" fmla="*/ 902084 w 2402677"/>
                <a:gd name="connsiteY31" fmla="*/ 906621 h 6778442"/>
                <a:gd name="connsiteX32" fmla="*/ 788001 w 2402677"/>
                <a:gd name="connsiteY32" fmla="*/ 846803 h 6778442"/>
                <a:gd name="connsiteX33" fmla="*/ 764982 w 2402677"/>
                <a:gd name="connsiteY33" fmla="*/ 669508 h 6778442"/>
                <a:gd name="connsiteX34" fmla="*/ 726305 w 2402677"/>
                <a:gd name="connsiteY34" fmla="*/ 579019 h 6778442"/>
                <a:gd name="connsiteX35" fmla="*/ 690154 w 2402677"/>
                <a:gd name="connsiteY35" fmla="*/ 450794 h 6778442"/>
                <a:gd name="connsiteX36" fmla="*/ 705667 w 2402677"/>
                <a:gd name="connsiteY36" fmla="*/ 312175 h 6778442"/>
                <a:gd name="connsiteX37" fmla="*/ 719173 w 2402677"/>
                <a:gd name="connsiteY37" fmla="*/ 122849 h 6778442"/>
                <a:gd name="connsiteX38" fmla="*/ 794135 w 2402677"/>
                <a:gd name="connsiteY38" fmla="*/ 78381 h 6778442"/>
                <a:gd name="connsiteX39" fmla="*/ 925968 w 2402677"/>
                <a:gd name="connsiteY39" fmla="*/ 16972 h 6778442"/>
                <a:gd name="connsiteX40" fmla="*/ 1183072 w 2402677"/>
                <a:gd name="connsiteY40" fmla="*/ 5716 h 6778442"/>
                <a:gd name="connsiteX41" fmla="*/ 1328773 w 2402677"/>
                <a:gd name="connsiteY41" fmla="*/ 96654 h 6778442"/>
                <a:gd name="connsiteX42" fmla="*/ 1382591 w 2402677"/>
                <a:gd name="connsiteY42" fmla="*/ 237780 h 6778442"/>
                <a:gd name="connsiteX43" fmla="*/ 1379344 w 2402677"/>
                <a:gd name="connsiteY43" fmla="*/ 421352 h 6778442"/>
                <a:gd name="connsiteX44" fmla="*/ 1377684 w 2402677"/>
                <a:gd name="connsiteY44" fmla="*/ 630470 h 6778442"/>
                <a:gd name="connsiteX45" fmla="*/ 1421485 w 2402677"/>
                <a:gd name="connsiteY45" fmla="*/ 786189 h 6778442"/>
                <a:gd name="connsiteX46" fmla="*/ 1657385 w 2402677"/>
                <a:gd name="connsiteY46" fmla="*/ 865798 h 6778442"/>
                <a:gd name="connsiteX47" fmla="*/ 1839792 w 2402677"/>
                <a:gd name="connsiteY47" fmla="*/ 990544 h 6778442"/>
                <a:gd name="connsiteX48" fmla="*/ 1984399 w 2402677"/>
                <a:gd name="connsiteY48" fmla="*/ 1211134 h 6778442"/>
                <a:gd name="connsiteX49" fmla="*/ 2208813 w 2402677"/>
                <a:gd name="connsiteY49" fmla="*/ 1685724 h 6778442"/>
                <a:gd name="connsiteX50" fmla="*/ 2301466 w 2402677"/>
                <a:gd name="connsiteY50" fmla="*/ 1887697 h 6778442"/>
                <a:gd name="connsiteX51" fmla="*/ 2363380 w 2402677"/>
                <a:gd name="connsiteY51" fmla="*/ 2138667 h 6778442"/>
                <a:gd name="connsiteX52" fmla="*/ 2288621 w 2402677"/>
                <a:gd name="connsiteY52" fmla="*/ 2667377 h 6778442"/>
                <a:gd name="connsiteX53" fmla="*/ 2217111 w 2402677"/>
                <a:gd name="connsiteY53" fmla="*/ 2958682 h 6778442"/>
                <a:gd name="connsiteX54" fmla="*/ 2135211 w 2402677"/>
                <a:gd name="connsiteY54" fmla="*/ 3033727 h 6778442"/>
                <a:gd name="connsiteX55" fmla="*/ 2136726 w 2402677"/>
                <a:gd name="connsiteY55" fmla="*/ 3110072 h 6778442"/>
                <a:gd name="connsiteX56" fmla="*/ 2070556 w 2402677"/>
                <a:gd name="connsiteY56" fmla="*/ 3399142 h 6778442"/>
                <a:gd name="connsiteX57" fmla="*/ 1948391 w 2402677"/>
                <a:gd name="connsiteY57" fmla="*/ 3752794 h 6778442"/>
                <a:gd name="connsiteX58" fmla="*/ 1805373 w 2402677"/>
                <a:gd name="connsiteY58" fmla="*/ 4168429 h 6778442"/>
                <a:gd name="connsiteX59" fmla="*/ 1728234 w 2402677"/>
                <a:gd name="connsiteY59" fmla="*/ 4511979 h 6778442"/>
                <a:gd name="connsiteX60" fmla="*/ 1820597 w 2402677"/>
                <a:gd name="connsiteY60" fmla="*/ 4659761 h 6778442"/>
                <a:gd name="connsiteX61" fmla="*/ 2069979 w 2402677"/>
                <a:gd name="connsiteY61" fmla="*/ 5075397 h 6778442"/>
                <a:gd name="connsiteX62" fmla="*/ 2236234 w 2402677"/>
                <a:gd name="connsiteY62" fmla="*/ 5481797 h 6778442"/>
                <a:gd name="connsiteX63" fmla="*/ 2347070 w 2402677"/>
                <a:gd name="connsiteY63" fmla="*/ 5786597 h 6778442"/>
                <a:gd name="connsiteX64" fmla="*/ 2402488 w 2402677"/>
                <a:gd name="connsiteY64" fmla="*/ 6119106 h 6778442"/>
                <a:gd name="connsiteX65" fmla="*/ 2365543 w 2402677"/>
                <a:gd name="connsiteY65" fmla="*/ 6266888 h 6778442"/>
                <a:gd name="connsiteX66" fmla="*/ 2374202 w 2402677"/>
                <a:gd name="connsiteY66" fmla="*/ 6347706 h 6778442"/>
                <a:gd name="connsiteX67" fmla="*/ 2282416 w 2402677"/>
                <a:gd name="connsiteY67" fmla="*/ 6377725 h 6778442"/>
                <a:gd name="connsiteX68" fmla="*/ 2236234 w 2402677"/>
                <a:gd name="connsiteY68" fmla="*/ 6460852 h 6778442"/>
                <a:gd name="connsiteX69" fmla="*/ 2190052 w 2402677"/>
                <a:gd name="connsiteY69" fmla="*/ 6608634 h 6778442"/>
                <a:gd name="connsiteX70" fmla="*/ 2190052 w 2402677"/>
                <a:gd name="connsiteY70" fmla="*/ 6719470 h 6778442"/>
                <a:gd name="connsiteX71" fmla="*/ 1968379 w 2402677"/>
                <a:gd name="connsiteY71" fmla="*/ 6774888 h 6778442"/>
                <a:gd name="connsiteX72" fmla="*/ 1765179 w 2402677"/>
                <a:gd name="connsiteY72" fmla="*/ 6756415 h 6778442"/>
                <a:gd name="connsiteX73" fmla="*/ 1755943 w 2402677"/>
                <a:gd name="connsiteY73" fmla="*/ 6700997 h 6778442"/>
                <a:gd name="connsiteX74" fmla="*/ 1682052 w 2402677"/>
                <a:gd name="connsiteY74" fmla="*/ 6756415 h 6778442"/>
                <a:gd name="connsiteX75" fmla="*/ 1534270 w 2402677"/>
                <a:gd name="connsiteY75" fmla="*/ 6774888 h 6778442"/>
                <a:gd name="connsiteX76" fmla="*/ 1081688 w 2402677"/>
                <a:gd name="connsiteY76" fmla="*/ 6774888 h 6778442"/>
                <a:gd name="connsiteX77" fmla="*/ 1017034 w 2402677"/>
                <a:gd name="connsiteY77" fmla="*/ 6737943 h 6778442"/>
                <a:gd name="connsiteX78" fmla="*/ 1090925 w 2402677"/>
                <a:gd name="connsiteY78" fmla="*/ 6580925 h 6778442"/>
                <a:gd name="connsiteX79" fmla="*/ 1247943 w 2402677"/>
                <a:gd name="connsiteY79" fmla="*/ 6543979 h 6778442"/>
                <a:gd name="connsiteX80" fmla="*/ 1340306 w 2402677"/>
                <a:gd name="connsiteY80" fmla="*/ 6479325 h 6778442"/>
                <a:gd name="connsiteX81" fmla="*/ 1278538 w 2402677"/>
                <a:gd name="connsiteY81" fmla="*/ 6365602 h 6778442"/>
                <a:gd name="connsiteX0" fmla="*/ 1278538 w 2402677"/>
                <a:gd name="connsiteY0" fmla="*/ 6365602 h 6778442"/>
                <a:gd name="connsiteX1" fmla="*/ 1355604 w 2402677"/>
                <a:gd name="connsiteY1" fmla="*/ 6253034 h 6778442"/>
                <a:gd name="connsiteX2" fmla="*/ 1509447 w 2402677"/>
                <a:gd name="connsiteY2" fmla="*/ 6198193 h 6778442"/>
                <a:gd name="connsiteX3" fmla="*/ 1395725 w 2402677"/>
                <a:gd name="connsiteY3" fmla="*/ 5888197 h 6778442"/>
                <a:gd name="connsiteX4" fmla="*/ 1210997 w 2402677"/>
                <a:gd name="connsiteY4" fmla="*/ 5315543 h 6778442"/>
                <a:gd name="connsiteX5" fmla="*/ 924670 w 2402677"/>
                <a:gd name="connsiteY5" fmla="*/ 4705943 h 6778442"/>
                <a:gd name="connsiteX6" fmla="*/ 887725 w 2402677"/>
                <a:gd name="connsiteY6" fmla="*/ 4484270 h 6778442"/>
                <a:gd name="connsiteX7" fmla="*/ 947616 w 2402677"/>
                <a:gd name="connsiteY7" fmla="*/ 3984063 h 6778442"/>
                <a:gd name="connsiteX8" fmla="*/ 1090925 w 2402677"/>
                <a:gd name="connsiteY8" fmla="*/ 3200415 h 6778442"/>
                <a:gd name="connsiteX9" fmla="*/ 1093884 w 2402677"/>
                <a:gd name="connsiteY9" fmla="*/ 2601206 h 6778442"/>
                <a:gd name="connsiteX10" fmla="*/ 1008880 w 2402677"/>
                <a:gd name="connsiteY10" fmla="*/ 2349010 h 6778442"/>
                <a:gd name="connsiteX11" fmla="*/ 801999 w 2402677"/>
                <a:gd name="connsiteY11" fmla="*/ 2515842 h 6778442"/>
                <a:gd name="connsiteX12" fmla="*/ 440626 w 2402677"/>
                <a:gd name="connsiteY12" fmla="*/ 2794954 h 6778442"/>
                <a:gd name="connsiteX13" fmla="*/ 186987 w 2402677"/>
                <a:gd name="connsiteY13" fmla="*/ 2955652 h 6778442"/>
                <a:gd name="connsiteX14" fmla="*/ 223644 w 2402677"/>
                <a:gd name="connsiteY14" fmla="*/ 2852537 h 6778442"/>
                <a:gd name="connsiteX15" fmla="*/ 91810 w 2402677"/>
                <a:gd name="connsiteY15" fmla="*/ 2914160 h 6778442"/>
                <a:gd name="connsiteX16" fmla="*/ 88140 w 2402677"/>
                <a:gd name="connsiteY16" fmla="*/ 2882717 h 6778442"/>
                <a:gd name="connsiteX17" fmla="*/ 185183 w 2402677"/>
                <a:gd name="connsiteY17" fmla="*/ 2771068 h 6778442"/>
                <a:gd name="connsiteX18" fmla="*/ 15971 w 2402677"/>
                <a:gd name="connsiteY18" fmla="*/ 2826558 h 6778442"/>
                <a:gd name="connsiteX19" fmla="*/ 21465 w 2402677"/>
                <a:gd name="connsiteY19" fmla="*/ 2789848 h 6778442"/>
                <a:gd name="connsiteX20" fmla="*/ 173926 w 2402677"/>
                <a:gd name="connsiteY20" fmla="*/ 2715723 h 6778442"/>
                <a:gd name="connsiteX21" fmla="*/ 19084 w 2402677"/>
                <a:gd name="connsiteY21" fmla="*/ 2708887 h 6778442"/>
                <a:gd name="connsiteX22" fmla="*/ 29610 w 2402677"/>
                <a:gd name="connsiteY22" fmla="*/ 2665933 h 6778442"/>
                <a:gd name="connsiteX23" fmla="*/ 256837 w 2402677"/>
                <a:gd name="connsiteY23" fmla="*/ 2566354 h 6778442"/>
                <a:gd name="connsiteX24" fmla="*/ 235551 w 2402677"/>
                <a:gd name="connsiteY24" fmla="*/ 2466558 h 6778442"/>
                <a:gd name="connsiteX25" fmla="*/ 425619 w 2402677"/>
                <a:gd name="connsiteY25" fmla="*/ 2444405 h 6778442"/>
                <a:gd name="connsiteX26" fmla="*/ 795371 w 2402677"/>
                <a:gd name="connsiteY26" fmla="*/ 2101668 h 6778442"/>
                <a:gd name="connsiteX27" fmla="*/ 804814 w 2402677"/>
                <a:gd name="connsiteY27" fmla="*/ 1819290 h 6778442"/>
                <a:gd name="connsiteX28" fmla="*/ 783815 w 2402677"/>
                <a:gd name="connsiteY28" fmla="*/ 1529716 h 6778442"/>
                <a:gd name="connsiteX29" fmla="*/ 798824 w 2402677"/>
                <a:gd name="connsiteY29" fmla="*/ 1232998 h 6778442"/>
                <a:gd name="connsiteX30" fmla="*/ 952162 w 2402677"/>
                <a:gd name="connsiteY30" fmla="*/ 1013851 h 6778442"/>
                <a:gd name="connsiteX31" fmla="*/ 902084 w 2402677"/>
                <a:gd name="connsiteY31" fmla="*/ 906621 h 6778442"/>
                <a:gd name="connsiteX32" fmla="*/ 788001 w 2402677"/>
                <a:gd name="connsiteY32" fmla="*/ 846803 h 6778442"/>
                <a:gd name="connsiteX33" fmla="*/ 764982 w 2402677"/>
                <a:gd name="connsiteY33" fmla="*/ 669508 h 6778442"/>
                <a:gd name="connsiteX34" fmla="*/ 726305 w 2402677"/>
                <a:gd name="connsiteY34" fmla="*/ 579019 h 6778442"/>
                <a:gd name="connsiteX35" fmla="*/ 690154 w 2402677"/>
                <a:gd name="connsiteY35" fmla="*/ 450794 h 6778442"/>
                <a:gd name="connsiteX36" fmla="*/ 705667 w 2402677"/>
                <a:gd name="connsiteY36" fmla="*/ 312175 h 6778442"/>
                <a:gd name="connsiteX37" fmla="*/ 719173 w 2402677"/>
                <a:gd name="connsiteY37" fmla="*/ 122849 h 6778442"/>
                <a:gd name="connsiteX38" fmla="*/ 794135 w 2402677"/>
                <a:gd name="connsiteY38" fmla="*/ 78381 h 6778442"/>
                <a:gd name="connsiteX39" fmla="*/ 925968 w 2402677"/>
                <a:gd name="connsiteY39" fmla="*/ 16972 h 6778442"/>
                <a:gd name="connsiteX40" fmla="*/ 1183072 w 2402677"/>
                <a:gd name="connsiteY40" fmla="*/ 5716 h 6778442"/>
                <a:gd name="connsiteX41" fmla="*/ 1328773 w 2402677"/>
                <a:gd name="connsiteY41" fmla="*/ 96654 h 6778442"/>
                <a:gd name="connsiteX42" fmla="*/ 1382591 w 2402677"/>
                <a:gd name="connsiteY42" fmla="*/ 237780 h 6778442"/>
                <a:gd name="connsiteX43" fmla="*/ 1379344 w 2402677"/>
                <a:gd name="connsiteY43" fmla="*/ 421352 h 6778442"/>
                <a:gd name="connsiteX44" fmla="*/ 1377684 w 2402677"/>
                <a:gd name="connsiteY44" fmla="*/ 630470 h 6778442"/>
                <a:gd name="connsiteX45" fmla="*/ 1421485 w 2402677"/>
                <a:gd name="connsiteY45" fmla="*/ 786189 h 6778442"/>
                <a:gd name="connsiteX46" fmla="*/ 1657385 w 2402677"/>
                <a:gd name="connsiteY46" fmla="*/ 865798 h 6778442"/>
                <a:gd name="connsiteX47" fmla="*/ 1839792 w 2402677"/>
                <a:gd name="connsiteY47" fmla="*/ 990544 h 6778442"/>
                <a:gd name="connsiteX48" fmla="*/ 1984399 w 2402677"/>
                <a:gd name="connsiteY48" fmla="*/ 1211134 h 6778442"/>
                <a:gd name="connsiteX49" fmla="*/ 2208813 w 2402677"/>
                <a:gd name="connsiteY49" fmla="*/ 1685724 h 6778442"/>
                <a:gd name="connsiteX50" fmla="*/ 2301466 w 2402677"/>
                <a:gd name="connsiteY50" fmla="*/ 1887697 h 6778442"/>
                <a:gd name="connsiteX51" fmla="*/ 2363380 w 2402677"/>
                <a:gd name="connsiteY51" fmla="*/ 2138667 h 6778442"/>
                <a:gd name="connsiteX52" fmla="*/ 2288621 w 2402677"/>
                <a:gd name="connsiteY52" fmla="*/ 2667377 h 6778442"/>
                <a:gd name="connsiteX53" fmla="*/ 2217111 w 2402677"/>
                <a:gd name="connsiteY53" fmla="*/ 2958682 h 6778442"/>
                <a:gd name="connsiteX54" fmla="*/ 2135211 w 2402677"/>
                <a:gd name="connsiteY54" fmla="*/ 3033727 h 6778442"/>
                <a:gd name="connsiteX55" fmla="*/ 2136726 w 2402677"/>
                <a:gd name="connsiteY55" fmla="*/ 3110072 h 6778442"/>
                <a:gd name="connsiteX56" fmla="*/ 2070556 w 2402677"/>
                <a:gd name="connsiteY56" fmla="*/ 3399142 h 6778442"/>
                <a:gd name="connsiteX57" fmla="*/ 1948391 w 2402677"/>
                <a:gd name="connsiteY57" fmla="*/ 3752794 h 6778442"/>
                <a:gd name="connsiteX58" fmla="*/ 1805373 w 2402677"/>
                <a:gd name="connsiteY58" fmla="*/ 4168429 h 6778442"/>
                <a:gd name="connsiteX59" fmla="*/ 1728234 w 2402677"/>
                <a:gd name="connsiteY59" fmla="*/ 4511979 h 6778442"/>
                <a:gd name="connsiteX60" fmla="*/ 1820597 w 2402677"/>
                <a:gd name="connsiteY60" fmla="*/ 4659761 h 6778442"/>
                <a:gd name="connsiteX61" fmla="*/ 2069979 w 2402677"/>
                <a:gd name="connsiteY61" fmla="*/ 5075397 h 6778442"/>
                <a:gd name="connsiteX62" fmla="*/ 2236234 w 2402677"/>
                <a:gd name="connsiteY62" fmla="*/ 5481797 h 6778442"/>
                <a:gd name="connsiteX63" fmla="*/ 2347070 w 2402677"/>
                <a:gd name="connsiteY63" fmla="*/ 5786597 h 6778442"/>
                <a:gd name="connsiteX64" fmla="*/ 2402488 w 2402677"/>
                <a:gd name="connsiteY64" fmla="*/ 6119106 h 6778442"/>
                <a:gd name="connsiteX65" fmla="*/ 2365543 w 2402677"/>
                <a:gd name="connsiteY65" fmla="*/ 6266888 h 6778442"/>
                <a:gd name="connsiteX66" fmla="*/ 2374202 w 2402677"/>
                <a:gd name="connsiteY66" fmla="*/ 6347706 h 6778442"/>
                <a:gd name="connsiteX67" fmla="*/ 2282416 w 2402677"/>
                <a:gd name="connsiteY67" fmla="*/ 6377725 h 6778442"/>
                <a:gd name="connsiteX68" fmla="*/ 2236234 w 2402677"/>
                <a:gd name="connsiteY68" fmla="*/ 6460852 h 6778442"/>
                <a:gd name="connsiteX69" fmla="*/ 2190052 w 2402677"/>
                <a:gd name="connsiteY69" fmla="*/ 6608634 h 6778442"/>
                <a:gd name="connsiteX70" fmla="*/ 2190052 w 2402677"/>
                <a:gd name="connsiteY70" fmla="*/ 6719470 h 6778442"/>
                <a:gd name="connsiteX71" fmla="*/ 1968379 w 2402677"/>
                <a:gd name="connsiteY71" fmla="*/ 6774888 h 6778442"/>
                <a:gd name="connsiteX72" fmla="*/ 1765179 w 2402677"/>
                <a:gd name="connsiteY72" fmla="*/ 6756415 h 6778442"/>
                <a:gd name="connsiteX73" fmla="*/ 1755943 w 2402677"/>
                <a:gd name="connsiteY73" fmla="*/ 6700997 h 6778442"/>
                <a:gd name="connsiteX74" fmla="*/ 1682052 w 2402677"/>
                <a:gd name="connsiteY74" fmla="*/ 6756415 h 6778442"/>
                <a:gd name="connsiteX75" fmla="*/ 1534270 w 2402677"/>
                <a:gd name="connsiteY75" fmla="*/ 6774888 h 6778442"/>
                <a:gd name="connsiteX76" fmla="*/ 1081688 w 2402677"/>
                <a:gd name="connsiteY76" fmla="*/ 6774888 h 6778442"/>
                <a:gd name="connsiteX77" fmla="*/ 1017034 w 2402677"/>
                <a:gd name="connsiteY77" fmla="*/ 6737943 h 6778442"/>
                <a:gd name="connsiteX78" fmla="*/ 1090925 w 2402677"/>
                <a:gd name="connsiteY78" fmla="*/ 6580925 h 6778442"/>
                <a:gd name="connsiteX79" fmla="*/ 1247943 w 2402677"/>
                <a:gd name="connsiteY79" fmla="*/ 6543979 h 6778442"/>
                <a:gd name="connsiteX80" fmla="*/ 1340306 w 2402677"/>
                <a:gd name="connsiteY80" fmla="*/ 6479325 h 6778442"/>
                <a:gd name="connsiteX81" fmla="*/ 1278538 w 2402677"/>
                <a:gd name="connsiteY81" fmla="*/ 6365602 h 6778442"/>
                <a:gd name="connsiteX0" fmla="*/ 1278538 w 2402677"/>
                <a:gd name="connsiteY0" fmla="*/ 6365602 h 6778442"/>
                <a:gd name="connsiteX1" fmla="*/ 1355604 w 2402677"/>
                <a:gd name="connsiteY1" fmla="*/ 6253034 h 6778442"/>
                <a:gd name="connsiteX2" fmla="*/ 1509447 w 2402677"/>
                <a:gd name="connsiteY2" fmla="*/ 6198193 h 6778442"/>
                <a:gd name="connsiteX3" fmla="*/ 1395725 w 2402677"/>
                <a:gd name="connsiteY3" fmla="*/ 5888197 h 6778442"/>
                <a:gd name="connsiteX4" fmla="*/ 1210997 w 2402677"/>
                <a:gd name="connsiteY4" fmla="*/ 5315543 h 6778442"/>
                <a:gd name="connsiteX5" fmla="*/ 924670 w 2402677"/>
                <a:gd name="connsiteY5" fmla="*/ 4705943 h 6778442"/>
                <a:gd name="connsiteX6" fmla="*/ 887725 w 2402677"/>
                <a:gd name="connsiteY6" fmla="*/ 4484270 h 6778442"/>
                <a:gd name="connsiteX7" fmla="*/ 947616 w 2402677"/>
                <a:gd name="connsiteY7" fmla="*/ 3984063 h 6778442"/>
                <a:gd name="connsiteX8" fmla="*/ 1090925 w 2402677"/>
                <a:gd name="connsiteY8" fmla="*/ 3200415 h 6778442"/>
                <a:gd name="connsiteX9" fmla="*/ 1093884 w 2402677"/>
                <a:gd name="connsiteY9" fmla="*/ 2601206 h 6778442"/>
                <a:gd name="connsiteX10" fmla="*/ 1008880 w 2402677"/>
                <a:gd name="connsiteY10" fmla="*/ 2349010 h 6778442"/>
                <a:gd name="connsiteX11" fmla="*/ 801999 w 2402677"/>
                <a:gd name="connsiteY11" fmla="*/ 2515842 h 6778442"/>
                <a:gd name="connsiteX12" fmla="*/ 440626 w 2402677"/>
                <a:gd name="connsiteY12" fmla="*/ 2794954 h 6778442"/>
                <a:gd name="connsiteX13" fmla="*/ 186987 w 2402677"/>
                <a:gd name="connsiteY13" fmla="*/ 2955652 h 6778442"/>
                <a:gd name="connsiteX14" fmla="*/ 223644 w 2402677"/>
                <a:gd name="connsiteY14" fmla="*/ 2852537 h 6778442"/>
                <a:gd name="connsiteX15" fmla="*/ 91810 w 2402677"/>
                <a:gd name="connsiteY15" fmla="*/ 2914160 h 6778442"/>
                <a:gd name="connsiteX16" fmla="*/ 88140 w 2402677"/>
                <a:gd name="connsiteY16" fmla="*/ 2882717 h 6778442"/>
                <a:gd name="connsiteX17" fmla="*/ 185183 w 2402677"/>
                <a:gd name="connsiteY17" fmla="*/ 2771068 h 6778442"/>
                <a:gd name="connsiteX18" fmla="*/ 15971 w 2402677"/>
                <a:gd name="connsiteY18" fmla="*/ 2826558 h 6778442"/>
                <a:gd name="connsiteX19" fmla="*/ 21465 w 2402677"/>
                <a:gd name="connsiteY19" fmla="*/ 2789848 h 6778442"/>
                <a:gd name="connsiteX20" fmla="*/ 173926 w 2402677"/>
                <a:gd name="connsiteY20" fmla="*/ 2715723 h 6778442"/>
                <a:gd name="connsiteX21" fmla="*/ 19084 w 2402677"/>
                <a:gd name="connsiteY21" fmla="*/ 2708887 h 6778442"/>
                <a:gd name="connsiteX22" fmla="*/ 29610 w 2402677"/>
                <a:gd name="connsiteY22" fmla="*/ 2665933 h 6778442"/>
                <a:gd name="connsiteX23" fmla="*/ 256837 w 2402677"/>
                <a:gd name="connsiteY23" fmla="*/ 2566354 h 6778442"/>
                <a:gd name="connsiteX24" fmla="*/ 185544 w 2402677"/>
                <a:gd name="connsiteY24" fmla="*/ 2507039 h 6778442"/>
                <a:gd name="connsiteX25" fmla="*/ 425619 w 2402677"/>
                <a:gd name="connsiteY25" fmla="*/ 2444405 h 6778442"/>
                <a:gd name="connsiteX26" fmla="*/ 795371 w 2402677"/>
                <a:gd name="connsiteY26" fmla="*/ 2101668 h 6778442"/>
                <a:gd name="connsiteX27" fmla="*/ 804814 w 2402677"/>
                <a:gd name="connsiteY27" fmla="*/ 1819290 h 6778442"/>
                <a:gd name="connsiteX28" fmla="*/ 783815 w 2402677"/>
                <a:gd name="connsiteY28" fmla="*/ 1529716 h 6778442"/>
                <a:gd name="connsiteX29" fmla="*/ 798824 w 2402677"/>
                <a:gd name="connsiteY29" fmla="*/ 1232998 h 6778442"/>
                <a:gd name="connsiteX30" fmla="*/ 952162 w 2402677"/>
                <a:gd name="connsiteY30" fmla="*/ 1013851 h 6778442"/>
                <a:gd name="connsiteX31" fmla="*/ 902084 w 2402677"/>
                <a:gd name="connsiteY31" fmla="*/ 906621 h 6778442"/>
                <a:gd name="connsiteX32" fmla="*/ 788001 w 2402677"/>
                <a:gd name="connsiteY32" fmla="*/ 846803 h 6778442"/>
                <a:gd name="connsiteX33" fmla="*/ 764982 w 2402677"/>
                <a:gd name="connsiteY33" fmla="*/ 669508 h 6778442"/>
                <a:gd name="connsiteX34" fmla="*/ 726305 w 2402677"/>
                <a:gd name="connsiteY34" fmla="*/ 579019 h 6778442"/>
                <a:gd name="connsiteX35" fmla="*/ 690154 w 2402677"/>
                <a:gd name="connsiteY35" fmla="*/ 450794 h 6778442"/>
                <a:gd name="connsiteX36" fmla="*/ 705667 w 2402677"/>
                <a:gd name="connsiteY36" fmla="*/ 312175 h 6778442"/>
                <a:gd name="connsiteX37" fmla="*/ 719173 w 2402677"/>
                <a:gd name="connsiteY37" fmla="*/ 122849 h 6778442"/>
                <a:gd name="connsiteX38" fmla="*/ 794135 w 2402677"/>
                <a:gd name="connsiteY38" fmla="*/ 78381 h 6778442"/>
                <a:gd name="connsiteX39" fmla="*/ 925968 w 2402677"/>
                <a:gd name="connsiteY39" fmla="*/ 16972 h 6778442"/>
                <a:gd name="connsiteX40" fmla="*/ 1183072 w 2402677"/>
                <a:gd name="connsiteY40" fmla="*/ 5716 h 6778442"/>
                <a:gd name="connsiteX41" fmla="*/ 1328773 w 2402677"/>
                <a:gd name="connsiteY41" fmla="*/ 96654 h 6778442"/>
                <a:gd name="connsiteX42" fmla="*/ 1382591 w 2402677"/>
                <a:gd name="connsiteY42" fmla="*/ 237780 h 6778442"/>
                <a:gd name="connsiteX43" fmla="*/ 1379344 w 2402677"/>
                <a:gd name="connsiteY43" fmla="*/ 421352 h 6778442"/>
                <a:gd name="connsiteX44" fmla="*/ 1377684 w 2402677"/>
                <a:gd name="connsiteY44" fmla="*/ 630470 h 6778442"/>
                <a:gd name="connsiteX45" fmla="*/ 1421485 w 2402677"/>
                <a:gd name="connsiteY45" fmla="*/ 786189 h 6778442"/>
                <a:gd name="connsiteX46" fmla="*/ 1657385 w 2402677"/>
                <a:gd name="connsiteY46" fmla="*/ 865798 h 6778442"/>
                <a:gd name="connsiteX47" fmla="*/ 1839792 w 2402677"/>
                <a:gd name="connsiteY47" fmla="*/ 990544 h 6778442"/>
                <a:gd name="connsiteX48" fmla="*/ 1984399 w 2402677"/>
                <a:gd name="connsiteY48" fmla="*/ 1211134 h 6778442"/>
                <a:gd name="connsiteX49" fmla="*/ 2208813 w 2402677"/>
                <a:gd name="connsiteY49" fmla="*/ 1685724 h 6778442"/>
                <a:gd name="connsiteX50" fmla="*/ 2301466 w 2402677"/>
                <a:gd name="connsiteY50" fmla="*/ 1887697 h 6778442"/>
                <a:gd name="connsiteX51" fmla="*/ 2363380 w 2402677"/>
                <a:gd name="connsiteY51" fmla="*/ 2138667 h 6778442"/>
                <a:gd name="connsiteX52" fmla="*/ 2288621 w 2402677"/>
                <a:gd name="connsiteY52" fmla="*/ 2667377 h 6778442"/>
                <a:gd name="connsiteX53" fmla="*/ 2217111 w 2402677"/>
                <a:gd name="connsiteY53" fmla="*/ 2958682 h 6778442"/>
                <a:gd name="connsiteX54" fmla="*/ 2135211 w 2402677"/>
                <a:gd name="connsiteY54" fmla="*/ 3033727 h 6778442"/>
                <a:gd name="connsiteX55" fmla="*/ 2136726 w 2402677"/>
                <a:gd name="connsiteY55" fmla="*/ 3110072 h 6778442"/>
                <a:gd name="connsiteX56" fmla="*/ 2070556 w 2402677"/>
                <a:gd name="connsiteY56" fmla="*/ 3399142 h 6778442"/>
                <a:gd name="connsiteX57" fmla="*/ 1948391 w 2402677"/>
                <a:gd name="connsiteY57" fmla="*/ 3752794 h 6778442"/>
                <a:gd name="connsiteX58" fmla="*/ 1805373 w 2402677"/>
                <a:gd name="connsiteY58" fmla="*/ 4168429 h 6778442"/>
                <a:gd name="connsiteX59" fmla="*/ 1728234 w 2402677"/>
                <a:gd name="connsiteY59" fmla="*/ 4511979 h 6778442"/>
                <a:gd name="connsiteX60" fmla="*/ 1820597 w 2402677"/>
                <a:gd name="connsiteY60" fmla="*/ 4659761 h 6778442"/>
                <a:gd name="connsiteX61" fmla="*/ 2069979 w 2402677"/>
                <a:gd name="connsiteY61" fmla="*/ 5075397 h 6778442"/>
                <a:gd name="connsiteX62" fmla="*/ 2236234 w 2402677"/>
                <a:gd name="connsiteY62" fmla="*/ 5481797 h 6778442"/>
                <a:gd name="connsiteX63" fmla="*/ 2347070 w 2402677"/>
                <a:gd name="connsiteY63" fmla="*/ 5786597 h 6778442"/>
                <a:gd name="connsiteX64" fmla="*/ 2402488 w 2402677"/>
                <a:gd name="connsiteY64" fmla="*/ 6119106 h 6778442"/>
                <a:gd name="connsiteX65" fmla="*/ 2365543 w 2402677"/>
                <a:gd name="connsiteY65" fmla="*/ 6266888 h 6778442"/>
                <a:gd name="connsiteX66" fmla="*/ 2374202 w 2402677"/>
                <a:gd name="connsiteY66" fmla="*/ 6347706 h 6778442"/>
                <a:gd name="connsiteX67" fmla="*/ 2282416 w 2402677"/>
                <a:gd name="connsiteY67" fmla="*/ 6377725 h 6778442"/>
                <a:gd name="connsiteX68" fmla="*/ 2236234 w 2402677"/>
                <a:gd name="connsiteY68" fmla="*/ 6460852 h 6778442"/>
                <a:gd name="connsiteX69" fmla="*/ 2190052 w 2402677"/>
                <a:gd name="connsiteY69" fmla="*/ 6608634 h 6778442"/>
                <a:gd name="connsiteX70" fmla="*/ 2190052 w 2402677"/>
                <a:gd name="connsiteY70" fmla="*/ 6719470 h 6778442"/>
                <a:gd name="connsiteX71" fmla="*/ 1968379 w 2402677"/>
                <a:gd name="connsiteY71" fmla="*/ 6774888 h 6778442"/>
                <a:gd name="connsiteX72" fmla="*/ 1765179 w 2402677"/>
                <a:gd name="connsiteY72" fmla="*/ 6756415 h 6778442"/>
                <a:gd name="connsiteX73" fmla="*/ 1755943 w 2402677"/>
                <a:gd name="connsiteY73" fmla="*/ 6700997 h 6778442"/>
                <a:gd name="connsiteX74" fmla="*/ 1682052 w 2402677"/>
                <a:gd name="connsiteY74" fmla="*/ 6756415 h 6778442"/>
                <a:gd name="connsiteX75" fmla="*/ 1534270 w 2402677"/>
                <a:gd name="connsiteY75" fmla="*/ 6774888 h 6778442"/>
                <a:gd name="connsiteX76" fmla="*/ 1081688 w 2402677"/>
                <a:gd name="connsiteY76" fmla="*/ 6774888 h 6778442"/>
                <a:gd name="connsiteX77" fmla="*/ 1017034 w 2402677"/>
                <a:gd name="connsiteY77" fmla="*/ 6737943 h 6778442"/>
                <a:gd name="connsiteX78" fmla="*/ 1090925 w 2402677"/>
                <a:gd name="connsiteY78" fmla="*/ 6580925 h 6778442"/>
                <a:gd name="connsiteX79" fmla="*/ 1247943 w 2402677"/>
                <a:gd name="connsiteY79" fmla="*/ 6543979 h 6778442"/>
                <a:gd name="connsiteX80" fmla="*/ 1340306 w 2402677"/>
                <a:gd name="connsiteY80" fmla="*/ 6479325 h 6778442"/>
                <a:gd name="connsiteX81" fmla="*/ 1278538 w 2402677"/>
                <a:gd name="connsiteY81" fmla="*/ 6365602 h 6778442"/>
                <a:gd name="connsiteX0" fmla="*/ 1278538 w 2402677"/>
                <a:gd name="connsiteY0" fmla="*/ 6365602 h 6778442"/>
                <a:gd name="connsiteX1" fmla="*/ 1355604 w 2402677"/>
                <a:gd name="connsiteY1" fmla="*/ 6253034 h 6778442"/>
                <a:gd name="connsiteX2" fmla="*/ 1509447 w 2402677"/>
                <a:gd name="connsiteY2" fmla="*/ 6198193 h 6778442"/>
                <a:gd name="connsiteX3" fmla="*/ 1395725 w 2402677"/>
                <a:gd name="connsiteY3" fmla="*/ 5888197 h 6778442"/>
                <a:gd name="connsiteX4" fmla="*/ 1210997 w 2402677"/>
                <a:gd name="connsiteY4" fmla="*/ 5315543 h 6778442"/>
                <a:gd name="connsiteX5" fmla="*/ 924670 w 2402677"/>
                <a:gd name="connsiteY5" fmla="*/ 4705943 h 6778442"/>
                <a:gd name="connsiteX6" fmla="*/ 887725 w 2402677"/>
                <a:gd name="connsiteY6" fmla="*/ 4484270 h 6778442"/>
                <a:gd name="connsiteX7" fmla="*/ 947616 w 2402677"/>
                <a:gd name="connsiteY7" fmla="*/ 3984063 h 6778442"/>
                <a:gd name="connsiteX8" fmla="*/ 1090925 w 2402677"/>
                <a:gd name="connsiteY8" fmla="*/ 3200415 h 6778442"/>
                <a:gd name="connsiteX9" fmla="*/ 1093884 w 2402677"/>
                <a:gd name="connsiteY9" fmla="*/ 2601206 h 6778442"/>
                <a:gd name="connsiteX10" fmla="*/ 1008880 w 2402677"/>
                <a:gd name="connsiteY10" fmla="*/ 2349010 h 6778442"/>
                <a:gd name="connsiteX11" fmla="*/ 801999 w 2402677"/>
                <a:gd name="connsiteY11" fmla="*/ 2515842 h 6778442"/>
                <a:gd name="connsiteX12" fmla="*/ 440626 w 2402677"/>
                <a:gd name="connsiteY12" fmla="*/ 2794954 h 6778442"/>
                <a:gd name="connsiteX13" fmla="*/ 186987 w 2402677"/>
                <a:gd name="connsiteY13" fmla="*/ 2955652 h 6778442"/>
                <a:gd name="connsiteX14" fmla="*/ 223644 w 2402677"/>
                <a:gd name="connsiteY14" fmla="*/ 2852537 h 6778442"/>
                <a:gd name="connsiteX15" fmla="*/ 91810 w 2402677"/>
                <a:gd name="connsiteY15" fmla="*/ 2914160 h 6778442"/>
                <a:gd name="connsiteX16" fmla="*/ 88140 w 2402677"/>
                <a:gd name="connsiteY16" fmla="*/ 2882717 h 6778442"/>
                <a:gd name="connsiteX17" fmla="*/ 185183 w 2402677"/>
                <a:gd name="connsiteY17" fmla="*/ 2771068 h 6778442"/>
                <a:gd name="connsiteX18" fmla="*/ 15971 w 2402677"/>
                <a:gd name="connsiteY18" fmla="*/ 2826558 h 6778442"/>
                <a:gd name="connsiteX19" fmla="*/ 21465 w 2402677"/>
                <a:gd name="connsiteY19" fmla="*/ 2789848 h 6778442"/>
                <a:gd name="connsiteX20" fmla="*/ 173926 w 2402677"/>
                <a:gd name="connsiteY20" fmla="*/ 2715723 h 6778442"/>
                <a:gd name="connsiteX21" fmla="*/ 19084 w 2402677"/>
                <a:gd name="connsiteY21" fmla="*/ 2708887 h 6778442"/>
                <a:gd name="connsiteX22" fmla="*/ 29610 w 2402677"/>
                <a:gd name="connsiteY22" fmla="*/ 2665933 h 6778442"/>
                <a:gd name="connsiteX23" fmla="*/ 256837 w 2402677"/>
                <a:gd name="connsiteY23" fmla="*/ 2566354 h 6778442"/>
                <a:gd name="connsiteX24" fmla="*/ 197451 w 2402677"/>
                <a:gd name="connsiteY24" fmla="*/ 2502276 h 6778442"/>
                <a:gd name="connsiteX25" fmla="*/ 425619 w 2402677"/>
                <a:gd name="connsiteY25" fmla="*/ 2444405 h 6778442"/>
                <a:gd name="connsiteX26" fmla="*/ 795371 w 2402677"/>
                <a:gd name="connsiteY26" fmla="*/ 2101668 h 6778442"/>
                <a:gd name="connsiteX27" fmla="*/ 804814 w 2402677"/>
                <a:gd name="connsiteY27" fmla="*/ 1819290 h 6778442"/>
                <a:gd name="connsiteX28" fmla="*/ 783815 w 2402677"/>
                <a:gd name="connsiteY28" fmla="*/ 1529716 h 6778442"/>
                <a:gd name="connsiteX29" fmla="*/ 798824 w 2402677"/>
                <a:gd name="connsiteY29" fmla="*/ 1232998 h 6778442"/>
                <a:gd name="connsiteX30" fmla="*/ 952162 w 2402677"/>
                <a:gd name="connsiteY30" fmla="*/ 1013851 h 6778442"/>
                <a:gd name="connsiteX31" fmla="*/ 902084 w 2402677"/>
                <a:gd name="connsiteY31" fmla="*/ 906621 h 6778442"/>
                <a:gd name="connsiteX32" fmla="*/ 788001 w 2402677"/>
                <a:gd name="connsiteY32" fmla="*/ 846803 h 6778442"/>
                <a:gd name="connsiteX33" fmla="*/ 764982 w 2402677"/>
                <a:gd name="connsiteY33" fmla="*/ 669508 h 6778442"/>
                <a:gd name="connsiteX34" fmla="*/ 726305 w 2402677"/>
                <a:gd name="connsiteY34" fmla="*/ 579019 h 6778442"/>
                <a:gd name="connsiteX35" fmla="*/ 690154 w 2402677"/>
                <a:gd name="connsiteY35" fmla="*/ 450794 h 6778442"/>
                <a:gd name="connsiteX36" fmla="*/ 705667 w 2402677"/>
                <a:gd name="connsiteY36" fmla="*/ 312175 h 6778442"/>
                <a:gd name="connsiteX37" fmla="*/ 719173 w 2402677"/>
                <a:gd name="connsiteY37" fmla="*/ 122849 h 6778442"/>
                <a:gd name="connsiteX38" fmla="*/ 794135 w 2402677"/>
                <a:gd name="connsiteY38" fmla="*/ 78381 h 6778442"/>
                <a:gd name="connsiteX39" fmla="*/ 925968 w 2402677"/>
                <a:gd name="connsiteY39" fmla="*/ 16972 h 6778442"/>
                <a:gd name="connsiteX40" fmla="*/ 1183072 w 2402677"/>
                <a:gd name="connsiteY40" fmla="*/ 5716 h 6778442"/>
                <a:gd name="connsiteX41" fmla="*/ 1328773 w 2402677"/>
                <a:gd name="connsiteY41" fmla="*/ 96654 h 6778442"/>
                <a:gd name="connsiteX42" fmla="*/ 1382591 w 2402677"/>
                <a:gd name="connsiteY42" fmla="*/ 237780 h 6778442"/>
                <a:gd name="connsiteX43" fmla="*/ 1379344 w 2402677"/>
                <a:gd name="connsiteY43" fmla="*/ 421352 h 6778442"/>
                <a:gd name="connsiteX44" fmla="*/ 1377684 w 2402677"/>
                <a:gd name="connsiteY44" fmla="*/ 630470 h 6778442"/>
                <a:gd name="connsiteX45" fmla="*/ 1421485 w 2402677"/>
                <a:gd name="connsiteY45" fmla="*/ 786189 h 6778442"/>
                <a:gd name="connsiteX46" fmla="*/ 1657385 w 2402677"/>
                <a:gd name="connsiteY46" fmla="*/ 865798 h 6778442"/>
                <a:gd name="connsiteX47" fmla="*/ 1839792 w 2402677"/>
                <a:gd name="connsiteY47" fmla="*/ 990544 h 6778442"/>
                <a:gd name="connsiteX48" fmla="*/ 1984399 w 2402677"/>
                <a:gd name="connsiteY48" fmla="*/ 1211134 h 6778442"/>
                <a:gd name="connsiteX49" fmla="*/ 2208813 w 2402677"/>
                <a:gd name="connsiteY49" fmla="*/ 1685724 h 6778442"/>
                <a:gd name="connsiteX50" fmla="*/ 2301466 w 2402677"/>
                <a:gd name="connsiteY50" fmla="*/ 1887697 h 6778442"/>
                <a:gd name="connsiteX51" fmla="*/ 2363380 w 2402677"/>
                <a:gd name="connsiteY51" fmla="*/ 2138667 h 6778442"/>
                <a:gd name="connsiteX52" fmla="*/ 2288621 w 2402677"/>
                <a:gd name="connsiteY52" fmla="*/ 2667377 h 6778442"/>
                <a:gd name="connsiteX53" fmla="*/ 2217111 w 2402677"/>
                <a:gd name="connsiteY53" fmla="*/ 2958682 h 6778442"/>
                <a:gd name="connsiteX54" fmla="*/ 2135211 w 2402677"/>
                <a:gd name="connsiteY54" fmla="*/ 3033727 h 6778442"/>
                <a:gd name="connsiteX55" fmla="*/ 2136726 w 2402677"/>
                <a:gd name="connsiteY55" fmla="*/ 3110072 h 6778442"/>
                <a:gd name="connsiteX56" fmla="*/ 2070556 w 2402677"/>
                <a:gd name="connsiteY56" fmla="*/ 3399142 h 6778442"/>
                <a:gd name="connsiteX57" fmla="*/ 1948391 w 2402677"/>
                <a:gd name="connsiteY57" fmla="*/ 3752794 h 6778442"/>
                <a:gd name="connsiteX58" fmla="*/ 1805373 w 2402677"/>
                <a:gd name="connsiteY58" fmla="*/ 4168429 h 6778442"/>
                <a:gd name="connsiteX59" fmla="*/ 1728234 w 2402677"/>
                <a:gd name="connsiteY59" fmla="*/ 4511979 h 6778442"/>
                <a:gd name="connsiteX60" fmla="*/ 1820597 w 2402677"/>
                <a:gd name="connsiteY60" fmla="*/ 4659761 h 6778442"/>
                <a:gd name="connsiteX61" fmla="*/ 2069979 w 2402677"/>
                <a:gd name="connsiteY61" fmla="*/ 5075397 h 6778442"/>
                <a:gd name="connsiteX62" fmla="*/ 2236234 w 2402677"/>
                <a:gd name="connsiteY62" fmla="*/ 5481797 h 6778442"/>
                <a:gd name="connsiteX63" fmla="*/ 2347070 w 2402677"/>
                <a:gd name="connsiteY63" fmla="*/ 5786597 h 6778442"/>
                <a:gd name="connsiteX64" fmla="*/ 2402488 w 2402677"/>
                <a:gd name="connsiteY64" fmla="*/ 6119106 h 6778442"/>
                <a:gd name="connsiteX65" fmla="*/ 2365543 w 2402677"/>
                <a:gd name="connsiteY65" fmla="*/ 6266888 h 6778442"/>
                <a:gd name="connsiteX66" fmla="*/ 2374202 w 2402677"/>
                <a:gd name="connsiteY66" fmla="*/ 6347706 h 6778442"/>
                <a:gd name="connsiteX67" fmla="*/ 2282416 w 2402677"/>
                <a:gd name="connsiteY67" fmla="*/ 6377725 h 6778442"/>
                <a:gd name="connsiteX68" fmla="*/ 2236234 w 2402677"/>
                <a:gd name="connsiteY68" fmla="*/ 6460852 h 6778442"/>
                <a:gd name="connsiteX69" fmla="*/ 2190052 w 2402677"/>
                <a:gd name="connsiteY69" fmla="*/ 6608634 h 6778442"/>
                <a:gd name="connsiteX70" fmla="*/ 2190052 w 2402677"/>
                <a:gd name="connsiteY70" fmla="*/ 6719470 h 6778442"/>
                <a:gd name="connsiteX71" fmla="*/ 1968379 w 2402677"/>
                <a:gd name="connsiteY71" fmla="*/ 6774888 h 6778442"/>
                <a:gd name="connsiteX72" fmla="*/ 1765179 w 2402677"/>
                <a:gd name="connsiteY72" fmla="*/ 6756415 h 6778442"/>
                <a:gd name="connsiteX73" fmla="*/ 1755943 w 2402677"/>
                <a:gd name="connsiteY73" fmla="*/ 6700997 h 6778442"/>
                <a:gd name="connsiteX74" fmla="*/ 1682052 w 2402677"/>
                <a:gd name="connsiteY74" fmla="*/ 6756415 h 6778442"/>
                <a:gd name="connsiteX75" fmla="*/ 1534270 w 2402677"/>
                <a:gd name="connsiteY75" fmla="*/ 6774888 h 6778442"/>
                <a:gd name="connsiteX76" fmla="*/ 1081688 w 2402677"/>
                <a:gd name="connsiteY76" fmla="*/ 6774888 h 6778442"/>
                <a:gd name="connsiteX77" fmla="*/ 1017034 w 2402677"/>
                <a:gd name="connsiteY77" fmla="*/ 6737943 h 6778442"/>
                <a:gd name="connsiteX78" fmla="*/ 1090925 w 2402677"/>
                <a:gd name="connsiteY78" fmla="*/ 6580925 h 6778442"/>
                <a:gd name="connsiteX79" fmla="*/ 1247943 w 2402677"/>
                <a:gd name="connsiteY79" fmla="*/ 6543979 h 6778442"/>
                <a:gd name="connsiteX80" fmla="*/ 1340306 w 2402677"/>
                <a:gd name="connsiteY80" fmla="*/ 6479325 h 6778442"/>
                <a:gd name="connsiteX81" fmla="*/ 1278538 w 2402677"/>
                <a:gd name="connsiteY81" fmla="*/ 6365602 h 6778442"/>
                <a:gd name="connsiteX0" fmla="*/ 1278538 w 2402677"/>
                <a:gd name="connsiteY0" fmla="*/ 6365602 h 6778442"/>
                <a:gd name="connsiteX1" fmla="*/ 1355604 w 2402677"/>
                <a:gd name="connsiteY1" fmla="*/ 6253034 h 6778442"/>
                <a:gd name="connsiteX2" fmla="*/ 1509447 w 2402677"/>
                <a:gd name="connsiteY2" fmla="*/ 6198193 h 6778442"/>
                <a:gd name="connsiteX3" fmla="*/ 1395725 w 2402677"/>
                <a:gd name="connsiteY3" fmla="*/ 5888197 h 6778442"/>
                <a:gd name="connsiteX4" fmla="*/ 1210997 w 2402677"/>
                <a:gd name="connsiteY4" fmla="*/ 5315543 h 6778442"/>
                <a:gd name="connsiteX5" fmla="*/ 924670 w 2402677"/>
                <a:gd name="connsiteY5" fmla="*/ 4705943 h 6778442"/>
                <a:gd name="connsiteX6" fmla="*/ 887725 w 2402677"/>
                <a:gd name="connsiteY6" fmla="*/ 4484270 h 6778442"/>
                <a:gd name="connsiteX7" fmla="*/ 947616 w 2402677"/>
                <a:gd name="connsiteY7" fmla="*/ 3984063 h 6778442"/>
                <a:gd name="connsiteX8" fmla="*/ 1090925 w 2402677"/>
                <a:gd name="connsiteY8" fmla="*/ 3200415 h 6778442"/>
                <a:gd name="connsiteX9" fmla="*/ 1093884 w 2402677"/>
                <a:gd name="connsiteY9" fmla="*/ 2601206 h 6778442"/>
                <a:gd name="connsiteX10" fmla="*/ 1008880 w 2402677"/>
                <a:gd name="connsiteY10" fmla="*/ 2349010 h 6778442"/>
                <a:gd name="connsiteX11" fmla="*/ 801999 w 2402677"/>
                <a:gd name="connsiteY11" fmla="*/ 2515842 h 6778442"/>
                <a:gd name="connsiteX12" fmla="*/ 440626 w 2402677"/>
                <a:gd name="connsiteY12" fmla="*/ 2794954 h 6778442"/>
                <a:gd name="connsiteX13" fmla="*/ 186987 w 2402677"/>
                <a:gd name="connsiteY13" fmla="*/ 2955652 h 6778442"/>
                <a:gd name="connsiteX14" fmla="*/ 223644 w 2402677"/>
                <a:gd name="connsiteY14" fmla="*/ 2852537 h 6778442"/>
                <a:gd name="connsiteX15" fmla="*/ 91810 w 2402677"/>
                <a:gd name="connsiteY15" fmla="*/ 2914160 h 6778442"/>
                <a:gd name="connsiteX16" fmla="*/ 88140 w 2402677"/>
                <a:gd name="connsiteY16" fmla="*/ 2882717 h 6778442"/>
                <a:gd name="connsiteX17" fmla="*/ 185183 w 2402677"/>
                <a:gd name="connsiteY17" fmla="*/ 2771068 h 6778442"/>
                <a:gd name="connsiteX18" fmla="*/ 15971 w 2402677"/>
                <a:gd name="connsiteY18" fmla="*/ 2826558 h 6778442"/>
                <a:gd name="connsiteX19" fmla="*/ 21465 w 2402677"/>
                <a:gd name="connsiteY19" fmla="*/ 2789848 h 6778442"/>
                <a:gd name="connsiteX20" fmla="*/ 173926 w 2402677"/>
                <a:gd name="connsiteY20" fmla="*/ 2715723 h 6778442"/>
                <a:gd name="connsiteX21" fmla="*/ 19084 w 2402677"/>
                <a:gd name="connsiteY21" fmla="*/ 2708887 h 6778442"/>
                <a:gd name="connsiteX22" fmla="*/ 29610 w 2402677"/>
                <a:gd name="connsiteY22" fmla="*/ 2665933 h 6778442"/>
                <a:gd name="connsiteX23" fmla="*/ 256837 w 2402677"/>
                <a:gd name="connsiteY23" fmla="*/ 2566354 h 6778442"/>
                <a:gd name="connsiteX24" fmla="*/ 197451 w 2402677"/>
                <a:gd name="connsiteY24" fmla="*/ 2502276 h 6778442"/>
                <a:gd name="connsiteX25" fmla="*/ 425619 w 2402677"/>
                <a:gd name="connsiteY25" fmla="*/ 2444405 h 6778442"/>
                <a:gd name="connsiteX26" fmla="*/ 795371 w 2402677"/>
                <a:gd name="connsiteY26" fmla="*/ 2101668 h 6778442"/>
                <a:gd name="connsiteX27" fmla="*/ 804814 w 2402677"/>
                <a:gd name="connsiteY27" fmla="*/ 1819290 h 6778442"/>
                <a:gd name="connsiteX28" fmla="*/ 783815 w 2402677"/>
                <a:gd name="connsiteY28" fmla="*/ 1529716 h 6778442"/>
                <a:gd name="connsiteX29" fmla="*/ 798824 w 2402677"/>
                <a:gd name="connsiteY29" fmla="*/ 1232998 h 6778442"/>
                <a:gd name="connsiteX30" fmla="*/ 952162 w 2402677"/>
                <a:gd name="connsiteY30" fmla="*/ 1013851 h 6778442"/>
                <a:gd name="connsiteX31" fmla="*/ 902084 w 2402677"/>
                <a:gd name="connsiteY31" fmla="*/ 906621 h 6778442"/>
                <a:gd name="connsiteX32" fmla="*/ 788001 w 2402677"/>
                <a:gd name="connsiteY32" fmla="*/ 846803 h 6778442"/>
                <a:gd name="connsiteX33" fmla="*/ 764982 w 2402677"/>
                <a:gd name="connsiteY33" fmla="*/ 669508 h 6778442"/>
                <a:gd name="connsiteX34" fmla="*/ 726305 w 2402677"/>
                <a:gd name="connsiteY34" fmla="*/ 579019 h 6778442"/>
                <a:gd name="connsiteX35" fmla="*/ 690154 w 2402677"/>
                <a:gd name="connsiteY35" fmla="*/ 450794 h 6778442"/>
                <a:gd name="connsiteX36" fmla="*/ 705667 w 2402677"/>
                <a:gd name="connsiteY36" fmla="*/ 312175 h 6778442"/>
                <a:gd name="connsiteX37" fmla="*/ 719173 w 2402677"/>
                <a:gd name="connsiteY37" fmla="*/ 122849 h 6778442"/>
                <a:gd name="connsiteX38" fmla="*/ 794135 w 2402677"/>
                <a:gd name="connsiteY38" fmla="*/ 78381 h 6778442"/>
                <a:gd name="connsiteX39" fmla="*/ 925968 w 2402677"/>
                <a:gd name="connsiteY39" fmla="*/ 16972 h 6778442"/>
                <a:gd name="connsiteX40" fmla="*/ 1183072 w 2402677"/>
                <a:gd name="connsiteY40" fmla="*/ 5716 h 6778442"/>
                <a:gd name="connsiteX41" fmla="*/ 1328773 w 2402677"/>
                <a:gd name="connsiteY41" fmla="*/ 96654 h 6778442"/>
                <a:gd name="connsiteX42" fmla="*/ 1382591 w 2402677"/>
                <a:gd name="connsiteY42" fmla="*/ 237780 h 6778442"/>
                <a:gd name="connsiteX43" fmla="*/ 1379344 w 2402677"/>
                <a:gd name="connsiteY43" fmla="*/ 421352 h 6778442"/>
                <a:gd name="connsiteX44" fmla="*/ 1377684 w 2402677"/>
                <a:gd name="connsiteY44" fmla="*/ 630470 h 6778442"/>
                <a:gd name="connsiteX45" fmla="*/ 1421485 w 2402677"/>
                <a:gd name="connsiteY45" fmla="*/ 786189 h 6778442"/>
                <a:gd name="connsiteX46" fmla="*/ 1657385 w 2402677"/>
                <a:gd name="connsiteY46" fmla="*/ 865798 h 6778442"/>
                <a:gd name="connsiteX47" fmla="*/ 1839792 w 2402677"/>
                <a:gd name="connsiteY47" fmla="*/ 990544 h 6778442"/>
                <a:gd name="connsiteX48" fmla="*/ 1984399 w 2402677"/>
                <a:gd name="connsiteY48" fmla="*/ 1211134 h 6778442"/>
                <a:gd name="connsiteX49" fmla="*/ 2208813 w 2402677"/>
                <a:gd name="connsiteY49" fmla="*/ 1685724 h 6778442"/>
                <a:gd name="connsiteX50" fmla="*/ 2301466 w 2402677"/>
                <a:gd name="connsiteY50" fmla="*/ 1887697 h 6778442"/>
                <a:gd name="connsiteX51" fmla="*/ 2363380 w 2402677"/>
                <a:gd name="connsiteY51" fmla="*/ 2138667 h 6778442"/>
                <a:gd name="connsiteX52" fmla="*/ 2288621 w 2402677"/>
                <a:gd name="connsiteY52" fmla="*/ 2667377 h 6778442"/>
                <a:gd name="connsiteX53" fmla="*/ 2217111 w 2402677"/>
                <a:gd name="connsiteY53" fmla="*/ 2958682 h 6778442"/>
                <a:gd name="connsiteX54" fmla="*/ 2135211 w 2402677"/>
                <a:gd name="connsiteY54" fmla="*/ 3033727 h 6778442"/>
                <a:gd name="connsiteX55" fmla="*/ 2136726 w 2402677"/>
                <a:gd name="connsiteY55" fmla="*/ 3110072 h 6778442"/>
                <a:gd name="connsiteX56" fmla="*/ 2070556 w 2402677"/>
                <a:gd name="connsiteY56" fmla="*/ 3399142 h 6778442"/>
                <a:gd name="connsiteX57" fmla="*/ 1948391 w 2402677"/>
                <a:gd name="connsiteY57" fmla="*/ 3752794 h 6778442"/>
                <a:gd name="connsiteX58" fmla="*/ 1805373 w 2402677"/>
                <a:gd name="connsiteY58" fmla="*/ 4168429 h 6778442"/>
                <a:gd name="connsiteX59" fmla="*/ 1728234 w 2402677"/>
                <a:gd name="connsiteY59" fmla="*/ 4511979 h 6778442"/>
                <a:gd name="connsiteX60" fmla="*/ 1820597 w 2402677"/>
                <a:gd name="connsiteY60" fmla="*/ 4659761 h 6778442"/>
                <a:gd name="connsiteX61" fmla="*/ 2069979 w 2402677"/>
                <a:gd name="connsiteY61" fmla="*/ 5075397 h 6778442"/>
                <a:gd name="connsiteX62" fmla="*/ 2236234 w 2402677"/>
                <a:gd name="connsiteY62" fmla="*/ 5481797 h 6778442"/>
                <a:gd name="connsiteX63" fmla="*/ 2347070 w 2402677"/>
                <a:gd name="connsiteY63" fmla="*/ 5786597 h 6778442"/>
                <a:gd name="connsiteX64" fmla="*/ 2402488 w 2402677"/>
                <a:gd name="connsiteY64" fmla="*/ 6119106 h 6778442"/>
                <a:gd name="connsiteX65" fmla="*/ 2365543 w 2402677"/>
                <a:gd name="connsiteY65" fmla="*/ 6266888 h 6778442"/>
                <a:gd name="connsiteX66" fmla="*/ 2374202 w 2402677"/>
                <a:gd name="connsiteY66" fmla="*/ 6347706 h 6778442"/>
                <a:gd name="connsiteX67" fmla="*/ 2282416 w 2402677"/>
                <a:gd name="connsiteY67" fmla="*/ 6377725 h 6778442"/>
                <a:gd name="connsiteX68" fmla="*/ 2236234 w 2402677"/>
                <a:gd name="connsiteY68" fmla="*/ 6460852 h 6778442"/>
                <a:gd name="connsiteX69" fmla="*/ 2190052 w 2402677"/>
                <a:gd name="connsiteY69" fmla="*/ 6608634 h 6778442"/>
                <a:gd name="connsiteX70" fmla="*/ 2190052 w 2402677"/>
                <a:gd name="connsiteY70" fmla="*/ 6719470 h 6778442"/>
                <a:gd name="connsiteX71" fmla="*/ 1968379 w 2402677"/>
                <a:gd name="connsiteY71" fmla="*/ 6774888 h 6778442"/>
                <a:gd name="connsiteX72" fmla="*/ 1765179 w 2402677"/>
                <a:gd name="connsiteY72" fmla="*/ 6756415 h 6778442"/>
                <a:gd name="connsiteX73" fmla="*/ 1755943 w 2402677"/>
                <a:gd name="connsiteY73" fmla="*/ 6700997 h 6778442"/>
                <a:gd name="connsiteX74" fmla="*/ 1682052 w 2402677"/>
                <a:gd name="connsiteY74" fmla="*/ 6756415 h 6778442"/>
                <a:gd name="connsiteX75" fmla="*/ 1534270 w 2402677"/>
                <a:gd name="connsiteY75" fmla="*/ 6774888 h 6778442"/>
                <a:gd name="connsiteX76" fmla="*/ 1081688 w 2402677"/>
                <a:gd name="connsiteY76" fmla="*/ 6774888 h 6778442"/>
                <a:gd name="connsiteX77" fmla="*/ 1017034 w 2402677"/>
                <a:gd name="connsiteY77" fmla="*/ 6737943 h 6778442"/>
                <a:gd name="connsiteX78" fmla="*/ 1090925 w 2402677"/>
                <a:gd name="connsiteY78" fmla="*/ 6580925 h 6778442"/>
                <a:gd name="connsiteX79" fmla="*/ 1247943 w 2402677"/>
                <a:gd name="connsiteY79" fmla="*/ 6543979 h 6778442"/>
                <a:gd name="connsiteX80" fmla="*/ 1340306 w 2402677"/>
                <a:gd name="connsiteY80" fmla="*/ 6479325 h 6778442"/>
                <a:gd name="connsiteX81" fmla="*/ 1278538 w 2402677"/>
                <a:gd name="connsiteY81" fmla="*/ 6365602 h 6778442"/>
                <a:gd name="connsiteX0" fmla="*/ 1278538 w 2402677"/>
                <a:gd name="connsiteY0" fmla="*/ 6365602 h 6778442"/>
                <a:gd name="connsiteX1" fmla="*/ 1355604 w 2402677"/>
                <a:gd name="connsiteY1" fmla="*/ 6253034 h 6778442"/>
                <a:gd name="connsiteX2" fmla="*/ 1509447 w 2402677"/>
                <a:gd name="connsiteY2" fmla="*/ 6198193 h 6778442"/>
                <a:gd name="connsiteX3" fmla="*/ 1395725 w 2402677"/>
                <a:gd name="connsiteY3" fmla="*/ 5888197 h 6778442"/>
                <a:gd name="connsiteX4" fmla="*/ 1210997 w 2402677"/>
                <a:gd name="connsiteY4" fmla="*/ 5315543 h 6778442"/>
                <a:gd name="connsiteX5" fmla="*/ 924670 w 2402677"/>
                <a:gd name="connsiteY5" fmla="*/ 4705943 h 6778442"/>
                <a:gd name="connsiteX6" fmla="*/ 887725 w 2402677"/>
                <a:gd name="connsiteY6" fmla="*/ 4484270 h 6778442"/>
                <a:gd name="connsiteX7" fmla="*/ 947616 w 2402677"/>
                <a:gd name="connsiteY7" fmla="*/ 3984063 h 6778442"/>
                <a:gd name="connsiteX8" fmla="*/ 1090925 w 2402677"/>
                <a:gd name="connsiteY8" fmla="*/ 3200415 h 6778442"/>
                <a:gd name="connsiteX9" fmla="*/ 1093884 w 2402677"/>
                <a:gd name="connsiteY9" fmla="*/ 2601206 h 6778442"/>
                <a:gd name="connsiteX10" fmla="*/ 1008880 w 2402677"/>
                <a:gd name="connsiteY10" fmla="*/ 2349010 h 6778442"/>
                <a:gd name="connsiteX11" fmla="*/ 801999 w 2402677"/>
                <a:gd name="connsiteY11" fmla="*/ 2515842 h 6778442"/>
                <a:gd name="connsiteX12" fmla="*/ 440626 w 2402677"/>
                <a:gd name="connsiteY12" fmla="*/ 2794954 h 6778442"/>
                <a:gd name="connsiteX13" fmla="*/ 186987 w 2402677"/>
                <a:gd name="connsiteY13" fmla="*/ 2955652 h 6778442"/>
                <a:gd name="connsiteX14" fmla="*/ 223644 w 2402677"/>
                <a:gd name="connsiteY14" fmla="*/ 2852537 h 6778442"/>
                <a:gd name="connsiteX15" fmla="*/ 91810 w 2402677"/>
                <a:gd name="connsiteY15" fmla="*/ 2914160 h 6778442"/>
                <a:gd name="connsiteX16" fmla="*/ 88140 w 2402677"/>
                <a:gd name="connsiteY16" fmla="*/ 2882717 h 6778442"/>
                <a:gd name="connsiteX17" fmla="*/ 185183 w 2402677"/>
                <a:gd name="connsiteY17" fmla="*/ 2771068 h 6778442"/>
                <a:gd name="connsiteX18" fmla="*/ 15971 w 2402677"/>
                <a:gd name="connsiteY18" fmla="*/ 2826558 h 6778442"/>
                <a:gd name="connsiteX19" fmla="*/ 21465 w 2402677"/>
                <a:gd name="connsiteY19" fmla="*/ 2789848 h 6778442"/>
                <a:gd name="connsiteX20" fmla="*/ 173926 w 2402677"/>
                <a:gd name="connsiteY20" fmla="*/ 2715723 h 6778442"/>
                <a:gd name="connsiteX21" fmla="*/ 19084 w 2402677"/>
                <a:gd name="connsiteY21" fmla="*/ 2708887 h 6778442"/>
                <a:gd name="connsiteX22" fmla="*/ 29610 w 2402677"/>
                <a:gd name="connsiteY22" fmla="*/ 2665933 h 6778442"/>
                <a:gd name="connsiteX23" fmla="*/ 256837 w 2402677"/>
                <a:gd name="connsiteY23" fmla="*/ 2566354 h 6778442"/>
                <a:gd name="connsiteX24" fmla="*/ 200059 w 2402677"/>
                <a:gd name="connsiteY24" fmla="*/ 2532673 h 6778442"/>
                <a:gd name="connsiteX25" fmla="*/ 197451 w 2402677"/>
                <a:gd name="connsiteY25" fmla="*/ 2502276 h 6778442"/>
                <a:gd name="connsiteX26" fmla="*/ 425619 w 2402677"/>
                <a:gd name="connsiteY26" fmla="*/ 2444405 h 6778442"/>
                <a:gd name="connsiteX27" fmla="*/ 795371 w 2402677"/>
                <a:gd name="connsiteY27" fmla="*/ 2101668 h 6778442"/>
                <a:gd name="connsiteX28" fmla="*/ 804814 w 2402677"/>
                <a:gd name="connsiteY28" fmla="*/ 1819290 h 6778442"/>
                <a:gd name="connsiteX29" fmla="*/ 783815 w 2402677"/>
                <a:gd name="connsiteY29" fmla="*/ 1529716 h 6778442"/>
                <a:gd name="connsiteX30" fmla="*/ 798824 w 2402677"/>
                <a:gd name="connsiteY30" fmla="*/ 1232998 h 6778442"/>
                <a:gd name="connsiteX31" fmla="*/ 952162 w 2402677"/>
                <a:gd name="connsiteY31" fmla="*/ 1013851 h 6778442"/>
                <a:gd name="connsiteX32" fmla="*/ 902084 w 2402677"/>
                <a:gd name="connsiteY32" fmla="*/ 906621 h 6778442"/>
                <a:gd name="connsiteX33" fmla="*/ 788001 w 2402677"/>
                <a:gd name="connsiteY33" fmla="*/ 846803 h 6778442"/>
                <a:gd name="connsiteX34" fmla="*/ 764982 w 2402677"/>
                <a:gd name="connsiteY34" fmla="*/ 669508 h 6778442"/>
                <a:gd name="connsiteX35" fmla="*/ 726305 w 2402677"/>
                <a:gd name="connsiteY35" fmla="*/ 579019 h 6778442"/>
                <a:gd name="connsiteX36" fmla="*/ 690154 w 2402677"/>
                <a:gd name="connsiteY36" fmla="*/ 450794 h 6778442"/>
                <a:gd name="connsiteX37" fmla="*/ 705667 w 2402677"/>
                <a:gd name="connsiteY37" fmla="*/ 312175 h 6778442"/>
                <a:gd name="connsiteX38" fmla="*/ 719173 w 2402677"/>
                <a:gd name="connsiteY38" fmla="*/ 122849 h 6778442"/>
                <a:gd name="connsiteX39" fmla="*/ 794135 w 2402677"/>
                <a:gd name="connsiteY39" fmla="*/ 78381 h 6778442"/>
                <a:gd name="connsiteX40" fmla="*/ 925968 w 2402677"/>
                <a:gd name="connsiteY40" fmla="*/ 16972 h 6778442"/>
                <a:gd name="connsiteX41" fmla="*/ 1183072 w 2402677"/>
                <a:gd name="connsiteY41" fmla="*/ 5716 h 6778442"/>
                <a:gd name="connsiteX42" fmla="*/ 1328773 w 2402677"/>
                <a:gd name="connsiteY42" fmla="*/ 96654 h 6778442"/>
                <a:gd name="connsiteX43" fmla="*/ 1382591 w 2402677"/>
                <a:gd name="connsiteY43" fmla="*/ 237780 h 6778442"/>
                <a:gd name="connsiteX44" fmla="*/ 1379344 w 2402677"/>
                <a:gd name="connsiteY44" fmla="*/ 421352 h 6778442"/>
                <a:gd name="connsiteX45" fmla="*/ 1377684 w 2402677"/>
                <a:gd name="connsiteY45" fmla="*/ 630470 h 6778442"/>
                <a:gd name="connsiteX46" fmla="*/ 1421485 w 2402677"/>
                <a:gd name="connsiteY46" fmla="*/ 786189 h 6778442"/>
                <a:gd name="connsiteX47" fmla="*/ 1657385 w 2402677"/>
                <a:gd name="connsiteY47" fmla="*/ 865798 h 6778442"/>
                <a:gd name="connsiteX48" fmla="*/ 1839792 w 2402677"/>
                <a:gd name="connsiteY48" fmla="*/ 990544 h 6778442"/>
                <a:gd name="connsiteX49" fmla="*/ 1984399 w 2402677"/>
                <a:gd name="connsiteY49" fmla="*/ 1211134 h 6778442"/>
                <a:gd name="connsiteX50" fmla="*/ 2208813 w 2402677"/>
                <a:gd name="connsiteY50" fmla="*/ 1685724 h 6778442"/>
                <a:gd name="connsiteX51" fmla="*/ 2301466 w 2402677"/>
                <a:gd name="connsiteY51" fmla="*/ 1887697 h 6778442"/>
                <a:gd name="connsiteX52" fmla="*/ 2363380 w 2402677"/>
                <a:gd name="connsiteY52" fmla="*/ 2138667 h 6778442"/>
                <a:gd name="connsiteX53" fmla="*/ 2288621 w 2402677"/>
                <a:gd name="connsiteY53" fmla="*/ 2667377 h 6778442"/>
                <a:gd name="connsiteX54" fmla="*/ 2217111 w 2402677"/>
                <a:gd name="connsiteY54" fmla="*/ 2958682 h 6778442"/>
                <a:gd name="connsiteX55" fmla="*/ 2135211 w 2402677"/>
                <a:gd name="connsiteY55" fmla="*/ 3033727 h 6778442"/>
                <a:gd name="connsiteX56" fmla="*/ 2136726 w 2402677"/>
                <a:gd name="connsiteY56" fmla="*/ 3110072 h 6778442"/>
                <a:gd name="connsiteX57" fmla="*/ 2070556 w 2402677"/>
                <a:gd name="connsiteY57" fmla="*/ 3399142 h 6778442"/>
                <a:gd name="connsiteX58" fmla="*/ 1948391 w 2402677"/>
                <a:gd name="connsiteY58" fmla="*/ 3752794 h 6778442"/>
                <a:gd name="connsiteX59" fmla="*/ 1805373 w 2402677"/>
                <a:gd name="connsiteY59" fmla="*/ 4168429 h 6778442"/>
                <a:gd name="connsiteX60" fmla="*/ 1728234 w 2402677"/>
                <a:gd name="connsiteY60" fmla="*/ 4511979 h 6778442"/>
                <a:gd name="connsiteX61" fmla="*/ 1820597 w 2402677"/>
                <a:gd name="connsiteY61" fmla="*/ 4659761 h 6778442"/>
                <a:gd name="connsiteX62" fmla="*/ 2069979 w 2402677"/>
                <a:gd name="connsiteY62" fmla="*/ 5075397 h 6778442"/>
                <a:gd name="connsiteX63" fmla="*/ 2236234 w 2402677"/>
                <a:gd name="connsiteY63" fmla="*/ 5481797 h 6778442"/>
                <a:gd name="connsiteX64" fmla="*/ 2347070 w 2402677"/>
                <a:gd name="connsiteY64" fmla="*/ 5786597 h 6778442"/>
                <a:gd name="connsiteX65" fmla="*/ 2402488 w 2402677"/>
                <a:gd name="connsiteY65" fmla="*/ 6119106 h 6778442"/>
                <a:gd name="connsiteX66" fmla="*/ 2365543 w 2402677"/>
                <a:gd name="connsiteY66" fmla="*/ 6266888 h 6778442"/>
                <a:gd name="connsiteX67" fmla="*/ 2374202 w 2402677"/>
                <a:gd name="connsiteY67" fmla="*/ 6347706 h 6778442"/>
                <a:gd name="connsiteX68" fmla="*/ 2282416 w 2402677"/>
                <a:gd name="connsiteY68" fmla="*/ 6377725 h 6778442"/>
                <a:gd name="connsiteX69" fmla="*/ 2236234 w 2402677"/>
                <a:gd name="connsiteY69" fmla="*/ 6460852 h 6778442"/>
                <a:gd name="connsiteX70" fmla="*/ 2190052 w 2402677"/>
                <a:gd name="connsiteY70" fmla="*/ 6608634 h 6778442"/>
                <a:gd name="connsiteX71" fmla="*/ 2190052 w 2402677"/>
                <a:gd name="connsiteY71" fmla="*/ 6719470 h 6778442"/>
                <a:gd name="connsiteX72" fmla="*/ 1968379 w 2402677"/>
                <a:gd name="connsiteY72" fmla="*/ 6774888 h 6778442"/>
                <a:gd name="connsiteX73" fmla="*/ 1765179 w 2402677"/>
                <a:gd name="connsiteY73" fmla="*/ 6756415 h 6778442"/>
                <a:gd name="connsiteX74" fmla="*/ 1755943 w 2402677"/>
                <a:gd name="connsiteY74" fmla="*/ 6700997 h 6778442"/>
                <a:gd name="connsiteX75" fmla="*/ 1682052 w 2402677"/>
                <a:gd name="connsiteY75" fmla="*/ 6756415 h 6778442"/>
                <a:gd name="connsiteX76" fmla="*/ 1534270 w 2402677"/>
                <a:gd name="connsiteY76" fmla="*/ 6774888 h 6778442"/>
                <a:gd name="connsiteX77" fmla="*/ 1081688 w 2402677"/>
                <a:gd name="connsiteY77" fmla="*/ 6774888 h 6778442"/>
                <a:gd name="connsiteX78" fmla="*/ 1017034 w 2402677"/>
                <a:gd name="connsiteY78" fmla="*/ 6737943 h 6778442"/>
                <a:gd name="connsiteX79" fmla="*/ 1090925 w 2402677"/>
                <a:gd name="connsiteY79" fmla="*/ 6580925 h 6778442"/>
                <a:gd name="connsiteX80" fmla="*/ 1247943 w 2402677"/>
                <a:gd name="connsiteY80" fmla="*/ 6543979 h 6778442"/>
                <a:gd name="connsiteX81" fmla="*/ 1340306 w 2402677"/>
                <a:gd name="connsiteY81" fmla="*/ 6479325 h 6778442"/>
                <a:gd name="connsiteX82" fmla="*/ 1278538 w 2402677"/>
                <a:gd name="connsiteY82" fmla="*/ 6365602 h 6778442"/>
                <a:gd name="connsiteX0" fmla="*/ 1278538 w 2402677"/>
                <a:gd name="connsiteY0" fmla="*/ 6365602 h 6778442"/>
                <a:gd name="connsiteX1" fmla="*/ 1355604 w 2402677"/>
                <a:gd name="connsiteY1" fmla="*/ 6253034 h 6778442"/>
                <a:gd name="connsiteX2" fmla="*/ 1509447 w 2402677"/>
                <a:gd name="connsiteY2" fmla="*/ 6198193 h 6778442"/>
                <a:gd name="connsiteX3" fmla="*/ 1395725 w 2402677"/>
                <a:gd name="connsiteY3" fmla="*/ 5888197 h 6778442"/>
                <a:gd name="connsiteX4" fmla="*/ 1210997 w 2402677"/>
                <a:gd name="connsiteY4" fmla="*/ 5315543 h 6778442"/>
                <a:gd name="connsiteX5" fmla="*/ 924670 w 2402677"/>
                <a:gd name="connsiteY5" fmla="*/ 4705943 h 6778442"/>
                <a:gd name="connsiteX6" fmla="*/ 887725 w 2402677"/>
                <a:gd name="connsiteY6" fmla="*/ 4484270 h 6778442"/>
                <a:gd name="connsiteX7" fmla="*/ 947616 w 2402677"/>
                <a:gd name="connsiteY7" fmla="*/ 3984063 h 6778442"/>
                <a:gd name="connsiteX8" fmla="*/ 1090925 w 2402677"/>
                <a:gd name="connsiteY8" fmla="*/ 3200415 h 6778442"/>
                <a:gd name="connsiteX9" fmla="*/ 1093884 w 2402677"/>
                <a:gd name="connsiteY9" fmla="*/ 2601206 h 6778442"/>
                <a:gd name="connsiteX10" fmla="*/ 1008880 w 2402677"/>
                <a:gd name="connsiteY10" fmla="*/ 2349010 h 6778442"/>
                <a:gd name="connsiteX11" fmla="*/ 801999 w 2402677"/>
                <a:gd name="connsiteY11" fmla="*/ 2515842 h 6778442"/>
                <a:gd name="connsiteX12" fmla="*/ 440626 w 2402677"/>
                <a:gd name="connsiteY12" fmla="*/ 2794954 h 6778442"/>
                <a:gd name="connsiteX13" fmla="*/ 186987 w 2402677"/>
                <a:gd name="connsiteY13" fmla="*/ 2955652 h 6778442"/>
                <a:gd name="connsiteX14" fmla="*/ 223644 w 2402677"/>
                <a:gd name="connsiteY14" fmla="*/ 2852537 h 6778442"/>
                <a:gd name="connsiteX15" fmla="*/ 91810 w 2402677"/>
                <a:gd name="connsiteY15" fmla="*/ 2914160 h 6778442"/>
                <a:gd name="connsiteX16" fmla="*/ 88140 w 2402677"/>
                <a:gd name="connsiteY16" fmla="*/ 2882717 h 6778442"/>
                <a:gd name="connsiteX17" fmla="*/ 185183 w 2402677"/>
                <a:gd name="connsiteY17" fmla="*/ 2771068 h 6778442"/>
                <a:gd name="connsiteX18" fmla="*/ 15971 w 2402677"/>
                <a:gd name="connsiteY18" fmla="*/ 2826558 h 6778442"/>
                <a:gd name="connsiteX19" fmla="*/ 21465 w 2402677"/>
                <a:gd name="connsiteY19" fmla="*/ 2789848 h 6778442"/>
                <a:gd name="connsiteX20" fmla="*/ 169164 w 2402677"/>
                <a:gd name="connsiteY20" fmla="*/ 2701435 h 6778442"/>
                <a:gd name="connsiteX21" fmla="*/ 19084 w 2402677"/>
                <a:gd name="connsiteY21" fmla="*/ 2708887 h 6778442"/>
                <a:gd name="connsiteX22" fmla="*/ 29610 w 2402677"/>
                <a:gd name="connsiteY22" fmla="*/ 2665933 h 6778442"/>
                <a:gd name="connsiteX23" fmla="*/ 256837 w 2402677"/>
                <a:gd name="connsiteY23" fmla="*/ 2566354 h 6778442"/>
                <a:gd name="connsiteX24" fmla="*/ 200059 w 2402677"/>
                <a:gd name="connsiteY24" fmla="*/ 2532673 h 6778442"/>
                <a:gd name="connsiteX25" fmla="*/ 197451 w 2402677"/>
                <a:gd name="connsiteY25" fmla="*/ 2502276 h 6778442"/>
                <a:gd name="connsiteX26" fmla="*/ 425619 w 2402677"/>
                <a:gd name="connsiteY26" fmla="*/ 2444405 h 6778442"/>
                <a:gd name="connsiteX27" fmla="*/ 795371 w 2402677"/>
                <a:gd name="connsiteY27" fmla="*/ 2101668 h 6778442"/>
                <a:gd name="connsiteX28" fmla="*/ 804814 w 2402677"/>
                <a:gd name="connsiteY28" fmla="*/ 1819290 h 6778442"/>
                <a:gd name="connsiteX29" fmla="*/ 783815 w 2402677"/>
                <a:gd name="connsiteY29" fmla="*/ 1529716 h 6778442"/>
                <a:gd name="connsiteX30" fmla="*/ 798824 w 2402677"/>
                <a:gd name="connsiteY30" fmla="*/ 1232998 h 6778442"/>
                <a:gd name="connsiteX31" fmla="*/ 952162 w 2402677"/>
                <a:gd name="connsiteY31" fmla="*/ 1013851 h 6778442"/>
                <a:gd name="connsiteX32" fmla="*/ 902084 w 2402677"/>
                <a:gd name="connsiteY32" fmla="*/ 906621 h 6778442"/>
                <a:gd name="connsiteX33" fmla="*/ 788001 w 2402677"/>
                <a:gd name="connsiteY33" fmla="*/ 846803 h 6778442"/>
                <a:gd name="connsiteX34" fmla="*/ 764982 w 2402677"/>
                <a:gd name="connsiteY34" fmla="*/ 669508 h 6778442"/>
                <a:gd name="connsiteX35" fmla="*/ 726305 w 2402677"/>
                <a:gd name="connsiteY35" fmla="*/ 579019 h 6778442"/>
                <a:gd name="connsiteX36" fmla="*/ 690154 w 2402677"/>
                <a:gd name="connsiteY36" fmla="*/ 450794 h 6778442"/>
                <a:gd name="connsiteX37" fmla="*/ 705667 w 2402677"/>
                <a:gd name="connsiteY37" fmla="*/ 312175 h 6778442"/>
                <a:gd name="connsiteX38" fmla="*/ 719173 w 2402677"/>
                <a:gd name="connsiteY38" fmla="*/ 122849 h 6778442"/>
                <a:gd name="connsiteX39" fmla="*/ 794135 w 2402677"/>
                <a:gd name="connsiteY39" fmla="*/ 78381 h 6778442"/>
                <a:gd name="connsiteX40" fmla="*/ 925968 w 2402677"/>
                <a:gd name="connsiteY40" fmla="*/ 16972 h 6778442"/>
                <a:gd name="connsiteX41" fmla="*/ 1183072 w 2402677"/>
                <a:gd name="connsiteY41" fmla="*/ 5716 h 6778442"/>
                <a:gd name="connsiteX42" fmla="*/ 1328773 w 2402677"/>
                <a:gd name="connsiteY42" fmla="*/ 96654 h 6778442"/>
                <a:gd name="connsiteX43" fmla="*/ 1382591 w 2402677"/>
                <a:gd name="connsiteY43" fmla="*/ 237780 h 6778442"/>
                <a:gd name="connsiteX44" fmla="*/ 1379344 w 2402677"/>
                <a:gd name="connsiteY44" fmla="*/ 421352 h 6778442"/>
                <a:gd name="connsiteX45" fmla="*/ 1377684 w 2402677"/>
                <a:gd name="connsiteY45" fmla="*/ 630470 h 6778442"/>
                <a:gd name="connsiteX46" fmla="*/ 1421485 w 2402677"/>
                <a:gd name="connsiteY46" fmla="*/ 786189 h 6778442"/>
                <a:gd name="connsiteX47" fmla="*/ 1657385 w 2402677"/>
                <a:gd name="connsiteY47" fmla="*/ 865798 h 6778442"/>
                <a:gd name="connsiteX48" fmla="*/ 1839792 w 2402677"/>
                <a:gd name="connsiteY48" fmla="*/ 990544 h 6778442"/>
                <a:gd name="connsiteX49" fmla="*/ 1984399 w 2402677"/>
                <a:gd name="connsiteY49" fmla="*/ 1211134 h 6778442"/>
                <a:gd name="connsiteX50" fmla="*/ 2208813 w 2402677"/>
                <a:gd name="connsiteY50" fmla="*/ 1685724 h 6778442"/>
                <a:gd name="connsiteX51" fmla="*/ 2301466 w 2402677"/>
                <a:gd name="connsiteY51" fmla="*/ 1887697 h 6778442"/>
                <a:gd name="connsiteX52" fmla="*/ 2363380 w 2402677"/>
                <a:gd name="connsiteY52" fmla="*/ 2138667 h 6778442"/>
                <a:gd name="connsiteX53" fmla="*/ 2288621 w 2402677"/>
                <a:gd name="connsiteY53" fmla="*/ 2667377 h 6778442"/>
                <a:gd name="connsiteX54" fmla="*/ 2217111 w 2402677"/>
                <a:gd name="connsiteY54" fmla="*/ 2958682 h 6778442"/>
                <a:gd name="connsiteX55" fmla="*/ 2135211 w 2402677"/>
                <a:gd name="connsiteY55" fmla="*/ 3033727 h 6778442"/>
                <a:gd name="connsiteX56" fmla="*/ 2136726 w 2402677"/>
                <a:gd name="connsiteY56" fmla="*/ 3110072 h 6778442"/>
                <a:gd name="connsiteX57" fmla="*/ 2070556 w 2402677"/>
                <a:gd name="connsiteY57" fmla="*/ 3399142 h 6778442"/>
                <a:gd name="connsiteX58" fmla="*/ 1948391 w 2402677"/>
                <a:gd name="connsiteY58" fmla="*/ 3752794 h 6778442"/>
                <a:gd name="connsiteX59" fmla="*/ 1805373 w 2402677"/>
                <a:gd name="connsiteY59" fmla="*/ 4168429 h 6778442"/>
                <a:gd name="connsiteX60" fmla="*/ 1728234 w 2402677"/>
                <a:gd name="connsiteY60" fmla="*/ 4511979 h 6778442"/>
                <a:gd name="connsiteX61" fmla="*/ 1820597 w 2402677"/>
                <a:gd name="connsiteY61" fmla="*/ 4659761 h 6778442"/>
                <a:gd name="connsiteX62" fmla="*/ 2069979 w 2402677"/>
                <a:gd name="connsiteY62" fmla="*/ 5075397 h 6778442"/>
                <a:gd name="connsiteX63" fmla="*/ 2236234 w 2402677"/>
                <a:gd name="connsiteY63" fmla="*/ 5481797 h 6778442"/>
                <a:gd name="connsiteX64" fmla="*/ 2347070 w 2402677"/>
                <a:gd name="connsiteY64" fmla="*/ 5786597 h 6778442"/>
                <a:gd name="connsiteX65" fmla="*/ 2402488 w 2402677"/>
                <a:gd name="connsiteY65" fmla="*/ 6119106 h 6778442"/>
                <a:gd name="connsiteX66" fmla="*/ 2365543 w 2402677"/>
                <a:gd name="connsiteY66" fmla="*/ 6266888 h 6778442"/>
                <a:gd name="connsiteX67" fmla="*/ 2374202 w 2402677"/>
                <a:gd name="connsiteY67" fmla="*/ 6347706 h 6778442"/>
                <a:gd name="connsiteX68" fmla="*/ 2282416 w 2402677"/>
                <a:gd name="connsiteY68" fmla="*/ 6377725 h 6778442"/>
                <a:gd name="connsiteX69" fmla="*/ 2236234 w 2402677"/>
                <a:gd name="connsiteY69" fmla="*/ 6460852 h 6778442"/>
                <a:gd name="connsiteX70" fmla="*/ 2190052 w 2402677"/>
                <a:gd name="connsiteY70" fmla="*/ 6608634 h 6778442"/>
                <a:gd name="connsiteX71" fmla="*/ 2190052 w 2402677"/>
                <a:gd name="connsiteY71" fmla="*/ 6719470 h 6778442"/>
                <a:gd name="connsiteX72" fmla="*/ 1968379 w 2402677"/>
                <a:gd name="connsiteY72" fmla="*/ 6774888 h 6778442"/>
                <a:gd name="connsiteX73" fmla="*/ 1765179 w 2402677"/>
                <a:gd name="connsiteY73" fmla="*/ 6756415 h 6778442"/>
                <a:gd name="connsiteX74" fmla="*/ 1755943 w 2402677"/>
                <a:gd name="connsiteY74" fmla="*/ 6700997 h 6778442"/>
                <a:gd name="connsiteX75" fmla="*/ 1682052 w 2402677"/>
                <a:gd name="connsiteY75" fmla="*/ 6756415 h 6778442"/>
                <a:gd name="connsiteX76" fmla="*/ 1534270 w 2402677"/>
                <a:gd name="connsiteY76" fmla="*/ 6774888 h 6778442"/>
                <a:gd name="connsiteX77" fmla="*/ 1081688 w 2402677"/>
                <a:gd name="connsiteY77" fmla="*/ 6774888 h 6778442"/>
                <a:gd name="connsiteX78" fmla="*/ 1017034 w 2402677"/>
                <a:gd name="connsiteY78" fmla="*/ 6737943 h 6778442"/>
                <a:gd name="connsiteX79" fmla="*/ 1090925 w 2402677"/>
                <a:gd name="connsiteY79" fmla="*/ 6580925 h 6778442"/>
                <a:gd name="connsiteX80" fmla="*/ 1247943 w 2402677"/>
                <a:gd name="connsiteY80" fmla="*/ 6543979 h 6778442"/>
                <a:gd name="connsiteX81" fmla="*/ 1340306 w 2402677"/>
                <a:gd name="connsiteY81" fmla="*/ 6479325 h 6778442"/>
                <a:gd name="connsiteX82" fmla="*/ 1278538 w 2402677"/>
                <a:gd name="connsiteY82" fmla="*/ 6365602 h 6778442"/>
                <a:gd name="connsiteX0" fmla="*/ 1278538 w 2402677"/>
                <a:gd name="connsiteY0" fmla="*/ 6365602 h 6778442"/>
                <a:gd name="connsiteX1" fmla="*/ 1355604 w 2402677"/>
                <a:gd name="connsiteY1" fmla="*/ 6253034 h 6778442"/>
                <a:gd name="connsiteX2" fmla="*/ 1509447 w 2402677"/>
                <a:gd name="connsiteY2" fmla="*/ 6198193 h 6778442"/>
                <a:gd name="connsiteX3" fmla="*/ 1395725 w 2402677"/>
                <a:gd name="connsiteY3" fmla="*/ 5888197 h 6778442"/>
                <a:gd name="connsiteX4" fmla="*/ 1210997 w 2402677"/>
                <a:gd name="connsiteY4" fmla="*/ 5315543 h 6778442"/>
                <a:gd name="connsiteX5" fmla="*/ 924670 w 2402677"/>
                <a:gd name="connsiteY5" fmla="*/ 4705943 h 6778442"/>
                <a:gd name="connsiteX6" fmla="*/ 887725 w 2402677"/>
                <a:gd name="connsiteY6" fmla="*/ 4484270 h 6778442"/>
                <a:gd name="connsiteX7" fmla="*/ 947616 w 2402677"/>
                <a:gd name="connsiteY7" fmla="*/ 3984063 h 6778442"/>
                <a:gd name="connsiteX8" fmla="*/ 1090925 w 2402677"/>
                <a:gd name="connsiteY8" fmla="*/ 3200415 h 6778442"/>
                <a:gd name="connsiteX9" fmla="*/ 1093884 w 2402677"/>
                <a:gd name="connsiteY9" fmla="*/ 2601206 h 6778442"/>
                <a:gd name="connsiteX10" fmla="*/ 1008880 w 2402677"/>
                <a:gd name="connsiteY10" fmla="*/ 2349010 h 6778442"/>
                <a:gd name="connsiteX11" fmla="*/ 801999 w 2402677"/>
                <a:gd name="connsiteY11" fmla="*/ 2515842 h 6778442"/>
                <a:gd name="connsiteX12" fmla="*/ 440626 w 2402677"/>
                <a:gd name="connsiteY12" fmla="*/ 2794954 h 6778442"/>
                <a:gd name="connsiteX13" fmla="*/ 186987 w 2402677"/>
                <a:gd name="connsiteY13" fmla="*/ 2955652 h 6778442"/>
                <a:gd name="connsiteX14" fmla="*/ 223644 w 2402677"/>
                <a:gd name="connsiteY14" fmla="*/ 2852537 h 6778442"/>
                <a:gd name="connsiteX15" fmla="*/ 91810 w 2402677"/>
                <a:gd name="connsiteY15" fmla="*/ 2914160 h 6778442"/>
                <a:gd name="connsiteX16" fmla="*/ 88140 w 2402677"/>
                <a:gd name="connsiteY16" fmla="*/ 2882717 h 6778442"/>
                <a:gd name="connsiteX17" fmla="*/ 185183 w 2402677"/>
                <a:gd name="connsiteY17" fmla="*/ 2771068 h 6778442"/>
                <a:gd name="connsiteX18" fmla="*/ 15971 w 2402677"/>
                <a:gd name="connsiteY18" fmla="*/ 2826558 h 6778442"/>
                <a:gd name="connsiteX19" fmla="*/ 21465 w 2402677"/>
                <a:gd name="connsiteY19" fmla="*/ 2782704 h 6778442"/>
                <a:gd name="connsiteX20" fmla="*/ 169164 w 2402677"/>
                <a:gd name="connsiteY20" fmla="*/ 2701435 h 6778442"/>
                <a:gd name="connsiteX21" fmla="*/ 19084 w 2402677"/>
                <a:gd name="connsiteY21" fmla="*/ 2708887 h 6778442"/>
                <a:gd name="connsiteX22" fmla="*/ 29610 w 2402677"/>
                <a:gd name="connsiteY22" fmla="*/ 2665933 h 6778442"/>
                <a:gd name="connsiteX23" fmla="*/ 256837 w 2402677"/>
                <a:gd name="connsiteY23" fmla="*/ 2566354 h 6778442"/>
                <a:gd name="connsiteX24" fmla="*/ 200059 w 2402677"/>
                <a:gd name="connsiteY24" fmla="*/ 2532673 h 6778442"/>
                <a:gd name="connsiteX25" fmla="*/ 197451 w 2402677"/>
                <a:gd name="connsiteY25" fmla="*/ 2502276 h 6778442"/>
                <a:gd name="connsiteX26" fmla="*/ 425619 w 2402677"/>
                <a:gd name="connsiteY26" fmla="*/ 2444405 h 6778442"/>
                <a:gd name="connsiteX27" fmla="*/ 795371 w 2402677"/>
                <a:gd name="connsiteY27" fmla="*/ 2101668 h 6778442"/>
                <a:gd name="connsiteX28" fmla="*/ 804814 w 2402677"/>
                <a:gd name="connsiteY28" fmla="*/ 1819290 h 6778442"/>
                <a:gd name="connsiteX29" fmla="*/ 783815 w 2402677"/>
                <a:gd name="connsiteY29" fmla="*/ 1529716 h 6778442"/>
                <a:gd name="connsiteX30" fmla="*/ 798824 w 2402677"/>
                <a:gd name="connsiteY30" fmla="*/ 1232998 h 6778442"/>
                <a:gd name="connsiteX31" fmla="*/ 952162 w 2402677"/>
                <a:gd name="connsiteY31" fmla="*/ 1013851 h 6778442"/>
                <a:gd name="connsiteX32" fmla="*/ 902084 w 2402677"/>
                <a:gd name="connsiteY32" fmla="*/ 906621 h 6778442"/>
                <a:gd name="connsiteX33" fmla="*/ 788001 w 2402677"/>
                <a:gd name="connsiteY33" fmla="*/ 846803 h 6778442"/>
                <a:gd name="connsiteX34" fmla="*/ 764982 w 2402677"/>
                <a:gd name="connsiteY34" fmla="*/ 669508 h 6778442"/>
                <a:gd name="connsiteX35" fmla="*/ 726305 w 2402677"/>
                <a:gd name="connsiteY35" fmla="*/ 579019 h 6778442"/>
                <a:gd name="connsiteX36" fmla="*/ 690154 w 2402677"/>
                <a:gd name="connsiteY36" fmla="*/ 450794 h 6778442"/>
                <a:gd name="connsiteX37" fmla="*/ 705667 w 2402677"/>
                <a:gd name="connsiteY37" fmla="*/ 312175 h 6778442"/>
                <a:gd name="connsiteX38" fmla="*/ 719173 w 2402677"/>
                <a:gd name="connsiteY38" fmla="*/ 122849 h 6778442"/>
                <a:gd name="connsiteX39" fmla="*/ 794135 w 2402677"/>
                <a:gd name="connsiteY39" fmla="*/ 78381 h 6778442"/>
                <a:gd name="connsiteX40" fmla="*/ 925968 w 2402677"/>
                <a:gd name="connsiteY40" fmla="*/ 16972 h 6778442"/>
                <a:gd name="connsiteX41" fmla="*/ 1183072 w 2402677"/>
                <a:gd name="connsiteY41" fmla="*/ 5716 h 6778442"/>
                <a:gd name="connsiteX42" fmla="*/ 1328773 w 2402677"/>
                <a:gd name="connsiteY42" fmla="*/ 96654 h 6778442"/>
                <a:gd name="connsiteX43" fmla="*/ 1382591 w 2402677"/>
                <a:gd name="connsiteY43" fmla="*/ 237780 h 6778442"/>
                <a:gd name="connsiteX44" fmla="*/ 1379344 w 2402677"/>
                <a:gd name="connsiteY44" fmla="*/ 421352 h 6778442"/>
                <a:gd name="connsiteX45" fmla="*/ 1377684 w 2402677"/>
                <a:gd name="connsiteY45" fmla="*/ 630470 h 6778442"/>
                <a:gd name="connsiteX46" fmla="*/ 1421485 w 2402677"/>
                <a:gd name="connsiteY46" fmla="*/ 786189 h 6778442"/>
                <a:gd name="connsiteX47" fmla="*/ 1657385 w 2402677"/>
                <a:gd name="connsiteY47" fmla="*/ 865798 h 6778442"/>
                <a:gd name="connsiteX48" fmla="*/ 1839792 w 2402677"/>
                <a:gd name="connsiteY48" fmla="*/ 990544 h 6778442"/>
                <a:gd name="connsiteX49" fmla="*/ 1984399 w 2402677"/>
                <a:gd name="connsiteY49" fmla="*/ 1211134 h 6778442"/>
                <a:gd name="connsiteX50" fmla="*/ 2208813 w 2402677"/>
                <a:gd name="connsiteY50" fmla="*/ 1685724 h 6778442"/>
                <a:gd name="connsiteX51" fmla="*/ 2301466 w 2402677"/>
                <a:gd name="connsiteY51" fmla="*/ 1887697 h 6778442"/>
                <a:gd name="connsiteX52" fmla="*/ 2363380 w 2402677"/>
                <a:gd name="connsiteY52" fmla="*/ 2138667 h 6778442"/>
                <a:gd name="connsiteX53" fmla="*/ 2288621 w 2402677"/>
                <a:gd name="connsiteY53" fmla="*/ 2667377 h 6778442"/>
                <a:gd name="connsiteX54" fmla="*/ 2217111 w 2402677"/>
                <a:gd name="connsiteY54" fmla="*/ 2958682 h 6778442"/>
                <a:gd name="connsiteX55" fmla="*/ 2135211 w 2402677"/>
                <a:gd name="connsiteY55" fmla="*/ 3033727 h 6778442"/>
                <a:gd name="connsiteX56" fmla="*/ 2136726 w 2402677"/>
                <a:gd name="connsiteY56" fmla="*/ 3110072 h 6778442"/>
                <a:gd name="connsiteX57" fmla="*/ 2070556 w 2402677"/>
                <a:gd name="connsiteY57" fmla="*/ 3399142 h 6778442"/>
                <a:gd name="connsiteX58" fmla="*/ 1948391 w 2402677"/>
                <a:gd name="connsiteY58" fmla="*/ 3752794 h 6778442"/>
                <a:gd name="connsiteX59" fmla="*/ 1805373 w 2402677"/>
                <a:gd name="connsiteY59" fmla="*/ 4168429 h 6778442"/>
                <a:gd name="connsiteX60" fmla="*/ 1728234 w 2402677"/>
                <a:gd name="connsiteY60" fmla="*/ 4511979 h 6778442"/>
                <a:gd name="connsiteX61" fmla="*/ 1820597 w 2402677"/>
                <a:gd name="connsiteY61" fmla="*/ 4659761 h 6778442"/>
                <a:gd name="connsiteX62" fmla="*/ 2069979 w 2402677"/>
                <a:gd name="connsiteY62" fmla="*/ 5075397 h 6778442"/>
                <a:gd name="connsiteX63" fmla="*/ 2236234 w 2402677"/>
                <a:gd name="connsiteY63" fmla="*/ 5481797 h 6778442"/>
                <a:gd name="connsiteX64" fmla="*/ 2347070 w 2402677"/>
                <a:gd name="connsiteY64" fmla="*/ 5786597 h 6778442"/>
                <a:gd name="connsiteX65" fmla="*/ 2402488 w 2402677"/>
                <a:gd name="connsiteY65" fmla="*/ 6119106 h 6778442"/>
                <a:gd name="connsiteX66" fmla="*/ 2365543 w 2402677"/>
                <a:gd name="connsiteY66" fmla="*/ 6266888 h 6778442"/>
                <a:gd name="connsiteX67" fmla="*/ 2374202 w 2402677"/>
                <a:gd name="connsiteY67" fmla="*/ 6347706 h 6778442"/>
                <a:gd name="connsiteX68" fmla="*/ 2282416 w 2402677"/>
                <a:gd name="connsiteY68" fmla="*/ 6377725 h 6778442"/>
                <a:gd name="connsiteX69" fmla="*/ 2236234 w 2402677"/>
                <a:gd name="connsiteY69" fmla="*/ 6460852 h 6778442"/>
                <a:gd name="connsiteX70" fmla="*/ 2190052 w 2402677"/>
                <a:gd name="connsiteY70" fmla="*/ 6608634 h 6778442"/>
                <a:gd name="connsiteX71" fmla="*/ 2190052 w 2402677"/>
                <a:gd name="connsiteY71" fmla="*/ 6719470 h 6778442"/>
                <a:gd name="connsiteX72" fmla="*/ 1968379 w 2402677"/>
                <a:gd name="connsiteY72" fmla="*/ 6774888 h 6778442"/>
                <a:gd name="connsiteX73" fmla="*/ 1765179 w 2402677"/>
                <a:gd name="connsiteY73" fmla="*/ 6756415 h 6778442"/>
                <a:gd name="connsiteX74" fmla="*/ 1755943 w 2402677"/>
                <a:gd name="connsiteY74" fmla="*/ 6700997 h 6778442"/>
                <a:gd name="connsiteX75" fmla="*/ 1682052 w 2402677"/>
                <a:gd name="connsiteY75" fmla="*/ 6756415 h 6778442"/>
                <a:gd name="connsiteX76" fmla="*/ 1534270 w 2402677"/>
                <a:gd name="connsiteY76" fmla="*/ 6774888 h 6778442"/>
                <a:gd name="connsiteX77" fmla="*/ 1081688 w 2402677"/>
                <a:gd name="connsiteY77" fmla="*/ 6774888 h 6778442"/>
                <a:gd name="connsiteX78" fmla="*/ 1017034 w 2402677"/>
                <a:gd name="connsiteY78" fmla="*/ 6737943 h 6778442"/>
                <a:gd name="connsiteX79" fmla="*/ 1090925 w 2402677"/>
                <a:gd name="connsiteY79" fmla="*/ 6580925 h 6778442"/>
                <a:gd name="connsiteX80" fmla="*/ 1247943 w 2402677"/>
                <a:gd name="connsiteY80" fmla="*/ 6543979 h 6778442"/>
                <a:gd name="connsiteX81" fmla="*/ 1340306 w 2402677"/>
                <a:gd name="connsiteY81" fmla="*/ 6479325 h 6778442"/>
                <a:gd name="connsiteX82" fmla="*/ 1278538 w 2402677"/>
                <a:gd name="connsiteY82" fmla="*/ 6365602 h 6778442"/>
                <a:gd name="connsiteX0" fmla="*/ 1278538 w 2402677"/>
                <a:gd name="connsiteY0" fmla="*/ 6365602 h 6778442"/>
                <a:gd name="connsiteX1" fmla="*/ 1355604 w 2402677"/>
                <a:gd name="connsiteY1" fmla="*/ 6253034 h 6778442"/>
                <a:gd name="connsiteX2" fmla="*/ 1509447 w 2402677"/>
                <a:gd name="connsiteY2" fmla="*/ 6198193 h 6778442"/>
                <a:gd name="connsiteX3" fmla="*/ 1395725 w 2402677"/>
                <a:gd name="connsiteY3" fmla="*/ 5888197 h 6778442"/>
                <a:gd name="connsiteX4" fmla="*/ 1210997 w 2402677"/>
                <a:gd name="connsiteY4" fmla="*/ 5315543 h 6778442"/>
                <a:gd name="connsiteX5" fmla="*/ 924670 w 2402677"/>
                <a:gd name="connsiteY5" fmla="*/ 4705943 h 6778442"/>
                <a:gd name="connsiteX6" fmla="*/ 887725 w 2402677"/>
                <a:gd name="connsiteY6" fmla="*/ 4484270 h 6778442"/>
                <a:gd name="connsiteX7" fmla="*/ 947616 w 2402677"/>
                <a:gd name="connsiteY7" fmla="*/ 3984063 h 6778442"/>
                <a:gd name="connsiteX8" fmla="*/ 1090925 w 2402677"/>
                <a:gd name="connsiteY8" fmla="*/ 3200415 h 6778442"/>
                <a:gd name="connsiteX9" fmla="*/ 1093884 w 2402677"/>
                <a:gd name="connsiteY9" fmla="*/ 2601206 h 6778442"/>
                <a:gd name="connsiteX10" fmla="*/ 1008880 w 2402677"/>
                <a:gd name="connsiteY10" fmla="*/ 2349010 h 6778442"/>
                <a:gd name="connsiteX11" fmla="*/ 801999 w 2402677"/>
                <a:gd name="connsiteY11" fmla="*/ 2515842 h 6778442"/>
                <a:gd name="connsiteX12" fmla="*/ 440626 w 2402677"/>
                <a:gd name="connsiteY12" fmla="*/ 2794954 h 6778442"/>
                <a:gd name="connsiteX13" fmla="*/ 304834 w 2402677"/>
                <a:gd name="connsiteY13" fmla="*/ 2858905 h 6778442"/>
                <a:gd name="connsiteX14" fmla="*/ 186987 w 2402677"/>
                <a:gd name="connsiteY14" fmla="*/ 2955652 h 6778442"/>
                <a:gd name="connsiteX15" fmla="*/ 223644 w 2402677"/>
                <a:gd name="connsiteY15" fmla="*/ 2852537 h 6778442"/>
                <a:gd name="connsiteX16" fmla="*/ 91810 w 2402677"/>
                <a:gd name="connsiteY16" fmla="*/ 2914160 h 6778442"/>
                <a:gd name="connsiteX17" fmla="*/ 88140 w 2402677"/>
                <a:gd name="connsiteY17" fmla="*/ 2882717 h 6778442"/>
                <a:gd name="connsiteX18" fmla="*/ 185183 w 2402677"/>
                <a:gd name="connsiteY18" fmla="*/ 2771068 h 6778442"/>
                <a:gd name="connsiteX19" fmla="*/ 15971 w 2402677"/>
                <a:gd name="connsiteY19" fmla="*/ 2826558 h 6778442"/>
                <a:gd name="connsiteX20" fmla="*/ 21465 w 2402677"/>
                <a:gd name="connsiteY20" fmla="*/ 2782704 h 6778442"/>
                <a:gd name="connsiteX21" fmla="*/ 169164 w 2402677"/>
                <a:gd name="connsiteY21" fmla="*/ 2701435 h 6778442"/>
                <a:gd name="connsiteX22" fmla="*/ 19084 w 2402677"/>
                <a:gd name="connsiteY22" fmla="*/ 2708887 h 6778442"/>
                <a:gd name="connsiteX23" fmla="*/ 29610 w 2402677"/>
                <a:gd name="connsiteY23" fmla="*/ 2665933 h 6778442"/>
                <a:gd name="connsiteX24" fmla="*/ 256837 w 2402677"/>
                <a:gd name="connsiteY24" fmla="*/ 2566354 h 6778442"/>
                <a:gd name="connsiteX25" fmla="*/ 200059 w 2402677"/>
                <a:gd name="connsiteY25" fmla="*/ 2532673 h 6778442"/>
                <a:gd name="connsiteX26" fmla="*/ 197451 w 2402677"/>
                <a:gd name="connsiteY26" fmla="*/ 2502276 h 6778442"/>
                <a:gd name="connsiteX27" fmla="*/ 425619 w 2402677"/>
                <a:gd name="connsiteY27" fmla="*/ 2444405 h 6778442"/>
                <a:gd name="connsiteX28" fmla="*/ 795371 w 2402677"/>
                <a:gd name="connsiteY28" fmla="*/ 2101668 h 6778442"/>
                <a:gd name="connsiteX29" fmla="*/ 804814 w 2402677"/>
                <a:gd name="connsiteY29" fmla="*/ 1819290 h 6778442"/>
                <a:gd name="connsiteX30" fmla="*/ 783815 w 2402677"/>
                <a:gd name="connsiteY30" fmla="*/ 1529716 h 6778442"/>
                <a:gd name="connsiteX31" fmla="*/ 798824 w 2402677"/>
                <a:gd name="connsiteY31" fmla="*/ 1232998 h 6778442"/>
                <a:gd name="connsiteX32" fmla="*/ 952162 w 2402677"/>
                <a:gd name="connsiteY32" fmla="*/ 1013851 h 6778442"/>
                <a:gd name="connsiteX33" fmla="*/ 902084 w 2402677"/>
                <a:gd name="connsiteY33" fmla="*/ 906621 h 6778442"/>
                <a:gd name="connsiteX34" fmla="*/ 788001 w 2402677"/>
                <a:gd name="connsiteY34" fmla="*/ 846803 h 6778442"/>
                <a:gd name="connsiteX35" fmla="*/ 764982 w 2402677"/>
                <a:gd name="connsiteY35" fmla="*/ 669508 h 6778442"/>
                <a:gd name="connsiteX36" fmla="*/ 726305 w 2402677"/>
                <a:gd name="connsiteY36" fmla="*/ 579019 h 6778442"/>
                <a:gd name="connsiteX37" fmla="*/ 690154 w 2402677"/>
                <a:gd name="connsiteY37" fmla="*/ 450794 h 6778442"/>
                <a:gd name="connsiteX38" fmla="*/ 705667 w 2402677"/>
                <a:gd name="connsiteY38" fmla="*/ 312175 h 6778442"/>
                <a:gd name="connsiteX39" fmla="*/ 719173 w 2402677"/>
                <a:gd name="connsiteY39" fmla="*/ 122849 h 6778442"/>
                <a:gd name="connsiteX40" fmla="*/ 794135 w 2402677"/>
                <a:gd name="connsiteY40" fmla="*/ 78381 h 6778442"/>
                <a:gd name="connsiteX41" fmla="*/ 925968 w 2402677"/>
                <a:gd name="connsiteY41" fmla="*/ 16972 h 6778442"/>
                <a:gd name="connsiteX42" fmla="*/ 1183072 w 2402677"/>
                <a:gd name="connsiteY42" fmla="*/ 5716 h 6778442"/>
                <a:gd name="connsiteX43" fmla="*/ 1328773 w 2402677"/>
                <a:gd name="connsiteY43" fmla="*/ 96654 h 6778442"/>
                <a:gd name="connsiteX44" fmla="*/ 1382591 w 2402677"/>
                <a:gd name="connsiteY44" fmla="*/ 237780 h 6778442"/>
                <a:gd name="connsiteX45" fmla="*/ 1379344 w 2402677"/>
                <a:gd name="connsiteY45" fmla="*/ 421352 h 6778442"/>
                <a:gd name="connsiteX46" fmla="*/ 1377684 w 2402677"/>
                <a:gd name="connsiteY46" fmla="*/ 630470 h 6778442"/>
                <a:gd name="connsiteX47" fmla="*/ 1421485 w 2402677"/>
                <a:gd name="connsiteY47" fmla="*/ 786189 h 6778442"/>
                <a:gd name="connsiteX48" fmla="*/ 1657385 w 2402677"/>
                <a:gd name="connsiteY48" fmla="*/ 865798 h 6778442"/>
                <a:gd name="connsiteX49" fmla="*/ 1839792 w 2402677"/>
                <a:gd name="connsiteY49" fmla="*/ 990544 h 6778442"/>
                <a:gd name="connsiteX50" fmla="*/ 1984399 w 2402677"/>
                <a:gd name="connsiteY50" fmla="*/ 1211134 h 6778442"/>
                <a:gd name="connsiteX51" fmla="*/ 2208813 w 2402677"/>
                <a:gd name="connsiteY51" fmla="*/ 1685724 h 6778442"/>
                <a:gd name="connsiteX52" fmla="*/ 2301466 w 2402677"/>
                <a:gd name="connsiteY52" fmla="*/ 1887697 h 6778442"/>
                <a:gd name="connsiteX53" fmla="*/ 2363380 w 2402677"/>
                <a:gd name="connsiteY53" fmla="*/ 2138667 h 6778442"/>
                <a:gd name="connsiteX54" fmla="*/ 2288621 w 2402677"/>
                <a:gd name="connsiteY54" fmla="*/ 2667377 h 6778442"/>
                <a:gd name="connsiteX55" fmla="*/ 2217111 w 2402677"/>
                <a:gd name="connsiteY55" fmla="*/ 2958682 h 6778442"/>
                <a:gd name="connsiteX56" fmla="*/ 2135211 w 2402677"/>
                <a:gd name="connsiteY56" fmla="*/ 3033727 h 6778442"/>
                <a:gd name="connsiteX57" fmla="*/ 2136726 w 2402677"/>
                <a:gd name="connsiteY57" fmla="*/ 3110072 h 6778442"/>
                <a:gd name="connsiteX58" fmla="*/ 2070556 w 2402677"/>
                <a:gd name="connsiteY58" fmla="*/ 3399142 h 6778442"/>
                <a:gd name="connsiteX59" fmla="*/ 1948391 w 2402677"/>
                <a:gd name="connsiteY59" fmla="*/ 3752794 h 6778442"/>
                <a:gd name="connsiteX60" fmla="*/ 1805373 w 2402677"/>
                <a:gd name="connsiteY60" fmla="*/ 4168429 h 6778442"/>
                <a:gd name="connsiteX61" fmla="*/ 1728234 w 2402677"/>
                <a:gd name="connsiteY61" fmla="*/ 4511979 h 6778442"/>
                <a:gd name="connsiteX62" fmla="*/ 1820597 w 2402677"/>
                <a:gd name="connsiteY62" fmla="*/ 4659761 h 6778442"/>
                <a:gd name="connsiteX63" fmla="*/ 2069979 w 2402677"/>
                <a:gd name="connsiteY63" fmla="*/ 5075397 h 6778442"/>
                <a:gd name="connsiteX64" fmla="*/ 2236234 w 2402677"/>
                <a:gd name="connsiteY64" fmla="*/ 5481797 h 6778442"/>
                <a:gd name="connsiteX65" fmla="*/ 2347070 w 2402677"/>
                <a:gd name="connsiteY65" fmla="*/ 5786597 h 6778442"/>
                <a:gd name="connsiteX66" fmla="*/ 2402488 w 2402677"/>
                <a:gd name="connsiteY66" fmla="*/ 6119106 h 6778442"/>
                <a:gd name="connsiteX67" fmla="*/ 2365543 w 2402677"/>
                <a:gd name="connsiteY67" fmla="*/ 6266888 h 6778442"/>
                <a:gd name="connsiteX68" fmla="*/ 2374202 w 2402677"/>
                <a:gd name="connsiteY68" fmla="*/ 6347706 h 6778442"/>
                <a:gd name="connsiteX69" fmla="*/ 2282416 w 2402677"/>
                <a:gd name="connsiteY69" fmla="*/ 6377725 h 6778442"/>
                <a:gd name="connsiteX70" fmla="*/ 2236234 w 2402677"/>
                <a:gd name="connsiteY70" fmla="*/ 6460852 h 6778442"/>
                <a:gd name="connsiteX71" fmla="*/ 2190052 w 2402677"/>
                <a:gd name="connsiteY71" fmla="*/ 6608634 h 6778442"/>
                <a:gd name="connsiteX72" fmla="*/ 2190052 w 2402677"/>
                <a:gd name="connsiteY72" fmla="*/ 6719470 h 6778442"/>
                <a:gd name="connsiteX73" fmla="*/ 1968379 w 2402677"/>
                <a:gd name="connsiteY73" fmla="*/ 6774888 h 6778442"/>
                <a:gd name="connsiteX74" fmla="*/ 1765179 w 2402677"/>
                <a:gd name="connsiteY74" fmla="*/ 6756415 h 6778442"/>
                <a:gd name="connsiteX75" fmla="*/ 1755943 w 2402677"/>
                <a:gd name="connsiteY75" fmla="*/ 6700997 h 6778442"/>
                <a:gd name="connsiteX76" fmla="*/ 1682052 w 2402677"/>
                <a:gd name="connsiteY76" fmla="*/ 6756415 h 6778442"/>
                <a:gd name="connsiteX77" fmla="*/ 1534270 w 2402677"/>
                <a:gd name="connsiteY77" fmla="*/ 6774888 h 6778442"/>
                <a:gd name="connsiteX78" fmla="*/ 1081688 w 2402677"/>
                <a:gd name="connsiteY78" fmla="*/ 6774888 h 6778442"/>
                <a:gd name="connsiteX79" fmla="*/ 1017034 w 2402677"/>
                <a:gd name="connsiteY79" fmla="*/ 6737943 h 6778442"/>
                <a:gd name="connsiteX80" fmla="*/ 1090925 w 2402677"/>
                <a:gd name="connsiteY80" fmla="*/ 6580925 h 6778442"/>
                <a:gd name="connsiteX81" fmla="*/ 1247943 w 2402677"/>
                <a:gd name="connsiteY81" fmla="*/ 6543979 h 6778442"/>
                <a:gd name="connsiteX82" fmla="*/ 1340306 w 2402677"/>
                <a:gd name="connsiteY82" fmla="*/ 6479325 h 6778442"/>
                <a:gd name="connsiteX83" fmla="*/ 1278538 w 2402677"/>
                <a:gd name="connsiteY83" fmla="*/ 6365602 h 6778442"/>
                <a:gd name="connsiteX0" fmla="*/ 1278538 w 2402677"/>
                <a:gd name="connsiteY0" fmla="*/ 6365602 h 6778442"/>
                <a:gd name="connsiteX1" fmla="*/ 1355604 w 2402677"/>
                <a:gd name="connsiteY1" fmla="*/ 6253034 h 6778442"/>
                <a:gd name="connsiteX2" fmla="*/ 1509447 w 2402677"/>
                <a:gd name="connsiteY2" fmla="*/ 6198193 h 6778442"/>
                <a:gd name="connsiteX3" fmla="*/ 1395725 w 2402677"/>
                <a:gd name="connsiteY3" fmla="*/ 5888197 h 6778442"/>
                <a:gd name="connsiteX4" fmla="*/ 1210997 w 2402677"/>
                <a:gd name="connsiteY4" fmla="*/ 5315543 h 6778442"/>
                <a:gd name="connsiteX5" fmla="*/ 924670 w 2402677"/>
                <a:gd name="connsiteY5" fmla="*/ 4705943 h 6778442"/>
                <a:gd name="connsiteX6" fmla="*/ 887725 w 2402677"/>
                <a:gd name="connsiteY6" fmla="*/ 4484270 h 6778442"/>
                <a:gd name="connsiteX7" fmla="*/ 947616 w 2402677"/>
                <a:gd name="connsiteY7" fmla="*/ 3984063 h 6778442"/>
                <a:gd name="connsiteX8" fmla="*/ 1090925 w 2402677"/>
                <a:gd name="connsiteY8" fmla="*/ 3200415 h 6778442"/>
                <a:gd name="connsiteX9" fmla="*/ 1093884 w 2402677"/>
                <a:gd name="connsiteY9" fmla="*/ 2601206 h 6778442"/>
                <a:gd name="connsiteX10" fmla="*/ 1008880 w 2402677"/>
                <a:gd name="connsiteY10" fmla="*/ 2349010 h 6778442"/>
                <a:gd name="connsiteX11" fmla="*/ 801999 w 2402677"/>
                <a:gd name="connsiteY11" fmla="*/ 2515842 h 6778442"/>
                <a:gd name="connsiteX12" fmla="*/ 454914 w 2402677"/>
                <a:gd name="connsiteY12" fmla="*/ 2771141 h 6778442"/>
                <a:gd name="connsiteX13" fmla="*/ 304834 w 2402677"/>
                <a:gd name="connsiteY13" fmla="*/ 2858905 h 6778442"/>
                <a:gd name="connsiteX14" fmla="*/ 186987 w 2402677"/>
                <a:gd name="connsiteY14" fmla="*/ 2955652 h 6778442"/>
                <a:gd name="connsiteX15" fmla="*/ 223644 w 2402677"/>
                <a:gd name="connsiteY15" fmla="*/ 2852537 h 6778442"/>
                <a:gd name="connsiteX16" fmla="*/ 91810 w 2402677"/>
                <a:gd name="connsiteY16" fmla="*/ 2914160 h 6778442"/>
                <a:gd name="connsiteX17" fmla="*/ 88140 w 2402677"/>
                <a:gd name="connsiteY17" fmla="*/ 2882717 h 6778442"/>
                <a:gd name="connsiteX18" fmla="*/ 185183 w 2402677"/>
                <a:gd name="connsiteY18" fmla="*/ 2771068 h 6778442"/>
                <a:gd name="connsiteX19" fmla="*/ 15971 w 2402677"/>
                <a:gd name="connsiteY19" fmla="*/ 2826558 h 6778442"/>
                <a:gd name="connsiteX20" fmla="*/ 21465 w 2402677"/>
                <a:gd name="connsiteY20" fmla="*/ 2782704 h 6778442"/>
                <a:gd name="connsiteX21" fmla="*/ 169164 w 2402677"/>
                <a:gd name="connsiteY21" fmla="*/ 2701435 h 6778442"/>
                <a:gd name="connsiteX22" fmla="*/ 19084 w 2402677"/>
                <a:gd name="connsiteY22" fmla="*/ 2708887 h 6778442"/>
                <a:gd name="connsiteX23" fmla="*/ 29610 w 2402677"/>
                <a:gd name="connsiteY23" fmla="*/ 2665933 h 6778442"/>
                <a:gd name="connsiteX24" fmla="*/ 256837 w 2402677"/>
                <a:gd name="connsiteY24" fmla="*/ 2566354 h 6778442"/>
                <a:gd name="connsiteX25" fmla="*/ 200059 w 2402677"/>
                <a:gd name="connsiteY25" fmla="*/ 2532673 h 6778442"/>
                <a:gd name="connsiteX26" fmla="*/ 197451 w 2402677"/>
                <a:gd name="connsiteY26" fmla="*/ 2502276 h 6778442"/>
                <a:gd name="connsiteX27" fmla="*/ 425619 w 2402677"/>
                <a:gd name="connsiteY27" fmla="*/ 2444405 h 6778442"/>
                <a:gd name="connsiteX28" fmla="*/ 795371 w 2402677"/>
                <a:gd name="connsiteY28" fmla="*/ 2101668 h 6778442"/>
                <a:gd name="connsiteX29" fmla="*/ 804814 w 2402677"/>
                <a:gd name="connsiteY29" fmla="*/ 1819290 h 6778442"/>
                <a:gd name="connsiteX30" fmla="*/ 783815 w 2402677"/>
                <a:gd name="connsiteY30" fmla="*/ 1529716 h 6778442"/>
                <a:gd name="connsiteX31" fmla="*/ 798824 w 2402677"/>
                <a:gd name="connsiteY31" fmla="*/ 1232998 h 6778442"/>
                <a:gd name="connsiteX32" fmla="*/ 952162 w 2402677"/>
                <a:gd name="connsiteY32" fmla="*/ 1013851 h 6778442"/>
                <a:gd name="connsiteX33" fmla="*/ 902084 w 2402677"/>
                <a:gd name="connsiteY33" fmla="*/ 906621 h 6778442"/>
                <a:gd name="connsiteX34" fmla="*/ 788001 w 2402677"/>
                <a:gd name="connsiteY34" fmla="*/ 846803 h 6778442"/>
                <a:gd name="connsiteX35" fmla="*/ 764982 w 2402677"/>
                <a:gd name="connsiteY35" fmla="*/ 669508 h 6778442"/>
                <a:gd name="connsiteX36" fmla="*/ 726305 w 2402677"/>
                <a:gd name="connsiteY36" fmla="*/ 579019 h 6778442"/>
                <a:gd name="connsiteX37" fmla="*/ 690154 w 2402677"/>
                <a:gd name="connsiteY37" fmla="*/ 450794 h 6778442"/>
                <a:gd name="connsiteX38" fmla="*/ 705667 w 2402677"/>
                <a:gd name="connsiteY38" fmla="*/ 312175 h 6778442"/>
                <a:gd name="connsiteX39" fmla="*/ 719173 w 2402677"/>
                <a:gd name="connsiteY39" fmla="*/ 122849 h 6778442"/>
                <a:gd name="connsiteX40" fmla="*/ 794135 w 2402677"/>
                <a:gd name="connsiteY40" fmla="*/ 78381 h 6778442"/>
                <a:gd name="connsiteX41" fmla="*/ 925968 w 2402677"/>
                <a:gd name="connsiteY41" fmla="*/ 16972 h 6778442"/>
                <a:gd name="connsiteX42" fmla="*/ 1183072 w 2402677"/>
                <a:gd name="connsiteY42" fmla="*/ 5716 h 6778442"/>
                <a:gd name="connsiteX43" fmla="*/ 1328773 w 2402677"/>
                <a:gd name="connsiteY43" fmla="*/ 96654 h 6778442"/>
                <a:gd name="connsiteX44" fmla="*/ 1382591 w 2402677"/>
                <a:gd name="connsiteY44" fmla="*/ 237780 h 6778442"/>
                <a:gd name="connsiteX45" fmla="*/ 1379344 w 2402677"/>
                <a:gd name="connsiteY45" fmla="*/ 421352 h 6778442"/>
                <a:gd name="connsiteX46" fmla="*/ 1377684 w 2402677"/>
                <a:gd name="connsiteY46" fmla="*/ 630470 h 6778442"/>
                <a:gd name="connsiteX47" fmla="*/ 1421485 w 2402677"/>
                <a:gd name="connsiteY47" fmla="*/ 786189 h 6778442"/>
                <a:gd name="connsiteX48" fmla="*/ 1657385 w 2402677"/>
                <a:gd name="connsiteY48" fmla="*/ 865798 h 6778442"/>
                <a:gd name="connsiteX49" fmla="*/ 1839792 w 2402677"/>
                <a:gd name="connsiteY49" fmla="*/ 990544 h 6778442"/>
                <a:gd name="connsiteX50" fmla="*/ 1984399 w 2402677"/>
                <a:gd name="connsiteY50" fmla="*/ 1211134 h 6778442"/>
                <a:gd name="connsiteX51" fmla="*/ 2208813 w 2402677"/>
                <a:gd name="connsiteY51" fmla="*/ 1685724 h 6778442"/>
                <a:gd name="connsiteX52" fmla="*/ 2301466 w 2402677"/>
                <a:gd name="connsiteY52" fmla="*/ 1887697 h 6778442"/>
                <a:gd name="connsiteX53" fmla="*/ 2363380 w 2402677"/>
                <a:gd name="connsiteY53" fmla="*/ 2138667 h 6778442"/>
                <a:gd name="connsiteX54" fmla="*/ 2288621 w 2402677"/>
                <a:gd name="connsiteY54" fmla="*/ 2667377 h 6778442"/>
                <a:gd name="connsiteX55" fmla="*/ 2217111 w 2402677"/>
                <a:gd name="connsiteY55" fmla="*/ 2958682 h 6778442"/>
                <a:gd name="connsiteX56" fmla="*/ 2135211 w 2402677"/>
                <a:gd name="connsiteY56" fmla="*/ 3033727 h 6778442"/>
                <a:gd name="connsiteX57" fmla="*/ 2136726 w 2402677"/>
                <a:gd name="connsiteY57" fmla="*/ 3110072 h 6778442"/>
                <a:gd name="connsiteX58" fmla="*/ 2070556 w 2402677"/>
                <a:gd name="connsiteY58" fmla="*/ 3399142 h 6778442"/>
                <a:gd name="connsiteX59" fmla="*/ 1948391 w 2402677"/>
                <a:gd name="connsiteY59" fmla="*/ 3752794 h 6778442"/>
                <a:gd name="connsiteX60" fmla="*/ 1805373 w 2402677"/>
                <a:gd name="connsiteY60" fmla="*/ 4168429 h 6778442"/>
                <a:gd name="connsiteX61" fmla="*/ 1728234 w 2402677"/>
                <a:gd name="connsiteY61" fmla="*/ 4511979 h 6778442"/>
                <a:gd name="connsiteX62" fmla="*/ 1820597 w 2402677"/>
                <a:gd name="connsiteY62" fmla="*/ 4659761 h 6778442"/>
                <a:gd name="connsiteX63" fmla="*/ 2069979 w 2402677"/>
                <a:gd name="connsiteY63" fmla="*/ 5075397 h 6778442"/>
                <a:gd name="connsiteX64" fmla="*/ 2236234 w 2402677"/>
                <a:gd name="connsiteY64" fmla="*/ 5481797 h 6778442"/>
                <a:gd name="connsiteX65" fmla="*/ 2347070 w 2402677"/>
                <a:gd name="connsiteY65" fmla="*/ 5786597 h 6778442"/>
                <a:gd name="connsiteX66" fmla="*/ 2402488 w 2402677"/>
                <a:gd name="connsiteY66" fmla="*/ 6119106 h 6778442"/>
                <a:gd name="connsiteX67" fmla="*/ 2365543 w 2402677"/>
                <a:gd name="connsiteY67" fmla="*/ 6266888 h 6778442"/>
                <a:gd name="connsiteX68" fmla="*/ 2374202 w 2402677"/>
                <a:gd name="connsiteY68" fmla="*/ 6347706 h 6778442"/>
                <a:gd name="connsiteX69" fmla="*/ 2282416 w 2402677"/>
                <a:gd name="connsiteY69" fmla="*/ 6377725 h 6778442"/>
                <a:gd name="connsiteX70" fmla="*/ 2236234 w 2402677"/>
                <a:gd name="connsiteY70" fmla="*/ 6460852 h 6778442"/>
                <a:gd name="connsiteX71" fmla="*/ 2190052 w 2402677"/>
                <a:gd name="connsiteY71" fmla="*/ 6608634 h 6778442"/>
                <a:gd name="connsiteX72" fmla="*/ 2190052 w 2402677"/>
                <a:gd name="connsiteY72" fmla="*/ 6719470 h 6778442"/>
                <a:gd name="connsiteX73" fmla="*/ 1968379 w 2402677"/>
                <a:gd name="connsiteY73" fmla="*/ 6774888 h 6778442"/>
                <a:gd name="connsiteX74" fmla="*/ 1765179 w 2402677"/>
                <a:gd name="connsiteY74" fmla="*/ 6756415 h 6778442"/>
                <a:gd name="connsiteX75" fmla="*/ 1755943 w 2402677"/>
                <a:gd name="connsiteY75" fmla="*/ 6700997 h 6778442"/>
                <a:gd name="connsiteX76" fmla="*/ 1682052 w 2402677"/>
                <a:gd name="connsiteY76" fmla="*/ 6756415 h 6778442"/>
                <a:gd name="connsiteX77" fmla="*/ 1534270 w 2402677"/>
                <a:gd name="connsiteY77" fmla="*/ 6774888 h 6778442"/>
                <a:gd name="connsiteX78" fmla="*/ 1081688 w 2402677"/>
                <a:gd name="connsiteY78" fmla="*/ 6774888 h 6778442"/>
                <a:gd name="connsiteX79" fmla="*/ 1017034 w 2402677"/>
                <a:gd name="connsiteY79" fmla="*/ 6737943 h 6778442"/>
                <a:gd name="connsiteX80" fmla="*/ 1090925 w 2402677"/>
                <a:gd name="connsiteY80" fmla="*/ 6580925 h 6778442"/>
                <a:gd name="connsiteX81" fmla="*/ 1247943 w 2402677"/>
                <a:gd name="connsiteY81" fmla="*/ 6543979 h 6778442"/>
                <a:gd name="connsiteX82" fmla="*/ 1340306 w 2402677"/>
                <a:gd name="connsiteY82" fmla="*/ 6479325 h 6778442"/>
                <a:gd name="connsiteX83" fmla="*/ 1278538 w 2402677"/>
                <a:gd name="connsiteY83" fmla="*/ 6365602 h 6778442"/>
                <a:gd name="connsiteX0" fmla="*/ 1278538 w 2402677"/>
                <a:gd name="connsiteY0" fmla="*/ 6365602 h 6778442"/>
                <a:gd name="connsiteX1" fmla="*/ 1355604 w 2402677"/>
                <a:gd name="connsiteY1" fmla="*/ 6253034 h 6778442"/>
                <a:gd name="connsiteX2" fmla="*/ 1509447 w 2402677"/>
                <a:gd name="connsiteY2" fmla="*/ 6198193 h 6778442"/>
                <a:gd name="connsiteX3" fmla="*/ 1395725 w 2402677"/>
                <a:gd name="connsiteY3" fmla="*/ 5888197 h 6778442"/>
                <a:gd name="connsiteX4" fmla="*/ 1210997 w 2402677"/>
                <a:gd name="connsiteY4" fmla="*/ 5315543 h 6778442"/>
                <a:gd name="connsiteX5" fmla="*/ 924670 w 2402677"/>
                <a:gd name="connsiteY5" fmla="*/ 4705943 h 6778442"/>
                <a:gd name="connsiteX6" fmla="*/ 887725 w 2402677"/>
                <a:gd name="connsiteY6" fmla="*/ 4484270 h 6778442"/>
                <a:gd name="connsiteX7" fmla="*/ 947616 w 2402677"/>
                <a:gd name="connsiteY7" fmla="*/ 3984063 h 6778442"/>
                <a:gd name="connsiteX8" fmla="*/ 1090925 w 2402677"/>
                <a:gd name="connsiteY8" fmla="*/ 3200415 h 6778442"/>
                <a:gd name="connsiteX9" fmla="*/ 1093884 w 2402677"/>
                <a:gd name="connsiteY9" fmla="*/ 2601206 h 6778442"/>
                <a:gd name="connsiteX10" fmla="*/ 1008880 w 2402677"/>
                <a:gd name="connsiteY10" fmla="*/ 2349010 h 6778442"/>
                <a:gd name="connsiteX11" fmla="*/ 801999 w 2402677"/>
                <a:gd name="connsiteY11" fmla="*/ 2515842 h 6778442"/>
                <a:gd name="connsiteX12" fmla="*/ 454914 w 2402677"/>
                <a:gd name="connsiteY12" fmla="*/ 2771141 h 6778442"/>
                <a:gd name="connsiteX13" fmla="*/ 304834 w 2402677"/>
                <a:gd name="connsiteY13" fmla="*/ 2858905 h 6778442"/>
                <a:gd name="connsiteX14" fmla="*/ 186987 w 2402677"/>
                <a:gd name="connsiteY14" fmla="*/ 2955652 h 6778442"/>
                <a:gd name="connsiteX15" fmla="*/ 223644 w 2402677"/>
                <a:gd name="connsiteY15" fmla="*/ 2852537 h 6778442"/>
                <a:gd name="connsiteX16" fmla="*/ 91810 w 2402677"/>
                <a:gd name="connsiteY16" fmla="*/ 2914160 h 6778442"/>
                <a:gd name="connsiteX17" fmla="*/ 88140 w 2402677"/>
                <a:gd name="connsiteY17" fmla="*/ 2882717 h 6778442"/>
                <a:gd name="connsiteX18" fmla="*/ 185183 w 2402677"/>
                <a:gd name="connsiteY18" fmla="*/ 2771068 h 6778442"/>
                <a:gd name="connsiteX19" fmla="*/ 15971 w 2402677"/>
                <a:gd name="connsiteY19" fmla="*/ 2826558 h 6778442"/>
                <a:gd name="connsiteX20" fmla="*/ 21465 w 2402677"/>
                <a:gd name="connsiteY20" fmla="*/ 2782704 h 6778442"/>
                <a:gd name="connsiteX21" fmla="*/ 169164 w 2402677"/>
                <a:gd name="connsiteY21" fmla="*/ 2701435 h 6778442"/>
                <a:gd name="connsiteX22" fmla="*/ 19084 w 2402677"/>
                <a:gd name="connsiteY22" fmla="*/ 2708887 h 6778442"/>
                <a:gd name="connsiteX23" fmla="*/ 29610 w 2402677"/>
                <a:gd name="connsiteY23" fmla="*/ 2665933 h 6778442"/>
                <a:gd name="connsiteX24" fmla="*/ 256837 w 2402677"/>
                <a:gd name="connsiteY24" fmla="*/ 2566354 h 6778442"/>
                <a:gd name="connsiteX25" fmla="*/ 200059 w 2402677"/>
                <a:gd name="connsiteY25" fmla="*/ 2532673 h 6778442"/>
                <a:gd name="connsiteX26" fmla="*/ 197451 w 2402677"/>
                <a:gd name="connsiteY26" fmla="*/ 2502276 h 6778442"/>
                <a:gd name="connsiteX27" fmla="*/ 425619 w 2402677"/>
                <a:gd name="connsiteY27" fmla="*/ 2444405 h 6778442"/>
                <a:gd name="connsiteX28" fmla="*/ 795371 w 2402677"/>
                <a:gd name="connsiteY28" fmla="*/ 2101668 h 6778442"/>
                <a:gd name="connsiteX29" fmla="*/ 804814 w 2402677"/>
                <a:gd name="connsiteY29" fmla="*/ 1819290 h 6778442"/>
                <a:gd name="connsiteX30" fmla="*/ 783815 w 2402677"/>
                <a:gd name="connsiteY30" fmla="*/ 1529716 h 6778442"/>
                <a:gd name="connsiteX31" fmla="*/ 798824 w 2402677"/>
                <a:gd name="connsiteY31" fmla="*/ 1232998 h 6778442"/>
                <a:gd name="connsiteX32" fmla="*/ 952162 w 2402677"/>
                <a:gd name="connsiteY32" fmla="*/ 1013851 h 6778442"/>
                <a:gd name="connsiteX33" fmla="*/ 902084 w 2402677"/>
                <a:gd name="connsiteY33" fmla="*/ 906621 h 6778442"/>
                <a:gd name="connsiteX34" fmla="*/ 788001 w 2402677"/>
                <a:gd name="connsiteY34" fmla="*/ 846803 h 6778442"/>
                <a:gd name="connsiteX35" fmla="*/ 764982 w 2402677"/>
                <a:gd name="connsiteY35" fmla="*/ 669508 h 6778442"/>
                <a:gd name="connsiteX36" fmla="*/ 726305 w 2402677"/>
                <a:gd name="connsiteY36" fmla="*/ 579019 h 6778442"/>
                <a:gd name="connsiteX37" fmla="*/ 690154 w 2402677"/>
                <a:gd name="connsiteY37" fmla="*/ 450794 h 6778442"/>
                <a:gd name="connsiteX38" fmla="*/ 705667 w 2402677"/>
                <a:gd name="connsiteY38" fmla="*/ 312175 h 6778442"/>
                <a:gd name="connsiteX39" fmla="*/ 719173 w 2402677"/>
                <a:gd name="connsiteY39" fmla="*/ 122849 h 6778442"/>
                <a:gd name="connsiteX40" fmla="*/ 794135 w 2402677"/>
                <a:gd name="connsiteY40" fmla="*/ 78381 h 6778442"/>
                <a:gd name="connsiteX41" fmla="*/ 925968 w 2402677"/>
                <a:gd name="connsiteY41" fmla="*/ 16972 h 6778442"/>
                <a:gd name="connsiteX42" fmla="*/ 1183072 w 2402677"/>
                <a:gd name="connsiteY42" fmla="*/ 5716 h 6778442"/>
                <a:gd name="connsiteX43" fmla="*/ 1328773 w 2402677"/>
                <a:gd name="connsiteY43" fmla="*/ 96654 h 6778442"/>
                <a:gd name="connsiteX44" fmla="*/ 1382591 w 2402677"/>
                <a:gd name="connsiteY44" fmla="*/ 237780 h 6778442"/>
                <a:gd name="connsiteX45" fmla="*/ 1379344 w 2402677"/>
                <a:gd name="connsiteY45" fmla="*/ 421352 h 6778442"/>
                <a:gd name="connsiteX46" fmla="*/ 1377684 w 2402677"/>
                <a:gd name="connsiteY46" fmla="*/ 630470 h 6778442"/>
                <a:gd name="connsiteX47" fmla="*/ 1421485 w 2402677"/>
                <a:gd name="connsiteY47" fmla="*/ 786189 h 6778442"/>
                <a:gd name="connsiteX48" fmla="*/ 1657385 w 2402677"/>
                <a:gd name="connsiteY48" fmla="*/ 865798 h 6778442"/>
                <a:gd name="connsiteX49" fmla="*/ 1839792 w 2402677"/>
                <a:gd name="connsiteY49" fmla="*/ 990544 h 6778442"/>
                <a:gd name="connsiteX50" fmla="*/ 1984399 w 2402677"/>
                <a:gd name="connsiteY50" fmla="*/ 1211134 h 6778442"/>
                <a:gd name="connsiteX51" fmla="*/ 2208813 w 2402677"/>
                <a:gd name="connsiteY51" fmla="*/ 1685724 h 6778442"/>
                <a:gd name="connsiteX52" fmla="*/ 2301466 w 2402677"/>
                <a:gd name="connsiteY52" fmla="*/ 1887697 h 6778442"/>
                <a:gd name="connsiteX53" fmla="*/ 2363380 w 2402677"/>
                <a:gd name="connsiteY53" fmla="*/ 2138667 h 6778442"/>
                <a:gd name="connsiteX54" fmla="*/ 2288621 w 2402677"/>
                <a:gd name="connsiteY54" fmla="*/ 2667377 h 6778442"/>
                <a:gd name="connsiteX55" fmla="*/ 2217111 w 2402677"/>
                <a:gd name="connsiteY55" fmla="*/ 2958682 h 6778442"/>
                <a:gd name="connsiteX56" fmla="*/ 2135211 w 2402677"/>
                <a:gd name="connsiteY56" fmla="*/ 3033727 h 6778442"/>
                <a:gd name="connsiteX57" fmla="*/ 2136726 w 2402677"/>
                <a:gd name="connsiteY57" fmla="*/ 3110072 h 6778442"/>
                <a:gd name="connsiteX58" fmla="*/ 2070556 w 2402677"/>
                <a:gd name="connsiteY58" fmla="*/ 3399142 h 6778442"/>
                <a:gd name="connsiteX59" fmla="*/ 1948391 w 2402677"/>
                <a:gd name="connsiteY59" fmla="*/ 3752794 h 6778442"/>
                <a:gd name="connsiteX60" fmla="*/ 1805373 w 2402677"/>
                <a:gd name="connsiteY60" fmla="*/ 4168429 h 6778442"/>
                <a:gd name="connsiteX61" fmla="*/ 1728234 w 2402677"/>
                <a:gd name="connsiteY61" fmla="*/ 4511979 h 6778442"/>
                <a:gd name="connsiteX62" fmla="*/ 1820597 w 2402677"/>
                <a:gd name="connsiteY62" fmla="*/ 4659761 h 6778442"/>
                <a:gd name="connsiteX63" fmla="*/ 2069979 w 2402677"/>
                <a:gd name="connsiteY63" fmla="*/ 5075397 h 6778442"/>
                <a:gd name="connsiteX64" fmla="*/ 2236234 w 2402677"/>
                <a:gd name="connsiteY64" fmla="*/ 5481797 h 6778442"/>
                <a:gd name="connsiteX65" fmla="*/ 2347070 w 2402677"/>
                <a:gd name="connsiteY65" fmla="*/ 5786597 h 6778442"/>
                <a:gd name="connsiteX66" fmla="*/ 2402488 w 2402677"/>
                <a:gd name="connsiteY66" fmla="*/ 6119106 h 6778442"/>
                <a:gd name="connsiteX67" fmla="*/ 2365543 w 2402677"/>
                <a:gd name="connsiteY67" fmla="*/ 6266888 h 6778442"/>
                <a:gd name="connsiteX68" fmla="*/ 2374202 w 2402677"/>
                <a:gd name="connsiteY68" fmla="*/ 6347706 h 6778442"/>
                <a:gd name="connsiteX69" fmla="*/ 2282416 w 2402677"/>
                <a:gd name="connsiteY69" fmla="*/ 6377725 h 6778442"/>
                <a:gd name="connsiteX70" fmla="*/ 2236234 w 2402677"/>
                <a:gd name="connsiteY70" fmla="*/ 6460852 h 6778442"/>
                <a:gd name="connsiteX71" fmla="*/ 2190052 w 2402677"/>
                <a:gd name="connsiteY71" fmla="*/ 6608634 h 6778442"/>
                <a:gd name="connsiteX72" fmla="*/ 2190052 w 2402677"/>
                <a:gd name="connsiteY72" fmla="*/ 6719470 h 6778442"/>
                <a:gd name="connsiteX73" fmla="*/ 1968379 w 2402677"/>
                <a:gd name="connsiteY73" fmla="*/ 6774888 h 6778442"/>
                <a:gd name="connsiteX74" fmla="*/ 1765179 w 2402677"/>
                <a:gd name="connsiteY74" fmla="*/ 6756415 h 6778442"/>
                <a:gd name="connsiteX75" fmla="*/ 1755943 w 2402677"/>
                <a:gd name="connsiteY75" fmla="*/ 6700997 h 6778442"/>
                <a:gd name="connsiteX76" fmla="*/ 1682052 w 2402677"/>
                <a:gd name="connsiteY76" fmla="*/ 6756415 h 6778442"/>
                <a:gd name="connsiteX77" fmla="*/ 1534270 w 2402677"/>
                <a:gd name="connsiteY77" fmla="*/ 6774888 h 6778442"/>
                <a:gd name="connsiteX78" fmla="*/ 1081688 w 2402677"/>
                <a:gd name="connsiteY78" fmla="*/ 6774888 h 6778442"/>
                <a:gd name="connsiteX79" fmla="*/ 1017034 w 2402677"/>
                <a:gd name="connsiteY79" fmla="*/ 6737943 h 6778442"/>
                <a:gd name="connsiteX80" fmla="*/ 1090925 w 2402677"/>
                <a:gd name="connsiteY80" fmla="*/ 6580925 h 6778442"/>
                <a:gd name="connsiteX81" fmla="*/ 1247943 w 2402677"/>
                <a:gd name="connsiteY81" fmla="*/ 6543979 h 6778442"/>
                <a:gd name="connsiteX82" fmla="*/ 1340306 w 2402677"/>
                <a:gd name="connsiteY82" fmla="*/ 6479325 h 6778442"/>
                <a:gd name="connsiteX83" fmla="*/ 1278538 w 2402677"/>
                <a:gd name="connsiteY83" fmla="*/ 6365602 h 6778442"/>
                <a:gd name="connsiteX0" fmla="*/ 1278538 w 2402677"/>
                <a:gd name="connsiteY0" fmla="*/ 6365602 h 6778442"/>
                <a:gd name="connsiteX1" fmla="*/ 1355604 w 2402677"/>
                <a:gd name="connsiteY1" fmla="*/ 6253034 h 6778442"/>
                <a:gd name="connsiteX2" fmla="*/ 1509447 w 2402677"/>
                <a:gd name="connsiteY2" fmla="*/ 6198193 h 6778442"/>
                <a:gd name="connsiteX3" fmla="*/ 1395725 w 2402677"/>
                <a:gd name="connsiteY3" fmla="*/ 5888197 h 6778442"/>
                <a:gd name="connsiteX4" fmla="*/ 1210997 w 2402677"/>
                <a:gd name="connsiteY4" fmla="*/ 5315543 h 6778442"/>
                <a:gd name="connsiteX5" fmla="*/ 924670 w 2402677"/>
                <a:gd name="connsiteY5" fmla="*/ 4705943 h 6778442"/>
                <a:gd name="connsiteX6" fmla="*/ 887725 w 2402677"/>
                <a:gd name="connsiteY6" fmla="*/ 4484270 h 6778442"/>
                <a:gd name="connsiteX7" fmla="*/ 947616 w 2402677"/>
                <a:gd name="connsiteY7" fmla="*/ 3984063 h 6778442"/>
                <a:gd name="connsiteX8" fmla="*/ 1090925 w 2402677"/>
                <a:gd name="connsiteY8" fmla="*/ 3200415 h 6778442"/>
                <a:gd name="connsiteX9" fmla="*/ 1093884 w 2402677"/>
                <a:gd name="connsiteY9" fmla="*/ 2601206 h 6778442"/>
                <a:gd name="connsiteX10" fmla="*/ 1008880 w 2402677"/>
                <a:gd name="connsiteY10" fmla="*/ 2349010 h 6778442"/>
                <a:gd name="connsiteX11" fmla="*/ 801999 w 2402677"/>
                <a:gd name="connsiteY11" fmla="*/ 2515842 h 6778442"/>
                <a:gd name="connsiteX12" fmla="*/ 431102 w 2402677"/>
                <a:gd name="connsiteY12" fmla="*/ 2728278 h 6778442"/>
                <a:gd name="connsiteX13" fmla="*/ 304834 w 2402677"/>
                <a:gd name="connsiteY13" fmla="*/ 2858905 h 6778442"/>
                <a:gd name="connsiteX14" fmla="*/ 186987 w 2402677"/>
                <a:gd name="connsiteY14" fmla="*/ 2955652 h 6778442"/>
                <a:gd name="connsiteX15" fmla="*/ 223644 w 2402677"/>
                <a:gd name="connsiteY15" fmla="*/ 2852537 h 6778442"/>
                <a:gd name="connsiteX16" fmla="*/ 91810 w 2402677"/>
                <a:gd name="connsiteY16" fmla="*/ 2914160 h 6778442"/>
                <a:gd name="connsiteX17" fmla="*/ 88140 w 2402677"/>
                <a:gd name="connsiteY17" fmla="*/ 2882717 h 6778442"/>
                <a:gd name="connsiteX18" fmla="*/ 185183 w 2402677"/>
                <a:gd name="connsiteY18" fmla="*/ 2771068 h 6778442"/>
                <a:gd name="connsiteX19" fmla="*/ 15971 w 2402677"/>
                <a:gd name="connsiteY19" fmla="*/ 2826558 h 6778442"/>
                <a:gd name="connsiteX20" fmla="*/ 21465 w 2402677"/>
                <a:gd name="connsiteY20" fmla="*/ 2782704 h 6778442"/>
                <a:gd name="connsiteX21" fmla="*/ 169164 w 2402677"/>
                <a:gd name="connsiteY21" fmla="*/ 2701435 h 6778442"/>
                <a:gd name="connsiteX22" fmla="*/ 19084 w 2402677"/>
                <a:gd name="connsiteY22" fmla="*/ 2708887 h 6778442"/>
                <a:gd name="connsiteX23" fmla="*/ 29610 w 2402677"/>
                <a:gd name="connsiteY23" fmla="*/ 2665933 h 6778442"/>
                <a:gd name="connsiteX24" fmla="*/ 256837 w 2402677"/>
                <a:gd name="connsiteY24" fmla="*/ 2566354 h 6778442"/>
                <a:gd name="connsiteX25" fmla="*/ 200059 w 2402677"/>
                <a:gd name="connsiteY25" fmla="*/ 2532673 h 6778442"/>
                <a:gd name="connsiteX26" fmla="*/ 197451 w 2402677"/>
                <a:gd name="connsiteY26" fmla="*/ 2502276 h 6778442"/>
                <a:gd name="connsiteX27" fmla="*/ 425619 w 2402677"/>
                <a:gd name="connsiteY27" fmla="*/ 2444405 h 6778442"/>
                <a:gd name="connsiteX28" fmla="*/ 795371 w 2402677"/>
                <a:gd name="connsiteY28" fmla="*/ 2101668 h 6778442"/>
                <a:gd name="connsiteX29" fmla="*/ 804814 w 2402677"/>
                <a:gd name="connsiteY29" fmla="*/ 1819290 h 6778442"/>
                <a:gd name="connsiteX30" fmla="*/ 783815 w 2402677"/>
                <a:gd name="connsiteY30" fmla="*/ 1529716 h 6778442"/>
                <a:gd name="connsiteX31" fmla="*/ 798824 w 2402677"/>
                <a:gd name="connsiteY31" fmla="*/ 1232998 h 6778442"/>
                <a:gd name="connsiteX32" fmla="*/ 952162 w 2402677"/>
                <a:gd name="connsiteY32" fmla="*/ 1013851 h 6778442"/>
                <a:gd name="connsiteX33" fmla="*/ 902084 w 2402677"/>
                <a:gd name="connsiteY33" fmla="*/ 906621 h 6778442"/>
                <a:gd name="connsiteX34" fmla="*/ 788001 w 2402677"/>
                <a:gd name="connsiteY34" fmla="*/ 846803 h 6778442"/>
                <a:gd name="connsiteX35" fmla="*/ 764982 w 2402677"/>
                <a:gd name="connsiteY35" fmla="*/ 669508 h 6778442"/>
                <a:gd name="connsiteX36" fmla="*/ 726305 w 2402677"/>
                <a:gd name="connsiteY36" fmla="*/ 579019 h 6778442"/>
                <a:gd name="connsiteX37" fmla="*/ 690154 w 2402677"/>
                <a:gd name="connsiteY37" fmla="*/ 450794 h 6778442"/>
                <a:gd name="connsiteX38" fmla="*/ 705667 w 2402677"/>
                <a:gd name="connsiteY38" fmla="*/ 312175 h 6778442"/>
                <a:gd name="connsiteX39" fmla="*/ 719173 w 2402677"/>
                <a:gd name="connsiteY39" fmla="*/ 122849 h 6778442"/>
                <a:gd name="connsiteX40" fmla="*/ 794135 w 2402677"/>
                <a:gd name="connsiteY40" fmla="*/ 78381 h 6778442"/>
                <a:gd name="connsiteX41" fmla="*/ 925968 w 2402677"/>
                <a:gd name="connsiteY41" fmla="*/ 16972 h 6778442"/>
                <a:gd name="connsiteX42" fmla="*/ 1183072 w 2402677"/>
                <a:gd name="connsiteY42" fmla="*/ 5716 h 6778442"/>
                <a:gd name="connsiteX43" fmla="*/ 1328773 w 2402677"/>
                <a:gd name="connsiteY43" fmla="*/ 96654 h 6778442"/>
                <a:gd name="connsiteX44" fmla="*/ 1382591 w 2402677"/>
                <a:gd name="connsiteY44" fmla="*/ 237780 h 6778442"/>
                <a:gd name="connsiteX45" fmla="*/ 1379344 w 2402677"/>
                <a:gd name="connsiteY45" fmla="*/ 421352 h 6778442"/>
                <a:gd name="connsiteX46" fmla="*/ 1377684 w 2402677"/>
                <a:gd name="connsiteY46" fmla="*/ 630470 h 6778442"/>
                <a:gd name="connsiteX47" fmla="*/ 1421485 w 2402677"/>
                <a:gd name="connsiteY47" fmla="*/ 786189 h 6778442"/>
                <a:gd name="connsiteX48" fmla="*/ 1657385 w 2402677"/>
                <a:gd name="connsiteY48" fmla="*/ 865798 h 6778442"/>
                <a:gd name="connsiteX49" fmla="*/ 1839792 w 2402677"/>
                <a:gd name="connsiteY49" fmla="*/ 990544 h 6778442"/>
                <a:gd name="connsiteX50" fmla="*/ 1984399 w 2402677"/>
                <a:gd name="connsiteY50" fmla="*/ 1211134 h 6778442"/>
                <a:gd name="connsiteX51" fmla="*/ 2208813 w 2402677"/>
                <a:gd name="connsiteY51" fmla="*/ 1685724 h 6778442"/>
                <a:gd name="connsiteX52" fmla="*/ 2301466 w 2402677"/>
                <a:gd name="connsiteY52" fmla="*/ 1887697 h 6778442"/>
                <a:gd name="connsiteX53" fmla="*/ 2363380 w 2402677"/>
                <a:gd name="connsiteY53" fmla="*/ 2138667 h 6778442"/>
                <a:gd name="connsiteX54" fmla="*/ 2288621 w 2402677"/>
                <a:gd name="connsiteY54" fmla="*/ 2667377 h 6778442"/>
                <a:gd name="connsiteX55" fmla="*/ 2217111 w 2402677"/>
                <a:gd name="connsiteY55" fmla="*/ 2958682 h 6778442"/>
                <a:gd name="connsiteX56" fmla="*/ 2135211 w 2402677"/>
                <a:gd name="connsiteY56" fmla="*/ 3033727 h 6778442"/>
                <a:gd name="connsiteX57" fmla="*/ 2136726 w 2402677"/>
                <a:gd name="connsiteY57" fmla="*/ 3110072 h 6778442"/>
                <a:gd name="connsiteX58" fmla="*/ 2070556 w 2402677"/>
                <a:gd name="connsiteY58" fmla="*/ 3399142 h 6778442"/>
                <a:gd name="connsiteX59" fmla="*/ 1948391 w 2402677"/>
                <a:gd name="connsiteY59" fmla="*/ 3752794 h 6778442"/>
                <a:gd name="connsiteX60" fmla="*/ 1805373 w 2402677"/>
                <a:gd name="connsiteY60" fmla="*/ 4168429 h 6778442"/>
                <a:gd name="connsiteX61" fmla="*/ 1728234 w 2402677"/>
                <a:gd name="connsiteY61" fmla="*/ 4511979 h 6778442"/>
                <a:gd name="connsiteX62" fmla="*/ 1820597 w 2402677"/>
                <a:gd name="connsiteY62" fmla="*/ 4659761 h 6778442"/>
                <a:gd name="connsiteX63" fmla="*/ 2069979 w 2402677"/>
                <a:gd name="connsiteY63" fmla="*/ 5075397 h 6778442"/>
                <a:gd name="connsiteX64" fmla="*/ 2236234 w 2402677"/>
                <a:gd name="connsiteY64" fmla="*/ 5481797 h 6778442"/>
                <a:gd name="connsiteX65" fmla="*/ 2347070 w 2402677"/>
                <a:gd name="connsiteY65" fmla="*/ 5786597 h 6778442"/>
                <a:gd name="connsiteX66" fmla="*/ 2402488 w 2402677"/>
                <a:gd name="connsiteY66" fmla="*/ 6119106 h 6778442"/>
                <a:gd name="connsiteX67" fmla="*/ 2365543 w 2402677"/>
                <a:gd name="connsiteY67" fmla="*/ 6266888 h 6778442"/>
                <a:gd name="connsiteX68" fmla="*/ 2374202 w 2402677"/>
                <a:gd name="connsiteY68" fmla="*/ 6347706 h 6778442"/>
                <a:gd name="connsiteX69" fmla="*/ 2282416 w 2402677"/>
                <a:gd name="connsiteY69" fmla="*/ 6377725 h 6778442"/>
                <a:gd name="connsiteX70" fmla="*/ 2236234 w 2402677"/>
                <a:gd name="connsiteY70" fmla="*/ 6460852 h 6778442"/>
                <a:gd name="connsiteX71" fmla="*/ 2190052 w 2402677"/>
                <a:gd name="connsiteY71" fmla="*/ 6608634 h 6778442"/>
                <a:gd name="connsiteX72" fmla="*/ 2190052 w 2402677"/>
                <a:gd name="connsiteY72" fmla="*/ 6719470 h 6778442"/>
                <a:gd name="connsiteX73" fmla="*/ 1968379 w 2402677"/>
                <a:gd name="connsiteY73" fmla="*/ 6774888 h 6778442"/>
                <a:gd name="connsiteX74" fmla="*/ 1765179 w 2402677"/>
                <a:gd name="connsiteY74" fmla="*/ 6756415 h 6778442"/>
                <a:gd name="connsiteX75" fmla="*/ 1755943 w 2402677"/>
                <a:gd name="connsiteY75" fmla="*/ 6700997 h 6778442"/>
                <a:gd name="connsiteX76" fmla="*/ 1682052 w 2402677"/>
                <a:gd name="connsiteY76" fmla="*/ 6756415 h 6778442"/>
                <a:gd name="connsiteX77" fmla="*/ 1534270 w 2402677"/>
                <a:gd name="connsiteY77" fmla="*/ 6774888 h 6778442"/>
                <a:gd name="connsiteX78" fmla="*/ 1081688 w 2402677"/>
                <a:gd name="connsiteY78" fmla="*/ 6774888 h 6778442"/>
                <a:gd name="connsiteX79" fmla="*/ 1017034 w 2402677"/>
                <a:gd name="connsiteY79" fmla="*/ 6737943 h 6778442"/>
                <a:gd name="connsiteX80" fmla="*/ 1090925 w 2402677"/>
                <a:gd name="connsiteY80" fmla="*/ 6580925 h 6778442"/>
                <a:gd name="connsiteX81" fmla="*/ 1247943 w 2402677"/>
                <a:gd name="connsiteY81" fmla="*/ 6543979 h 6778442"/>
                <a:gd name="connsiteX82" fmla="*/ 1340306 w 2402677"/>
                <a:gd name="connsiteY82" fmla="*/ 6479325 h 6778442"/>
                <a:gd name="connsiteX83" fmla="*/ 1278538 w 2402677"/>
                <a:gd name="connsiteY83" fmla="*/ 6365602 h 6778442"/>
                <a:gd name="connsiteX0" fmla="*/ 1278538 w 2402677"/>
                <a:gd name="connsiteY0" fmla="*/ 6365602 h 6778442"/>
                <a:gd name="connsiteX1" fmla="*/ 1355604 w 2402677"/>
                <a:gd name="connsiteY1" fmla="*/ 6253034 h 6778442"/>
                <a:gd name="connsiteX2" fmla="*/ 1509447 w 2402677"/>
                <a:gd name="connsiteY2" fmla="*/ 6198193 h 6778442"/>
                <a:gd name="connsiteX3" fmla="*/ 1395725 w 2402677"/>
                <a:gd name="connsiteY3" fmla="*/ 5888197 h 6778442"/>
                <a:gd name="connsiteX4" fmla="*/ 1210997 w 2402677"/>
                <a:gd name="connsiteY4" fmla="*/ 5315543 h 6778442"/>
                <a:gd name="connsiteX5" fmla="*/ 924670 w 2402677"/>
                <a:gd name="connsiteY5" fmla="*/ 4705943 h 6778442"/>
                <a:gd name="connsiteX6" fmla="*/ 887725 w 2402677"/>
                <a:gd name="connsiteY6" fmla="*/ 4484270 h 6778442"/>
                <a:gd name="connsiteX7" fmla="*/ 947616 w 2402677"/>
                <a:gd name="connsiteY7" fmla="*/ 3984063 h 6778442"/>
                <a:gd name="connsiteX8" fmla="*/ 1090925 w 2402677"/>
                <a:gd name="connsiteY8" fmla="*/ 3200415 h 6778442"/>
                <a:gd name="connsiteX9" fmla="*/ 1093884 w 2402677"/>
                <a:gd name="connsiteY9" fmla="*/ 2601206 h 6778442"/>
                <a:gd name="connsiteX10" fmla="*/ 1008880 w 2402677"/>
                <a:gd name="connsiteY10" fmla="*/ 2349010 h 6778442"/>
                <a:gd name="connsiteX11" fmla="*/ 801999 w 2402677"/>
                <a:gd name="connsiteY11" fmla="*/ 2515842 h 6778442"/>
                <a:gd name="connsiteX12" fmla="*/ 433483 w 2402677"/>
                <a:gd name="connsiteY12" fmla="*/ 2673509 h 6778442"/>
                <a:gd name="connsiteX13" fmla="*/ 304834 w 2402677"/>
                <a:gd name="connsiteY13" fmla="*/ 2858905 h 6778442"/>
                <a:gd name="connsiteX14" fmla="*/ 186987 w 2402677"/>
                <a:gd name="connsiteY14" fmla="*/ 2955652 h 6778442"/>
                <a:gd name="connsiteX15" fmla="*/ 223644 w 2402677"/>
                <a:gd name="connsiteY15" fmla="*/ 2852537 h 6778442"/>
                <a:gd name="connsiteX16" fmla="*/ 91810 w 2402677"/>
                <a:gd name="connsiteY16" fmla="*/ 2914160 h 6778442"/>
                <a:gd name="connsiteX17" fmla="*/ 88140 w 2402677"/>
                <a:gd name="connsiteY17" fmla="*/ 2882717 h 6778442"/>
                <a:gd name="connsiteX18" fmla="*/ 185183 w 2402677"/>
                <a:gd name="connsiteY18" fmla="*/ 2771068 h 6778442"/>
                <a:gd name="connsiteX19" fmla="*/ 15971 w 2402677"/>
                <a:gd name="connsiteY19" fmla="*/ 2826558 h 6778442"/>
                <a:gd name="connsiteX20" fmla="*/ 21465 w 2402677"/>
                <a:gd name="connsiteY20" fmla="*/ 2782704 h 6778442"/>
                <a:gd name="connsiteX21" fmla="*/ 169164 w 2402677"/>
                <a:gd name="connsiteY21" fmla="*/ 2701435 h 6778442"/>
                <a:gd name="connsiteX22" fmla="*/ 19084 w 2402677"/>
                <a:gd name="connsiteY22" fmla="*/ 2708887 h 6778442"/>
                <a:gd name="connsiteX23" fmla="*/ 29610 w 2402677"/>
                <a:gd name="connsiteY23" fmla="*/ 2665933 h 6778442"/>
                <a:gd name="connsiteX24" fmla="*/ 256837 w 2402677"/>
                <a:gd name="connsiteY24" fmla="*/ 2566354 h 6778442"/>
                <a:gd name="connsiteX25" fmla="*/ 200059 w 2402677"/>
                <a:gd name="connsiteY25" fmla="*/ 2532673 h 6778442"/>
                <a:gd name="connsiteX26" fmla="*/ 197451 w 2402677"/>
                <a:gd name="connsiteY26" fmla="*/ 2502276 h 6778442"/>
                <a:gd name="connsiteX27" fmla="*/ 425619 w 2402677"/>
                <a:gd name="connsiteY27" fmla="*/ 2444405 h 6778442"/>
                <a:gd name="connsiteX28" fmla="*/ 795371 w 2402677"/>
                <a:gd name="connsiteY28" fmla="*/ 2101668 h 6778442"/>
                <a:gd name="connsiteX29" fmla="*/ 804814 w 2402677"/>
                <a:gd name="connsiteY29" fmla="*/ 1819290 h 6778442"/>
                <a:gd name="connsiteX30" fmla="*/ 783815 w 2402677"/>
                <a:gd name="connsiteY30" fmla="*/ 1529716 h 6778442"/>
                <a:gd name="connsiteX31" fmla="*/ 798824 w 2402677"/>
                <a:gd name="connsiteY31" fmla="*/ 1232998 h 6778442"/>
                <a:gd name="connsiteX32" fmla="*/ 952162 w 2402677"/>
                <a:gd name="connsiteY32" fmla="*/ 1013851 h 6778442"/>
                <a:gd name="connsiteX33" fmla="*/ 902084 w 2402677"/>
                <a:gd name="connsiteY33" fmla="*/ 906621 h 6778442"/>
                <a:gd name="connsiteX34" fmla="*/ 788001 w 2402677"/>
                <a:gd name="connsiteY34" fmla="*/ 846803 h 6778442"/>
                <a:gd name="connsiteX35" fmla="*/ 764982 w 2402677"/>
                <a:gd name="connsiteY35" fmla="*/ 669508 h 6778442"/>
                <a:gd name="connsiteX36" fmla="*/ 726305 w 2402677"/>
                <a:gd name="connsiteY36" fmla="*/ 579019 h 6778442"/>
                <a:gd name="connsiteX37" fmla="*/ 690154 w 2402677"/>
                <a:gd name="connsiteY37" fmla="*/ 450794 h 6778442"/>
                <a:gd name="connsiteX38" fmla="*/ 705667 w 2402677"/>
                <a:gd name="connsiteY38" fmla="*/ 312175 h 6778442"/>
                <a:gd name="connsiteX39" fmla="*/ 719173 w 2402677"/>
                <a:gd name="connsiteY39" fmla="*/ 122849 h 6778442"/>
                <a:gd name="connsiteX40" fmla="*/ 794135 w 2402677"/>
                <a:gd name="connsiteY40" fmla="*/ 78381 h 6778442"/>
                <a:gd name="connsiteX41" fmla="*/ 925968 w 2402677"/>
                <a:gd name="connsiteY41" fmla="*/ 16972 h 6778442"/>
                <a:gd name="connsiteX42" fmla="*/ 1183072 w 2402677"/>
                <a:gd name="connsiteY42" fmla="*/ 5716 h 6778442"/>
                <a:gd name="connsiteX43" fmla="*/ 1328773 w 2402677"/>
                <a:gd name="connsiteY43" fmla="*/ 96654 h 6778442"/>
                <a:gd name="connsiteX44" fmla="*/ 1382591 w 2402677"/>
                <a:gd name="connsiteY44" fmla="*/ 237780 h 6778442"/>
                <a:gd name="connsiteX45" fmla="*/ 1379344 w 2402677"/>
                <a:gd name="connsiteY45" fmla="*/ 421352 h 6778442"/>
                <a:gd name="connsiteX46" fmla="*/ 1377684 w 2402677"/>
                <a:gd name="connsiteY46" fmla="*/ 630470 h 6778442"/>
                <a:gd name="connsiteX47" fmla="*/ 1421485 w 2402677"/>
                <a:gd name="connsiteY47" fmla="*/ 786189 h 6778442"/>
                <a:gd name="connsiteX48" fmla="*/ 1657385 w 2402677"/>
                <a:gd name="connsiteY48" fmla="*/ 865798 h 6778442"/>
                <a:gd name="connsiteX49" fmla="*/ 1839792 w 2402677"/>
                <a:gd name="connsiteY49" fmla="*/ 990544 h 6778442"/>
                <a:gd name="connsiteX50" fmla="*/ 1984399 w 2402677"/>
                <a:gd name="connsiteY50" fmla="*/ 1211134 h 6778442"/>
                <a:gd name="connsiteX51" fmla="*/ 2208813 w 2402677"/>
                <a:gd name="connsiteY51" fmla="*/ 1685724 h 6778442"/>
                <a:gd name="connsiteX52" fmla="*/ 2301466 w 2402677"/>
                <a:gd name="connsiteY52" fmla="*/ 1887697 h 6778442"/>
                <a:gd name="connsiteX53" fmla="*/ 2363380 w 2402677"/>
                <a:gd name="connsiteY53" fmla="*/ 2138667 h 6778442"/>
                <a:gd name="connsiteX54" fmla="*/ 2288621 w 2402677"/>
                <a:gd name="connsiteY54" fmla="*/ 2667377 h 6778442"/>
                <a:gd name="connsiteX55" fmla="*/ 2217111 w 2402677"/>
                <a:gd name="connsiteY55" fmla="*/ 2958682 h 6778442"/>
                <a:gd name="connsiteX56" fmla="*/ 2135211 w 2402677"/>
                <a:gd name="connsiteY56" fmla="*/ 3033727 h 6778442"/>
                <a:gd name="connsiteX57" fmla="*/ 2136726 w 2402677"/>
                <a:gd name="connsiteY57" fmla="*/ 3110072 h 6778442"/>
                <a:gd name="connsiteX58" fmla="*/ 2070556 w 2402677"/>
                <a:gd name="connsiteY58" fmla="*/ 3399142 h 6778442"/>
                <a:gd name="connsiteX59" fmla="*/ 1948391 w 2402677"/>
                <a:gd name="connsiteY59" fmla="*/ 3752794 h 6778442"/>
                <a:gd name="connsiteX60" fmla="*/ 1805373 w 2402677"/>
                <a:gd name="connsiteY60" fmla="*/ 4168429 h 6778442"/>
                <a:gd name="connsiteX61" fmla="*/ 1728234 w 2402677"/>
                <a:gd name="connsiteY61" fmla="*/ 4511979 h 6778442"/>
                <a:gd name="connsiteX62" fmla="*/ 1820597 w 2402677"/>
                <a:gd name="connsiteY62" fmla="*/ 4659761 h 6778442"/>
                <a:gd name="connsiteX63" fmla="*/ 2069979 w 2402677"/>
                <a:gd name="connsiteY63" fmla="*/ 5075397 h 6778442"/>
                <a:gd name="connsiteX64" fmla="*/ 2236234 w 2402677"/>
                <a:gd name="connsiteY64" fmla="*/ 5481797 h 6778442"/>
                <a:gd name="connsiteX65" fmla="*/ 2347070 w 2402677"/>
                <a:gd name="connsiteY65" fmla="*/ 5786597 h 6778442"/>
                <a:gd name="connsiteX66" fmla="*/ 2402488 w 2402677"/>
                <a:gd name="connsiteY66" fmla="*/ 6119106 h 6778442"/>
                <a:gd name="connsiteX67" fmla="*/ 2365543 w 2402677"/>
                <a:gd name="connsiteY67" fmla="*/ 6266888 h 6778442"/>
                <a:gd name="connsiteX68" fmla="*/ 2374202 w 2402677"/>
                <a:gd name="connsiteY68" fmla="*/ 6347706 h 6778442"/>
                <a:gd name="connsiteX69" fmla="*/ 2282416 w 2402677"/>
                <a:gd name="connsiteY69" fmla="*/ 6377725 h 6778442"/>
                <a:gd name="connsiteX70" fmla="*/ 2236234 w 2402677"/>
                <a:gd name="connsiteY70" fmla="*/ 6460852 h 6778442"/>
                <a:gd name="connsiteX71" fmla="*/ 2190052 w 2402677"/>
                <a:gd name="connsiteY71" fmla="*/ 6608634 h 6778442"/>
                <a:gd name="connsiteX72" fmla="*/ 2190052 w 2402677"/>
                <a:gd name="connsiteY72" fmla="*/ 6719470 h 6778442"/>
                <a:gd name="connsiteX73" fmla="*/ 1968379 w 2402677"/>
                <a:gd name="connsiteY73" fmla="*/ 6774888 h 6778442"/>
                <a:gd name="connsiteX74" fmla="*/ 1765179 w 2402677"/>
                <a:gd name="connsiteY74" fmla="*/ 6756415 h 6778442"/>
                <a:gd name="connsiteX75" fmla="*/ 1755943 w 2402677"/>
                <a:gd name="connsiteY75" fmla="*/ 6700997 h 6778442"/>
                <a:gd name="connsiteX76" fmla="*/ 1682052 w 2402677"/>
                <a:gd name="connsiteY76" fmla="*/ 6756415 h 6778442"/>
                <a:gd name="connsiteX77" fmla="*/ 1534270 w 2402677"/>
                <a:gd name="connsiteY77" fmla="*/ 6774888 h 6778442"/>
                <a:gd name="connsiteX78" fmla="*/ 1081688 w 2402677"/>
                <a:gd name="connsiteY78" fmla="*/ 6774888 h 6778442"/>
                <a:gd name="connsiteX79" fmla="*/ 1017034 w 2402677"/>
                <a:gd name="connsiteY79" fmla="*/ 6737943 h 6778442"/>
                <a:gd name="connsiteX80" fmla="*/ 1090925 w 2402677"/>
                <a:gd name="connsiteY80" fmla="*/ 6580925 h 6778442"/>
                <a:gd name="connsiteX81" fmla="*/ 1247943 w 2402677"/>
                <a:gd name="connsiteY81" fmla="*/ 6543979 h 6778442"/>
                <a:gd name="connsiteX82" fmla="*/ 1340306 w 2402677"/>
                <a:gd name="connsiteY82" fmla="*/ 6479325 h 6778442"/>
                <a:gd name="connsiteX83" fmla="*/ 1278538 w 2402677"/>
                <a:gd name="connsiteY83" fmla="*/ 6365602 h 6778442"/>
                <a:gd name="connsiteX0" fmla="*/ 1278538 w 2402677"/>
                <a:gd name="connsiteY0" fmla="*/ 6365602 h 6778442"/>
                <a:gd name="connsiteX1" fmla="*/ 1355604 w 2402677"/>
                <a:gd name="connsiteY1" fmla="*/ 6253034 h 6778442"/>
                <a:gd name="connsiteX2" fmla="*/ 1509447 w 2402677"/>
                <a:gd name="connsiteY2" fmla="*/ 6198193 h 6778442"/>
                <a:gd name="connsiteX3" fmla="*/ 1395725 w 2402677"/>
                <a:gd name="connsiteY3" fmla="*/ 5888197 h 6778442"/>
                <a:gd name="connsiteX4" fmla="*/ 1210997 w 2402677"/>
                <a:gd name="connsiteY4" fmla="*/ 5315543 h 6778442"/>
                <a:gd name="connsiteX5" fmla="*/ 924670 w 2402677"/>
                <a:gd name="connsiteY5" fmla="*/ 4705943 h 6778442"/>
                <a:gd name="connsiteX6" fmla="*/ 887725 w 2402677"/>
                <a:gd name="connsiteY6" fmla="*/ 4484270 h 6778442"/>
                <a:gd name="connsiteX7" fmla="*/ 947616 w 2402677"/>
                <a:gd name="connsiteY7" fmla="*/ 3984063 h 6778442"/>
                <a:gd name="connsiteX8" fmla="*/ 1090925 w 2402677"/>
                <a:gd name="connsiteY8" fmla="*/ 3200415 h 6778442"/>
                <a:gd name="connsiteX9" fmla="*/ 1093884 w 2402677"/>
                <a:gd name="connsiteY9" fmla="*/ 2601206 h 6778442"/>
                <a:gd name="connsiteX10" fmla="*/ 1008880 w 2402677"/>
                <a:gd name="connsiteY10" fmla="*/ 2349010 h 6778442"/>
                <a:gd name="connsiteX11" fmla="*/ 801999 w 2402677"/>
                <a:gd name="connsiteY11" fmla="*/ 2515842 h 6778442"/>
                <a:gd name="connsiteX12" fmla="*/ 440627 w 2402677"/>
                <a:gd name="connsiteY12" fmla="*/ 2680653 h 6778442"/>
                <a:gd name="connsiteX13" fmla="*/ 304834 w 2402677"/>
                <a:gd name="connsiteY13" fmla="*/ 2858905 h 6778442"/>
                <a:gd name="connsiteX14" fmla="*/ 186987 w 2402677"/>
                <a:gd name="connsiteY14" fmla="*/ 2955652 h 6778442"/>
                <a:gd name="connsiteX15" fmla="*/ 223644 w 2402677"/>
                <a:gd name="connsiteY15" fmla="*/ 2852537 h 6778442"/>
                <a:gd name="connsiteX16" fmla="*/ 91810 w 2402677"/>
                <a:gd name="connsiteY16" fmla="*/ 2914160 h 6778442"/>
                <a:gd name="connsiteX17" fmla="*/ 88140 w 2402677"/>
                <a:gd name="connsiteY17" fmla="*/ 2882717 h 6778442"/>
                <a:gd name="connsiteX18" fmla="*/ 185183 w 2402677"/>
                <a:gd name="connsiteY18" fmla="*/ 2771068 h 6778442"/>
                <a:gd name="connsiteX19" fmla="*/ 15971 w 2402677"/>
                <a:gd name="connsiteY19" fmla="*/ 2826558 h 6778442"/>
                <a:gd name="connsiteX20" fmla="*/ 21465 w 2402677"/>
                <a:gd name="connsiteY20" fmla="*/ 2782704 h 6778442"/>
                <a:gd name="connsiteX21" fmla="*/ 169164 w 2402677"/>
                <a:gd name="connsiteY21" fmla="*/ 2701435 h 6778442"/>
                <a:gd name="connsiteX22" fmla="*/ 19084 w 2402677"/>
                <a:gd name="connsiteY22" fmla="*/ 2708887 h 6778442"/>
                <a:gd name="connsiteX23" fmla="*/ 29610 w 2402677"/>
                <a:gd name="connsiteY23" fmla="*/ 2665933 h 6778442"/>
                <a:gd name="connsiteX24" fmla="*/ 256837 w 2402677"/>
                <a:gd name="connsiteY24" fmla="*/ 2566354 h 6778442"/>
                <a:gd name="connsiteX25" fmla="*/ 200059 w 2402677"/>
                <a:gd name="connsiteY25" fmla="*/ 2532673 h 6778442"/>
                <a:gd name="connsiteX26" fmla="*/ 197451 w 2402677"/>
                <a:gd name="connsiteY26" fmla="*/ 2502276 h 6778442"/>
                <a:gd name="connsiteX27" fmla="*/ 425619 w 2402677"/>
                <a:gd name="connsiteY27" fmla="*/ 2444405 h 6778442"/>
                <a:gd name="connsiteX28" fmla="*/ 795371 w 2402677"/>
                <a:gd name="connsiteY28" fmla="*/ 2101668 h 6778442"/>
                <a:gd name="connsiteX29" fmla="*/ 804814 w 2402677"/>
                <a:gd name="connsiteY29" fmla="*/ 1819290 h 6778442"/>
                <a:gd name="connsiteX30" fmla="*/ 783815 w 2402677"/>
                <a:gd name="connsiteY30" fmla="*/ 1529716 h 6778442"/>
                <a:gd name="connsiteX31" fmla="*/ 798824 w 2402677"/>
                <a:gd name="connsiteY31" fmla="*/ 1232998 h 6778442"/>
                <a:gd name="connsiteX32" fmla="*/ 952162 w 2402677"/>
                <a:gd name="connsiteY32" fmla="*/ 1013851 h 6778442"/>
                <a:gd name="connsiteX33" fmla="*/ 902084 w 2402677"/>
                <a:gd name="connsiteY33" fmla="*/ 906621 h 6778442"/>
                <a:gd name="connsiteX34" fmla="*/ 788001 w 2402677"/>
                <a:gd name="connsiteY34" fmla="*/ 846803 h 6778442"/>
                <a:gd name="connsiteX35" fmla="*/ 764982 w 2402677"/>
                <a:gd name="connsiteY35" fmla="*/ 669508 h 6778442"/>
                <a:gd name="connsiteX36" fmla="*/ 726305 w 2402677"/>
                <a:gd name="connsiteY36" fmla="*/ 579019 h 6778442"/>
                <a:gd name="connsiteX37" fmla="*/ 690154 w 2402677"/>
                <a:gd name="connsiteY37" fmla="*/ 450794 h 6778442"/>
                <a:gd name="connsiteX38" fmla="*/ 705667 w 2402677"/>
                <a:gd name="connsiteY38" fmla="*/ 312175 h 6778442"/>
                <a:gd name="connsiteX39" fmla="*/ 719173 w 2402677"/>
                <a:gd name="connsiteY39" fmla="*/ 122849 h 6778442"/>
                <a:gd name="connsiteX40" fmla="*/ 794135 w 2402677"/>
                <a:gd name="connsiteY40" fmla="*/ 78381 h 6778442"/>
                <a:gd name="connsiteX41" fmla="*/ 925968 w 2402677"/>
                <a:gd name="connsiteY41" fmla="*/ 16972 h 6778442"/>
                <a:gd name="connsiteX42" fmla="*/ 1183072 w 2402677"/>
                <a:gd name="connsiteY42" fmla="*/ 5716 h 6778442"/>
                <a:gd name="connsiteX43" fmla="*/ 1328773 w 2402677"/>
                <a:gd name="connsiteY43" fmla="*/ 96654 h 6778442"/>
                <a:gd name="connsiteX44" fmla="*/ 1382591 w 2402677"/>
                <a:gd name="connsiteY44" fmla="*/ 237780 h 6778442"/>
                <a:gd name="connsiteX45" fmla="*/ 1379344 w 2402677"/>
                <a:gd name="connsiteY45" fmla="*/ 421352 h 6778442"/>
                <a:gd name="connsiteX46" fmla="*/ 1377684 w 2402677"/>
                <a:gd name="connsiteY46" fmla="*/ 630470 h 6778442"/>
                <a:gd name="connsiteX47" fmla="*/ 1421485 w 2402677"/>
                <a:gd name="connsiteY47" fmla="*/ 786189 h 6778442"/>
                <a:gd name="connsiteX48" fmla="*/ 1657385 w 2402677"/>
                <a:gd name="connsiteY48" fmla="*/ 865798 h 6778442"/>
                <a:gd name="connsiteX49" fmla="*/ 1839792 w 2402677"/>
                <a:gd name="connsiteY49" fmla="*/ 990544 h 6778442"/>
                <a:gd name="connsiteX50" fmla="*/ 1984399 w 2402677"/>
                <a:gd name="connsiteY50" fmla="*/ 1211134 h 6778442"/>
                <a:gd name="connsiteX51" fmla="*/ 2208813 w 2402677"/>
                <a:gd name="connsiteY51" fmla="*/ 1685724 h 6778442"/>
                <a:gd name="connsiteX52" fmla="*/ 2301466 w 2402677"/>
                <a:gd name="connsiteY52" fmla="*/ 1887697 h 6778442"/>
                <a:gd name="connsiteX53" fmla="*/ 2363380 w 2402677"/>
                <a:gd name="connsiteY53" fmla="*/ 2138667 h 6778442"/>
                <a:gd name="connsiteX54" fmla="*/ 2288621 w 2402677"/>
                <a:gd name="connsiteY54" fmla="*/ 2667377 h 6778442"/>
                <a:gd name="connsiteX55" fmla="*/ 2217111 w 2402677"/>
                <a:gd name="connsiteY55" fmla="*/ 2958682 h 6778442"/>
                <a:gd name="connsiteX56" fmla="*/ 2135211 w 2402677"/>
                <a:gd name="connsiteY56" fmla="*/ 3033727 h 6778442"/>
                <a:gd name="connsiteX57" fmla="*/ 2136726 w 2402677"/>
                <a:gd name="connsiteY57" fmla="*/ 3110072 h 6778442"/>
                <a:gd name="connsiteX58" fmla="*/ 2070556 w 2402677"/>
                <a:gd name="connsiteY58" fmla="*/ 3399142 h 6778442"/>
                <a:gd name="connsiteX59" fmla="*/ 1948391 w 2402677"/>
                <a:gd name="connsiteY59" fmla="*/ 3752794 h 6778442"/>
                <a:gd name="connsiteX60" fmla="*/ 1805373 w 2402677"/>
                <a:gd name="connsiteY60" fmla="*/ 4168429 h 6778442"/>
                <a:gd name="connsiteX61" fmla="*/ 1728234 w 2402677"/>
                <a:gd name="connsiteY61" fmla="*/ 4511979 h 6778442"/>
                <a:gd name="connsiteX62" fmla="*/ 1820597 w 2402677"/>
                <a:gd name="connsiteY62" fmla="*/ 4659761 h 6778442"/>
                <a:gd name="connsiteX63" fmla="*/ 2069979 w 2402677"/>
                <a:gd name="connsiteY63" fmla="*/ 5075397 h 6778442"/>
                <a:gd name="connsiteX64" fmla="*/ 2236234 w 2402677"/>
                <a:gd name="connsiteY64" fmla="*/ 5481797 h 6778442"/>
                <a:gd name="connsiteX65" fmla="*/ 2347070 w 2402677"/>
                <a:gd name="connsiteY65" fmla="*/ 5786597 h 6778442"/>
                <a:gd name="connsiteX66" fmla="*/ 2402488 w 2402677"/>
                <a:gd name="connsiteY66" fmla="*/ 6119106 h 6778442"/>
                <a:gd name="connsiteX67" fmla="*/ 2365543 w 2402677"/>
                <a:gd name="connsiteY67" fmla="*/ 6266888 h 6778442"/>
                <a:gd name="connsiteX68" fmla="*/ 2374202 w 2402677"/>
                <a:gd name="connsiteY68" fmla="*/ 6347706 h 6778442"/>
                <a:gd name="connsiteX69" fmla="*/ 2282416 w 2402677"/>
                <a:gd name="connsiteY69" fmla="*/ 6377725 h 6778442"/>
                <a:gd name="connsiteX70" fmla="*/ 2236234 w 2402677"/>
                <a:gd name="connsiteY70" fmla="*/ 6460852 h 6778442"/>
                <a:gd name="connsiteX71" fmla="*/ 2190052 w 2402677"/>
                <a:gd name="connsiteY71" fmla="*/ 6608634 h 6778442"/>
                <a:gd name="connsiteX72" fmla="*/ 2190052 w 2402677"/>
                <a:gd name="connsiteY72" fmla="*/ 6719470 h 6778442"/>
                <a:gd name="connsiteX73" fmla="*/ 1968379 w 2402677"/>
                <a:gd name="connsiteY73" fmla="*/ 6774888 h 6778442"/>
                <a:gd name="connsiteX74" fmla="*/ 1765179 w 2402677"/>
                <a:gd name="connsiteY74" fmla="*/ 6756415 h 6778442"/>
                <a:gd name="connsiteX75" fmla="*/ 1755943 w 2402677"/>
                <a:gd name="connsiteY75" fmla="*/ 6700997 h 6778442"/>
                <a:gd name="connsiteX76" fmla="*/ 1682052 w 2402677"/>
                <a:gd name="connsiteY76" fmla="*/ 6756415 h 6778442"/>
                <a:gd name="connsiteX77" fmla="*/ 1534270 w 2402677"/>
                <a:gd name="connsiteY77" fmla="*/ 6774888 h 6778442"/>
                <a:gd name="connsiteX78" fmla="*/ 1081688 w 2402677"/>
                <a:gd name="connsiteY78" fmla="*/ 6774888 h 6778442"/>
                <a:gd name="connsiteX79" fmla="*/ 1017034 w 2402677"/>
                <a:gd name="connsiteY79" fmla="*/ 6737943 h 6778442"/>
                <a:gd name="connsiteX80" fmla="*/ 1090925 w 2402677"/>
                <a:gd name="connsiteY80" fmla="*/ 6580925 h 6778442"/>
                <a:gd name="connsiteX81" fmla="*/ 1247943 w 2402677"/>
                <a:gd name="connsiteY81" fmla="*/ 6543979 h 6778442"/>
                <a:gd name="connsiteX82" fmla="*/ 1340306 w 2402677"/>
                <a:gd name="connsiteY82" fmla="*/ 6479325 h 6778442"/>
                <a:gd name="connsiteX83" fmla="*/ 1278538 w 2402677"/>
                <a:gd name="connsiteY83" fmla="*/ 6365602 h 6778442"/>
                <a:gd name="connsiteX0" fmla="*/ 1278538 w 2402677"/>
                <a:gd name="connsiteY0" fmla="*/ 6365602 h 6778442"/>
                <a:gd name="connsiteX1" fmla="*/ 1355604 w 2402677"/>
                <a:gd name="connsiteY1" fmla="*/ 6253034 h 6778442"/>
                <a:gd name="connsiteX2" fmla="*/ 1509447 w 2402677"/>
                <a:gd name="connsiteY2" fmla="*/ 6198193 h 6778442"/>
                <a:gd name="connsiteX3" fmla="*/ 1395725 w 2402677"/>
                <a:gd name="connsiteY3" fmla="*/ 5888197 h 6778442"/>
                <a:gd name="connsiteX4" fmla="*/ 1210997 w 2402677"/>
                <a:gd name="connsiteY4" fmla="*/ 5315543 h 6778442"/>
                <a:gd name="connsiteX5" fmla="*/ 924670 w 2402677"/>
                <a:gd name="connsiteY5" fmla="*/ 4705943 h 6778442"/>
                <a:gd name="connsiteX6" fmla="*/ 887725 w 2402677"/>
                <a:gd name="connsiteY6" fmla="*/ 4484270 h 6778442"/>
                <a:gd name="connsiteX7" fmla="*/ 947616 w 2402677"/>
                <a:gd name="connsiteY7" fmla="*/ 3984063 h 6778442"/>
                <a:gd name="connsiteX8" fmla="*/ 1090925 w 2402677"/>
                <a:gd name="connsiteY8" fmla="*/ 3200415 h 6778442"/>
                <a:gd name="connsiteX9" fmla="*/ 1093884 w 2402677"/>
                <a:gd name="connsiteY9" fmla="*/ 2601206 h 6778442"/>
                <a:gd name="connsiteX10" fmla="*/ 1008880 w 2402677"/>
                <a:gd name="connsiteY10" fmla="*/ 2349010 h 6778442"/>
                <a:gd name="connsiteX11" fmla="*/ 801999 w 2402677"/>
                <a:gd name="connsiteY11" fmla="*/ 2515842 h 6778442"/>
                <a:gd name="connsiteX12" fmla="*/ 440627 w 2402677"/>
                <a:gd name="connsiteY12" fmla="*/ 2680653 h 6778442"/>
                <a:gd name="connsiteX13" fmla="*/ 304834 w 2402677"/>
                <a:gd name="connsiteY13" fmla="*/ 2858905 h 6778442"/>
                <a:gd name="connsiteX14" fmla="*/ 186987 w 2402677"/>
                <a:gd name="connsiteY14" fmla="*/ 2955652 h 6778442"/>
                <a:gd name="connsiteX15" fmla="*/ 223644 w 2402677"/>
                <a:gd name="connsiteY15" fmla="*/ 2852537 h 6778442"/>
                <a:gd name="connsiteX16" fmla="*/ 91810 w 2402677"/>
                <a:gd name="connsiteY16" fmla="*/ 2914160 h 6778442"/>
                <a:gd name="connsiteX17" fmla="*/ 88140 w 2402677"/>
                <a:gd name="connsiteY17" fmla="*/ 2882717 h 6778442"/>
                <a:gd name="connsiteX18" fmla="*/ 185183 w 2402677"/>
                <a:gd name="connsiteY18" fmla="*/ 2771068 h 6778442"/>
                <a:gd name="connsiteX19" fmla="*/ 15971 w 2402677"/>
                <a:gd name="connsiteY19" fmla="*/ 2826558 h 6778442"/>
                <a:gd name="connsiteX20" fmla="*/ 21465 w 2402677"/>
                <a:gd name="connsiteY20" fmla="*/ 2782704 h 6778442"/>
                <a:gd name="connsiteX21" fmla="*/ 169164 w 2402677"/>
                <a:gd name="connsiteY21" fmla="*/ 2701435 h 6778442"/>
                <a:gd name="connsiteX22" fmla="*/ 19084 w 2402677"/>
                <a:gd name="connsiteY22" fmla="*/ 2708887 h 6778442"/>
                <a:gd name="connsiteX23" fmla="*/ 29610 w 2402677"/>
                <a:gd name="connsiteY23" fmla="*/ 2665933 h 6778442"/>
                <a:gd name="connsiteX24" fmla="*/ 256837 w 2402677"/>
                <a:gd name="connsiteY24" fmla="*/ 2566354 h 6778442"/>
                <a:gd name="connsiteX25" fmla="*/ 200059 w 2402677"/>
                <a:gd name="connsiteY25" fmla="*/ 2532673 h 6778442"/>
                <a:gd name="connsiteX26" fmla="*/ 197451 w 2402677"/>
                <a:gd name="connsiteY26" fmla="*/ 2502276 h 6778442"/>
                <a:gd name="connsiteX27" fmla="*/ 425619 w 2402677"/>
                <a:gd name="connsiteY27" fmla="*/ 2444405 h 6778442"/>
                <a:gd name="connsiteX28" fmla="*/ 795371 w 2402677"/>
                <a:gd name="connsiteY28" fmla="*/ 2101668 h 6778442"/>
                <a:gd name="connsiteX29" fmla="*/ 804814 w 2402677"/>
                <a:gd name="connsiteY29" fmla="*/ 1819290 h 6778442"/>
                <a:gd name="connsiteX30" fmla="*/ 783815 w 2402677"/>
                <a:gd name="connsiteY30" fmla="*/ 1529716 h 6778442"/>
                <a:gd name="connsiteX31" fmla="*/ 798824 w 2402677"/>
                <a:gd name="connsiteY31" fmla="*/ 1232998 h 6778442"/>
                <a:gd name="connsiteX32" fmla="*/ 952162 w 2402677"/>
                <a:gd name="connsiteY32" fmla="*/ 1013851 h 6778442"/>
                <a:gd name="connsiteX33" fmla="*/ 902084 w 2402677"/>
                <a:gd name="connsiteY33" fmla="*/ 906621 h 6778442"/>
                <a:gd name="connsiteX34" fmla="*/ 788001 w 2402677"/>
                <a:gd name="connsiteY34" fmla="*/ 846803 h 6778442"/>
                <a:gd name="connsiteX35" fmla="*/ 764982 w 2402677"/>
                <a:gd name="connsiteY35" fmla="*/ 669508 h 6778442"/>
                <a:gd name="connsiteX36" fmla="*/ 726305 w 2402677"/>
                <a:gd name="connsiteY36" fmla="*/ 579019 h 6778442"/>
                <a:gd name="connsiteX37" fmla="*/ 690154 w 2402677"/>
                <a:gd name="connsiteY37" fmla="*/ 450794 h 6778442"/>
                <a:gd name="connsiteX38" fmla="*/ 705667 w 2402677"/>
                <a:gd name="connsiteY38" fmla="*/ 312175 h 6778442"/>
                <a:gd name="connsiteX39" fmla="*/ 719173 w 2402677"/>
                <a:gd name="connsiteY39" fmla="*/ 122849 h 6778442"/>
                <a:gd name="connsiteX40" fmla="*/ 794135 w 2402677"/>
                <a:gd name="connsiteY40" fmla="*/ 78381 h 6778442"/>
                <a:gd name="connsiteX41" fmla="*/ 925968 w 2402677"/>
                <a:gd name="connsiteY41" fmla="*/ 16972 h 6778442"/>
                <a:gd name="connsiteX42" fmla="*/ 1183072 w 2402677"/>
                <a:gd name="connsiteY42" fmla="*/ 5716 h 6778442"/>
                <a:gd name="connsiteX43" fmla="*/ 1328773 w 2402677"/>
                <a:gd name="connsiteY43" fmla="*/ 96654 h 6778442"/>
                <a:gd name="connsiteX44" fmla="*/ 1382591 w 2402677"/>
                <a:gd name="connsiteY44" fmla="*/ 237780 h 6778442"/>
                <a:gd name="connsiteX45" fmla="*/ 1379344 w 2402677"/>
                <a:gd name="connsiteY45" fmla="*/ 421352 h 6778442"/>
                <a:gd name="connsiteX46" fmla="*/ 1377684 w 2402677"/>
                <a:gd name="connsiteY46" fmla="*/ 630470 h 6778442"/>
                <a:gd name="connsiteX47" fmla="*/ 1421485 w 2402677"/>
                <a:gd name="connsiteY47" fmla="*/ 786189 h 6778442"/>
                <a:gd name="connsiteX48" fmla="*/ 1657385 w 2402677"/>
                <a:gd name="connsiteY48" fmla="*/ 865798 h 6778442"/>
                <a:gd name="connsiteX49" fmla="*/ 1839792 w 2402677"/>
                <a:gd name="connsiteY49" fmla="*/ 990544 h 6778442"/>
                <a:gd name="connsiteX50" fmla="*/ 1984399 w 2402677"/>
                <a:gd name="connsiteY50" fmla="*/ 1211134 h 6778442"/>
                <a:gd name="connsiteX51" fmla="*/ 2208813 w 2402677"/>
                <a:gd name="connsiteY51" fmla="*/ 1685724 h 6778442"/>
                <a:gd name="connsiteX52" fmla="*/ 2301466 w 2402677"/>
                <a:gd name="connsiteY52" fmla="*/ 1887697 h 6778442"/>
                <a:gd name="connsiteX53" fmla="*/ 2363380 w 2402677"/>
                <a:gd name="connsiteY53" fmla="*/ 2138667 h 6778442"/>
                <a:gd name="connsiteX54" fmla="*/ 2288621 w 2402677"/>
                <a:gd name="connsiteY54" fmla="*/ 2667377 h 6778442"/>
                <a:gd name="connsiteX55" fmla="*/ 2217111 w 2402677"/>
                <a:gd name="connsiteY55" fmla="*/ 2958682 h 6778442"/>
                <a:gd name="connsiteX56" fmla="*/ 2135211 w 2402677"/>
                <a:gd name="connsiteY56" fmla="*/ 3033727 h 6778442"/>
                <a:gd name="connsiteX57" fmla="*/ 2136726 w 2402677"/>
                <a:gd name="connsiteY57" fmla="*/ 3110072 h 6778442"/>
                <a:gd name="connsiteX58" fmla="*/ 2070556 w 2402677"/>
                <a:gd name="connsiteY58" fmla="*/ 3399142 h 6778442"/>
                <a:gd name="connsiteX59" fmla="*/ 1948391 w 2402677"/>
                <a:gd name="connsiteY59" fmla="*/ 3752794 h 6778442"/>
                <a:gd name="connsiteX60" fmla="*/ 1805373 w 2402677"/>
                <a:gd name="connsiteY60" fmla="*/ 4168429 h 6778442"/>
                <a:gd name="connsiteX61" fmla="*/ 1728234 w 2402677"/>
                <a:gd name="connsiteY61" fmla="*/ 4511979 h 6778442"/>
                <a:gd name="connsiteX62" fmla="*/ 1820597 w 2402677"/>
                <a:gd name="connsiteY62" fmla="*/ 4659761 h 6778442"/>
                <a:gd name="connsiteX63" fmla="*/ 2069979 w 2402677"/>
                <a:gd name="connsiteY63" fmla="*/ 5075397 h 6778442"/>
                <a:gd name="connsiteX64" fmla="*/ 2236234 w 2402677"/>
                <a:gd name="connsiteY64" fmla="*/ 5481797 h 6778442"/>
                <a:gd name="connsiteX65" fmla="*/ 2347070 w 2402677"/>
                <a:gd name="connsiteY65" fmla="*/ 5786597 h 6778442"/>
                <a:gd name="connsiteX66" fmla="*/ 2402488 w 2402677"/>
                <a:gd name="connsiteY66" fmla="*/ 6119106 h 6778442"/>
                <a:gd name="connsiteX67" fmla="*/ 2365543 w 2402677"/>
                <a:gd name="connsiteY67" fmla="*/ 6266888 h 6778442"/>
                <a:gd name="connsiteX68" fmla="*/ 2374202 w 2402677"/>
                <a:gd name="connsiteY68" fmla="*/ 6347706 h 6778442"/>
                <a:gd name="connsiteX69" fmla="*/ 2282416 w 2402677"/>
                <a:gd name="connsiteY69" fmla="*/ 6377725 h 6778442"/>
                <a:gd name="connsiteX70" fmla="*/ 2236234 w 2402677"/>
                <a:gd name="connsiteY70" fmla="*/ 6460852 h 6778442"/>
                <a:gd name="connsiteX71" fmla="*/ 2190052 w 2402677"/>
                <a:gd name="connsiteY71" fmla="*/ 6608634 h 6778442"/>
                <a:gd name="connsiteX72" fmla="*/ 2190052 w 2402677"/>
                <a:gd name="connsiteY72" fmla="*/ 6719470 h 6778442"/>
                <a:gd name="connsiteX73" fmla="*/ 1968379 w 2402677"/>
                <a:gd name="connsiteY73" fmla="*/ 6774888 h 6778442"/>
                <a:gd name="connsiteX74" fmla="*/ 1765179 w 2402677"/>
                <a:gd name="connsiteY74" fmla="*/ 6756415 h 6778442"/>
                <a:gd name="connsiteX75" fmla="*/ 1755943 w 2402677"/>
                <a:gd name="connsiteY75" fmla="*/ 6700997 h 6778442"/>
                <a:gd name="connsiteX76" fmla="*/ 1682052 w 2402677"/>
                <a:gd name="connsiteY76" fmla="*/ 6756415 h 6778442"/>
                <a:gd name="connsiteX77" fmla="*/ 1534270 w 2402677"/>
                <a:gd name="connsiteY77" fmla="*/ 6774888 h 6778442"/>
                <a:gd name="connsiteX78" fmla="*/ 1081688 w 2402677"/>
                <a:gd name="connsiteY78" fmla="*/ 6774888 h 6778442"/>
                <a:gd name="connsiteX79" fmla="*/ 1017034 w 2402677"/>
                <a:gd name="connsiteY79" fmla="*/ 6737943 h 6778442"/>
                <a:gd name="connsiteX80" fmla="*/ 1090925 w 2402677"/>
                <a:gd name="connsiteY80" fmla="*/ 6580925 h 6778442"/>
                <a:gd name="connsiteX81" fmla="*/ 1247943 w 2402677"/>
                <a:gd name="connsiteY81" fmla="*/ 6543979 h 6778442"/>
                <a:gd name="connsiteX82" fmla="*/ 1340306 w 2402677"/>
                <a:gd name="connsiteY82" fmla="*/ 6479325 h 6778442"/>
                <a:gd name="connsiteX83" fmla="*/ 1278538 w 2402677"/>
                <a:gd name="connsiteY83" fmla="*/ 6365602 h 6778442"/>
                <a:gd name="connsiteX0" fmla="*/ 1278538 w 2402677"/>
                <a:gd name="connsiteY0" fmla="*/ 6365602 h 6778442"/>
                <a:gd name="connsiteX1" fmla="*/ 1355604 w 2402677"/>
                <a:gd name="connsiteY1" fmla="*/ 6253034 h 6778442"/>
                <a:gd name="connsiteX2" fmla="*/ 1509447 w 2402677"/>
                <a:gd name="connsiteY2" fmla="*/ 6198193 h 6778442"/>
                <a:gd name="connsiteX3" fmla="*/ 1395725 w 2402677"/>
                <a:gd name="connsiteY3" fmla="*/ 5888197 h 6778442"/>
                <a:gd name="connsiteX4" fmla="*/ 1210997 w 2402677"/>
                <a:gd name="connsiteY4" fmla="*/ 5315543 h 6778442"/>
                <a:gd name="connsiteX5" fmla="*/ 924670 w 2402677"/>
                <a:gd name="connsiteY5" fmla="*/ 4705943 h 6778442"/>
                <a:gd name="connsiteX6" fmla="*/ 887725 w 2402677"/>
                <a:gd name="connsiteY6" fmla="*/ 4484270 h 6778442"/>
                <a:gd name="connsiteX7" fmla="*/ 947616 w 2402677"/>
                <a:gd name="connsiteY7" fmla="*/ 3984063 h 6778442"/>
                <a:gd name="connsiteX8" fmla="*/ 1090925 w 2402677"/>
                <a:gd name="connsiteY8" fmla="*/ 3200415 h 6778442"/>
                <a:gd name="connsiteX9" fmla="*/ 1093884 w 2402677"/>
                <a:gd name="connsiteY9" fmla="*/ 2601206 h 6778442"/>
                <a:gd name="connsiteX10" fmla="*/ 1008880 w 2402677"/>
                <a:gd name="connsiteY10" fmla="*/ 2349010 h 6778442"/>
                <a:gd name="connsiteX11" fmla="*/ 801999 w 2402677"/>
                <a:gd name="connsiteY11" fmla="*/ 2515842 h 6778442"/>
                <a:gd name="connsiteX12" fmla="*/ 440627 w 2402677"/>
                <a:gd name="connsiteY12" fmla="*/ 2680653 h 6778442"/>
                <a:gd name="connsiteX13" fmla="*/ 304834 w 2402677"/>
                <a:gd name="connsiteY13" fmla="*/ 2858905 h 6778442"/>
                <a:gd name="connsiteX14" fmla="*/ 186987 w 2402677"/>
                <a:gd name="connsiteY14" fmla="*/ 2955652 h 6778442"/>
                <a:gd name="connsiteX15" fmla="*/ 223644 w 2402677"/>
                <a:gd name="connsiteY15" fmla="*/ 2852537 h 6778442"/>
                <a:gd name="connsiteX16" fmla="*/ 91810 w 2402677"/>
                <a:gd name="connsiteY16" fmla="*/ 2914160 h 6778442"/>
                <a:gd name="connsiteX17" fmla="*/ 88140 w 2402677"/>
                <a:gd name="connsiteY17" fmla="*/ 2882717 h 6778442"/>
                <a:gd name="connsiteX18" fmla="*/ 185183 w 2402677"/>
                <a:gd name="connsiteY18" fmla="*/ 2771068 h 6778442"/>
                <a:gd name="connsiteX19" fmla="*/ 15971 w 2402677"/>
                <a:gd name="connsiteY19" fmla="*/ 2826558 h 6778442"/>
                <a:gd name="connsiteX20" fmla="*/ 21465 w 2402677"/>
                <a:gd name="connsiteY20" fmla="*/ 2782704 h 6778442"/>
                <a:gd name="connsiteX21" fmla="*/ 169164 w 2402677"/>
                <a:gd name="connsiteY21" fmla="*/ 2701435 h 6778442"/>
                <a:gd name="connsiteX22" fmla="*/ 19084 w 2402677"/>
                <a:gd name="connsiteY22" fmla="*/ 2708887 h 6778442"/>
                <a:gd name="connsiteX23" fmla="*/ 29610 w 2402677"/>
                <a:gd name="connsiteY23" fmla="*/ 2665933 h 6778442"/>
                <a:gd name="connsiteX24" fmla="*/ 256837 w 2402677"/>
                <a:gd name="connsiteY24" fmla="*/ 2566354 h 6778442"/>
                <a:gd name="connsiteX25" fmla="*/ 200059 w 2402677"/>
                <a:gd name="connsiteY25" fmla="*/ 2532673 h 6778442"/>
                <a:gd name="connsiteX26" fmla="*/ 197451 w 2402677"/>
                <a:gd name="connsiteY26" fmla="*/ 2502276 h 6778442"/>
                <a:gd name="connsiteX27" fmla="*/ 425619 w 2402677"/>
                <a:gd name="connsiteY27" fmla="*/ 2444405 h 6778442"/>
                <a:gd name="connsiteX28" fmla="*/ 795371 w 2402677"/>
                <a:gd name="connsiteY28" fmla="*/ 2101668 h 6778442"/>
                <a:gd name="connsiteX29" fmla="*/ 804814 w 2402677"/>
                <a:gd name="connsiteY29" fmla="*/ 1819290 h 6778442"/>
                <a:gd name="connsiteX30" fmla="*/ 783815 w 2402677"/>
                <a:gd name="connsiteY30" fmla="*/ 1529716 h 6778442"/>
                <a:gd name="connsiteX31" fmla="*/ 798824 w 2402677"/>
                <a:gd name="connsiteY31" fmla="*/ 1232998 h 6778442"/>
                <a:gd name="connsiteX32" fmla="*/ 952162 w 2402677"/>
                <a:gd name="connsiteY32" fmla="*/ 1013851 h 6778442"/>
                <a:gd name="connsiteX33" fmla="*/ 902084 w 2402677"/>
                <a:gd name="connsiteY33" fmla="*/ 906621 h 6778442"/>
                <a:gd name="connsiteX34" fmla="*/ 788001 w 2402677"/>
                <a:gd name="connsiteY34" fmla="*/ 846803 h 6778442"/>
                <a:gd name="connsiteX35" fmla="*/ 764982 w 2402677"/>
                <a:gd name="connsiteY35" fmla="*/ 669508 h 6778442"/>
                <a:gd name="connsiteX36" fmla="*/ 726305 w 2402677"/>
                <a:gd name="connsiteY36" fmla="*/ 579019 h 6778442"/>
                <a:gd name="connsiteX37" fmla="*/ 690154 w 2402677"/>
                <a:gd name="connsiteY37" fmla="*/ 450794 h 6778442"/>
                <a:gd name="connsiteX38" fmla="*/ 705667 w 2402677"/>
                <a:gd name="connsiteY38" fmla="*/ 312175 h 6778442"/>
                <a:gd name="connsiteX39" fmla="*/ 719173 w 2402677"/>
                <a:gd name="connsiteY39" fmla="*/ 122849 h 6778442"/>
                <a:gd name="connsiteX40" fmla="*/ 794135 w 2402677"/>
                <a:gd name="connsiteY40" fmla="*/ 78381 h 6778442"/>
                <a:gd name="connsiteX41" fmla="*/ 925968 w 2402677"/>
                <a:gd name="connsiteY41" fmla="*/ 16972 h 6778442"/>
                <a:gd name="connsiteX42" fmla="*/ 1183072 w 2402677"/>
                <a:gd name="connsiteY42" fmla="*/ 5716 h 6778442"/>
                <a:gd name="connsiteX43" fmla="*/ 1328773 w 2402677"/>
                <a:gd name="connsiteY43" fmla="*/ 96654 h 6778442"/>
                <a:gd name="connsiteX44" fmla="*/ 1382591 w 2402677"/>
                <a:gd name="connsiteY44" fmla="*/ 237780 h 6778442"/>
                <a:gd name="connsiteX45" fmla="*/ 1379344 w 2402677"/>
                <a:gd name="connsiteY45" fmla="*/ 421352 h 6778442"/>
                <a:gd name="connsiteX46" fmla="*/ 1377684 w 2402677"/>
                <a:gd name="connsiteY46" fmla="*/ 630470 h 6778442"/>
                <a:gd name="connsiteX47" fmla="*/ 1421485 w 2402677"/>
                <a:gd name="connsiteY47" fmla="*/ 786189 h 6778442"/>
                <a:gd name="connsiteX48" fmla="*/ 1657385 w 2402677"/>
                <a:gd name="connsiteY48" fmla="*/ 865798 h 6778442"/>
                <a:gd name="connsiteX49" fmla="*/ 1839792 w 2402677"/>
                <a:gd name="connsiteY49" fmla="*/ 990544 h 6778442"/>
                <a:gd name="connsiteX50" fmla="*/ 1984399 w 2402677"/>
                <a:gd name="connsiteY50" fmla="*/ 1211134 h 6778442"/>
                <a:gd name="connsiteX51" fmla="*/ 2208813 w 2402677"/>
                <a:gd name="connsiteY51" fmla="*/ 1685724 h 6778442"/>
                <a:gd name="connsiteX52" fmla="*/ 2301466 w 2402677"/>
                <a:gd name="connsiteY52" fmla="*/ 1887697 h 6778442"/>
                <a:gd name="connsiteX53" fmla="*/ 2363380 w 2402677"/>
                <a:gd name="connsiteY53" fmla="*/ 2138667 h 6778442"/>
                <a:gd name="connsiteX54" fmla="*/ 2288621 w 2402677"/>
                <a:gd name="connsiteY54" fmla="*/ 2667377 h 6778442"/>
                <a:gd name="connsiteX55" fmla="*/ 2217111 w 2402677"/>
                <a:gd name="connsiteY55" fmla="*/ 2958682 h 6778442"/>
                <a:gd name="connsiteX56" fmla="*/ 2135211 w 2402677"/>
                <a:gd name="connsiteY56" fmla="*/ 3033727 h 6778442"/>
                <a:gd name="connsiteX57" fmla="*/ 2136726 w 2402677"/>
                <a:gd name="connsiteY57" fmla="*/ 3110072 h 6778442"/>
                <a:gd name="connsiteX58" fmla="*/ 2070556 w 2402677"/>
                <a:gd name="connsiteY58" fmla="*/ 3399142 h 6778442"/>
                <a:gd name="connsiteX59" fmla="*/ 1948391 w 2402677"/>
                <a:gd name="connsiteY59" fmla="*/ 3752794 h 6778442"/>
                <a:gd name="connsiteX60" fmla="*/ 1805373 w 2402677"/>
                <a:gd name="connsiteY60" fmla="*/ 4168429 h 6778442"/>
                <a:gd name="connsiteX61" fmla="*/ 1728234 w 2402677"/>
                <a:gd name="connsiteY61" fmla="*/ 4511979 h 6778442"/>
                <a:gd name="connsiteX62" fmla="*/ 1820597 w 2402677"/>
                <a:gd name="connsiteY62" fmla="*/ 4659761 h 6778442"/>
                <a:gd name="connsiteX63" fmla="*/ 2069979 w 2402677"/>
                <a:gd name="connsiteY63" fmla="*/ 5075397 h 6778442"/>
                <a:gd name="connsiteX64" fmla="*/ 2236234 w 2402677"/>
                <a:gd name="connsiteY64" fmla="*/ 5481797 h 6778442"/>
                <a:gd name="connsiteX65" fmla="*/ 2347070 w 2402677"/>
                <a:gd name="connsiteY65" fmla="*/ 5786597 h 6778442"/>
                <a:gd name="connsiteX66" fmla="*/ 2402488 w 2402677"/>
                <a:gd name="connsiteY66" fmla="*/ 6119106 h 6778442"/>
                <a:gd name="connsiteX67" fmla="*/ 2365543 w 2402677"/>
                <a:gd name="connsiteY67" fmla="*/ 6266888 h 6778442"/>
                <a:gd name="connsiteX68" fmla="*/ 2374202 w 2402677"/>
                <a:gd name="connsiteY68" fmla="*/ 6347706 h 6778442"/>
                <a:gd name="connsiteX69" fmla="*/ 2282416 w 2402677"/>
                <a:gd name="connsiteY69" fmla="*/ 6377725 h 6778442"/>
                <a:gd name="connsiteX70" fmla="*/ 2236234 w 2402677"/>
                <a:gd name="connsiteY70" fmla="*/ 6460852 h 6778442"/>
                <a:gd name="connsiteX71" fmla="*/ 2190052 w 2402677"/>
                <a:gd name="connsiteY71" fmla="*/ 6608634 h 6778442"/>
                <a:gd name="connsiteX72" fmla="*/ 2190052 w 2402677"/>
                <a:gd name="connsiteY72" fmla="*/ 6719470 h 6778442"/>
                <a:gd name="connsiteX73" fmla="*/ 1968379 w 2402677"/>
                <a:gd name="connsiteY73" fmla="*/ 6774888 h 6778442"/>
                <a:gd name="connsiteX74" fmla="*/ 1765179 w 2402677"/>
                <a:gd name="connsiteY74" fmla="*/ 6756415 h 6778442"/>
                <a:gd name="connsiteX75" fmla="*/ 1755943 w 2402677"/>
                <a:gd name="connsiteY75" fmla="*/ 6700997 h 6778442"/>
                <a:gd name="connsiteX76" fmla="*/ 1682052 w 2402677"/>
                <a:gd name="connsiteY76" fmla="*/ 6756415 h 6778442"/>
                <a:gd name="connsiteX77" fmla="*/ 1534270 w 2402677"/>
                <a:gd name="connsiteY77" fmla="*/ 6774888 h 6778442"/>
                <a:gd name="connsiteX78" fmla="*/ 1081688 w 2402677"/>
                <a:gd name="connsiteY78" fmla="*/ 6774888 h 6778442"/>
                <a:gd name="connsiteX79" fmla="*/ 1017034 w 2402677"/>
                <a:gd name="connsiteY79" fmla="*/ 6737943 h 6778442"/>
                <a:gd name="connsiteX80" fmla="*/ 1090925 w 2402677"/>
                <a:gd name="connsiteY80" fmla="*/ 6580925 h 6778442"/>
                <a:gd name="connsiteX81" fmla="*/ 1247943 w 2402677"/>
                <a:gd name="connsiteY81" fmla="*/ 6543979 h 6778442"/>
                <a:gd name="connsiteX82" fmla="*/ 1340306 w 2402677"/>
                <a:gd name="connsiteY82" fmla="*/ 6479325 h 6778442"/>
                <a:gd name="connsiteX83" fmla="*/ 1278538 w 2402677"/>
                <a:gd name="connsiteY83" fmla="*/ 6365602 h 6778442"/>
                <a:gd name="connsiteX0" fmla="*/ 1278538 w 2402677"/>
                <a:gd name="connsiteY0" fmla="*/ 6365602 h 6778442"/>
                <a:gd name="connsiteX1" fmla="*/ 1355604 w 2402677"/>
                <a:gd name="connsiteY1" fmla="*/ 6253034 h 6778442"/>
                <a:gd name="connsiteX2" fmla="*/ 1509447 w 2402677"/>
                <a:gd name="connsiteY2" fmla="*/ 6198193 h 6778442"/>
                <a:gd name="connsiteX3" fmla="*/ 1395725 w 2402677"/>
                <a:gd name="connsiteY3" fmla="*/ 5888197 h 6778442"/>
                <a:gd name="connsiteX4" fmla="*/ 1210997 w 2402677"/>
                <a:gd name="connsiteY4" fmla="*/ 5315543 h 6778442"/>
                <a:gd name="connsiteX5" fmla="*/ 924670 w 2402677"/>
                <a:gd name="connsiteY5" fmla="*/ 4705943 h 6778442"/>
                <a:gd name="connsiteX6" fmla="*/ 887725 w 2402677"/>
                <a:gd name="connsiteY6" fmla="*/ 4484270 h 6778442"/>
                <a:gd name="connsiteX7" fmla="*/ 947616 w 2402677"/>
                <a:gd name="connsiteY7" fmla="*/ 3984063 h 6778442"/>
                <a:gd name="connsiteX8" fmla="*/ 1090925 w 2402677"/>
                <a:gd name="connsiteY8" fmla="*/ 3200415 h 6778442"/>
                <a:gd name="connsiteX9" fmla="*/ 1093884 w 2402677"/>
                <a:gd name="connsiteY9" fmla="*/ 2601206 h 6778442"/>
                <a:gd name="connsiteX10" fmla="*/ 1008880 w 2402677"/>
                <a:gd name="connsiteY10" fmla="*/ 2349010 h 6778442"/>
                <a:gd name="connsiteX11" fmla="*/ 801999 w 2402677"/>
                <a:gd name="connsiteY11" fmla="*/ 2515842 h 6778442"/>
                <a:gd name="connsiteX12" fmla="*/ 440627 w 2402677"/>
                <a:gd name="connsiteY12" fmla="*/ 2680653 h 6778442"/>
                <a:gd name="connsiteX13" fmla="*/ 314359 w 2402677"/>
                <a:gd name="connsiteY13" fmla="*/ 2839855 h 6778442"/>
                <a:gd name="connsiteX14" fmla="*/ 186987 w 2402677"/>
                <a:gd name="connsiteY14" fmla="*/ 2955652 h 6778442"/>
                <a:gd name="connsiteX15" fmla="*/ 223644 w 2402677"/>
                <a:gd name="connsiteY15" fmla="*/ 2852537 h 6778442"/>
                <a:gd name="connsiteX16" fmla="*/ 91810 w 2402677"/>
                <a:gd name="connsiteY16" fmla="*/ 2914160 h 6778442"/>
                <a:gd name="connsiteX17" fmla="*/ 88140 w 2402677"/>
                <a:gd name="connsiteY17" fmla="*/ 2882717 h 6778442"/>
                <a:gd name="connsiteX18" fmla="*/ 185183 w 2402677"/>
                <a:gd name="connsiteY18" fmla="*/ 2771068 h 6778442"/>
                <a:gd name="connsiteX19" fmla="*/ 15971 w 2402677"/>
                <a:gd name="connsiteY19" fmla="*/ 2826558 h 6778442"/>
                <a:gd name="connsiteX20" fmla="*/ 21465 w 2402677"/>
                <a:gd name="connsiteY20" fmla="*/ 2782704 h 6778442"/>
                <a:gd name="connsiteX21" fmla="*/ 169164 w 2402677"/>
                <a:gd name="connsiteY21" fmla="*/ 2701435 h 6778442"/>
                <a:gd name="connsiteX22" fmla="*/ 19084 w 2402677"/>
                <a:gd name="connsiteY22" fmla="*/ 2708887 h 6778442"/>
                <a:gd name="connsiteX23" fmla="*/ 29610 w 2402677"/>
                <a:gd name="connsiteY23" fmla="*/ 2665933 h 6778442"/>
                <a:gd name="connsiteX24" fmla="*/ 256837 w 2402677"/>
                <a:gd name="connsiteY24" fmla="*/ 2566354 h 6778442"/>
                <a:gd name="connsiteX25" fmla="*/ 200059 w 2402677"/>
                <a:gd name="connsiteY25" fmla="*/ 2532673 h 6778442"/>
                <a:gd name="connsiteX26" fmla="*/ 197451 w 2402677"/>
                <a:gd name="connsiteY26" fmla="*/ 2502276 h 6778442"/>
                <a:gd name="connsiteX27" fmla="*/ 425619 w 2402677"/>
                <a:gd name="connsiteY27" fmla="*/ 2444405 h 6778442"/>
                <a:gd name="connsiteX28" fmla="*/ 795371 w 2402677"/>
                <a:gd name="connsiteY28" fmla="*/ 2101668 h 6778442"/>
                <a:gd name="connsiteX29" fmla="*/ 804814 w 2402677"/>
                <a:gd name="connsiteY29" fmla="*/ 1819290 h 6778442"/>
                <a:gd name="connsiteX30" fmla="*/ 783815 w 2402677"/>
                <a:gd name="connsiteY30" fmla="*/ 1529716 h 6778442"/>
                <a:gd name="connsiteX31" fmla="*/ 798824 w 2402677"/>
                <a:gd name="connsiteY31" fmla="*/ 1232998 h 6778442"/>
                <a:gd name="connsiteX32" fmla="*/ 952162 w 2402677"/>
                <a:gd name="connsiteY32" fmla="*/ 1013851 h 6778442"/>
                <a:gd name="connsiteX33" fmla="*/ 902084 w 2402677"/>
                <a:gd name="connsiteY33" fmla="*/ 906621 h 6778442"/>
                <a:gd name="connsiteX34" fmla="*/ 788001 w 2402677"/>
                <a:gd name="connsiteY34" fmla="*/ 846803 h 6778442"/>
                <a:gd name="connsiteX35" fmla="*/ 764982 w 2402677"/>
                <a:gd name="connsiteY35" fmla="*/ 669508 h 6778442"/>
                <a:gd name="connsiteX36" fmla="*/ 726305 w 2402677"/>
                <a:gd name="connsiteY36" fmla="*/ 579019 h 6778442"/>
                <a:gd name="connsiteX37" fmla="*/ 690154 w 2402677"/>
                <a:gd name="connsiteY37" fmla="*/ 450794 h 6778442"/>
                <a:gd name="connsiteX38" fmla="*/ 705667 w 2402677"/>
                <a:gd name="connsiteY38" fmla="*/ 312175 h 6778442"/>
                <a:gd name="connsiteX39" fmla="*/ 719173 w 2402677"/>
                <a:gd name="connsiteY39" fmla="*/ 122849 h 6778442"/>
                <a:gd name="connsiteX40" fmla="*/ 794135 w 2402677"/>
                <a:gd name="connsiteY40" fmla="*/ 78381 h 6778442"/>
                <a:gd name="connsiteX41" fmla="*/ 925968 w 2402677"/>
                <a:gd name="connsiteY41" fmla="*/ 16972 h 6778442"/>
                <a:gd name="connsiteX42" fmla="*/ 1183072 w 2402677"/>
                <a:gd name="connsiteY42" fmla="*/ 5716 h 6778442"/>
                <a:gd name="connsiteX43" fmla="*/ 1328773 w 2402677"/>
                <a:gd name="connsiteY43" fmla="*/ 96654 h 6778442"/>
                <a:gd name="connsiteX44" fmla="*/ 1382591 w 2402677"/>
                <a:gd name="connsiteY44" fmla="*/ 237780 h 6778442"/>
                <a:gd name="connsiteX45" fmla="*/ 1379344 w 2402677"/>
                <a:gd name="connsiteY45" fmla="*/ 421352 h 6778442"/>
                <a:gd name="connsiteX46" fmla="*/ 1377684 w 2402677"/>
                <a:gd name="connsiteY46" fmla="*/ 630470 h 6778442"/>
                <a:gd name="connsiteX47" fmla="*/ 1421485 w 2402677"/>
                <a:gd name="connsiteY47" fmla="*/ 786189 h 6778442"/>
                <a:gd name="connsiteX48" fmla="*/ 1657385 w 2402677"/>
                <a:gd name="connsiteY48" fmla="*/ 865798 h 6778442"/>
                <a:gd name="connsiteX49" fmla="*/ 1839792 w 2402677"/>
                <a:gd name="connsiteY49" fmla="*/ 990544 h 6778442"/>
                <a:gd name="connsiteX50" fmla="*/ 1984399 w 2402677"/>
                <a:gd name="connsiteY50" fmla="*/ 1211134 h 6778442"/>
                <a:gd name="connsiteX51" fmla="*/ 2208813 w 2402677"/>
                <a:gd name="connsiteY51" fmla="*/ 1685724 h 6778442"/>
                <a:gd name="connsiteX52" fmla="*/ 2301466 w 2402677"/>
                <a:gd name="connsiteY52" fmla="*/ 1887697 h 6778442"/>
                <a:gd name="connsiteX53" fmla="*/ 2363380 w 2402677"/>
                <a:gd name="connsiteY53" fmla="*/ 2138667 h 6778442"/>
                <a:gd name="connsiteX54" fmla="*/ 2288621 w 2402677"/>
                <a:gd name="connsiteY54" fmla="*/ 2667377 h 6778442"/>
                <a:gd name="connsiteX55" fmla="*/ 2217111 w 2402677"/>
                <a:gd name="connsiteY55" fmla="*/ 2958682 h 6778442"/>
                <a:gd name="connsiteX56" fmla="*/ 2135211 w 2402677"/>
                <a:gd name="connsiteY56" fmla="*/ 3033727 h 6778442"/>
                <a:gd name="connsiteX57" fmla="*/ 2136726 w 2402677"/>
                <a:gd name="connsiteY57" fmla="*/ 3110072 h 6778442"/>
                <a:gd name="connsiteX58" fmla="*/ 2070556 w 2402677"/>
                <a:gd name="connsiteY58" fmla="*/ 3399142 h 6778442"/>
                <a:gd name="connsiteX59" fmla="*/ 1948391 w 2402677"/>
                <a:gd name="connsiteY59" fmla="*/ 3752794 h 6778442"/>
                <a:gd name="connsiteX60" fmla="*/ 1805373 w 2402677"/>
                <a:gd name="connsiteY60" fmla="*/ 4168429 h 6778442"/>
                <a:gd name="connsiteX61" fmla="*/ 1728234 w 2402677"/>
                <a:gd name="connsiteY61" fmla="*/ 4511979 h 6778442"/>
                <a:gd name="connsiteX62" fmla="*/ 1820597 w 2402677"/>
                <a:gd name="connsiteY62" fmla="*/ 4659761 h 6778442"/>
                <a:gd name="connsiteX63" fmla="*/ 2069979 w 2402677"/>
                <a:gd name="connsiteY63" fmla="*/ 5075397 h 6778442"/>
                <a:gd name="connsiteX64" fmla="*/ 2236234 w 2402677"/>
                <a:gd name="connsiteY64" fmla="*/ 5481797 h 6778442"/>
                <a:gd name="connsiteX65" fmla="*/ 2347070 w 2402677"/>
                <a:gd name="connsiteY65" fmla="*/ 5786597 h 6778442"/>
                <a:gd name="connsiteX66" fmla="*/ 2402488 w 2402677"/>
                <a:gd name="connsiteY66" fmla="*/ 6119106 h 6778442"/>
                <a:gd name="connsiteX67" fmla="*/ 2365543 w 2402677"/>
                <a:gd name="connsiteY67" fmla="*/ 6266888 h 6778442"/>
                <a:gd name="connsiteX68" fmla="*/ 2374202 w 2402677"/>
                <a:gd name="connsiteY68" fmla="*/ 6347706 h 6778442"/>
                <a:gd name="connsiteX69" fmla="*/ 2282416 w 2402677"/>
                <a:gd name="connsiteY69" fmla="*/ 6377725 h 6778442"/>
                <a:gd name="connsiteX70" fmla="*/ 2236234 w 2402677"/>
                <a:gd name="connsiteY70" fmla="*/ 6460852 h 6778442"/>
                <a:gd name="connsiteX71" fmla="*/ 2190052 w 2402677"/>
                <a:gd name="connsiteY71" fmla="*/ 6608634 h 6778442"/>
                <a:gd name="connsiteX72" fmla="*/ 2190052 w 2402677"/>
                <a:gd name="connsiteY72" fmla="*/ 6719470 h 6778442"/>
                <a:gd name="connsiteX73" fmla="*/ 1968379 w 2402677"/>
                <a:gd name="connsiteY73" fmla="*/ 6774888 h 6778442"/>
                <a:gd name="connsiteX74" fmla="*/ 1765179 w 2402677"/>
                <a:gd name="connsiteY74" fmla="*/ 6756415 h 6778442"/>
                <a:gd name="connsiteX75" fmla="*/ 1755943 w 2402677"/>
                <a:gd name="connsiteY75" fmla="*/ 6700997 h 6778442"/>
                <a:gd name="connsiteX76" fmla="*/ 1682052 w 2402677"/>
                <a:gd name="connsiteY76" fmla="*/ 6756415 h 6778442"/>
                <a:gd name="connsiteX77" fmla="*/ 1534270 w 2402677"/>
                <a:gd name="connsiteY77" fmla="*/ 6774888 h 6778442"/>
                <a:gd name="connsiteX78" fmla="*/ 1081688 w 2402677"/>
                <a:gd name="connsiteY78" fmla="*/ 6774888 h 6778442"/>
                <a:gd name="connsiteX79" fmla="*/ 1017034 w 2402677"/>
                <a:gd name="connsiteY79" fmla="*/ 6737943 h 6778442"/>
                <a:gd name="connsiteX80" fmla="*/ 1090925 w 2402677"/>
                <a:gd name="connsiteY80" fmla="*/ 6580925 h 6778442"/>
                <a:gd name="connsiteX81" fmla="*/ 1247943 w 2402677"/>
                <a:gd name="connsiteY81" fmla="*/ 6543979 h 6778442"/>
                <a:gd name="connsiteX82" fmla="*/ 1340306 w 2402677"/>
                <a:gd name="connsiteY82" fmla="*/ 6479325 h 6778442"/>
                <a:gd name="connsiteX83" fmla="*/ 1278538 w 2402677"/>
                <a:gd name="connsiteY83" fmla="*/ 6365602 h 6778442"/>
                <a:gd name="connsiteX0" fmla="*/ 1278538 w 2402677"/>
                <a:gd name="connsiteY0" fmla="*/ 6365602 h 6778442"/>
                <a:gd name="connsiteX1" fmla="*/ 1355604 w 2402677"/>
                <a:gd name="connsiteY1" fmla="*/ 6253034 h 6778442"/>
                <a:gd name="connsiteX2" fmla="*/ 1509447 w 2402677"/>
                <a:gd name="connsiteY2" fmla="*/ 6198193 h 6778442"/>
                <a:gd name="connsiteX3" fmla="*/ 1395725 w 2402677"/>
                <a:gd name="connsiteY3" fmla="*/ 5888197 h 6778442"/>
                <a:gd name="connsiteX4" fmla="*/ 1210997 w 2402677"/>
                <a:gd name="connsiteY4" fmla="*/ 5315543 h 6778442"/>
                <a:gd name="connsiteX5" fmla="*/ 924670 w 2402677"/>
                <a:gd name="connsiteY5" fmla="*/ 4705943 h 6778442"/>
                <a:gd name="connsiteX6" fmla="*/ 887725 w 2402677"/>
                <a:gd name="connsiteY6" fmla="*/ 4484270 h 6778442"/>
                <a:gd name="connsiteX7" fmla="*/ 947616 w 2402677"/>
                <a:gd name="connsiteY7" fmla="*/ 3984063 h 6778442"/>
                <a:gd name="connsiteX8" fmla="*/ 1090925 w 2402677"/>
                <a:gd name="connsiteY8" fmla="*/ 3200415 h 6778442"/>
                <a:gd name="connsiteX9" fmla="*/ 1093884 w 2402677"/>
                <a:gd name="connsiteY9" fmla="*/ 2601206 h 6778442"/>
                <a:gd name="connsiteX10" fmla="*/ 1008880 w 2402677"/>
                <a:gd name="connsiteY10" fmla="*/ 2349010 h 6778442"/>
                <a:gd name="connsiteX11" fmla="*/ 801999 w 2402677"/>
                <a:gd name="connsiteY11" fmla="*/ 2515842 h 6778442"/>
                <a:gd name="connsiteX12" fmla="*/ 440627 w 2402677"/>
                <a:gd name="connsiteY12" fmla="*/ 2680653 h 6778442"/>
                <a:gd name="connsiteX13" fmla="*/ 314359 w 2402677"/>
                <a:gd name="connsiteY13" fmla="*/ 2839855 h 6778442"/>
                <a:gd name="connsiteX14" fmla="*/ 219109 w 2402677"/>
                <a:gd name="connsiteY14" fmla="*/ 2944630 h 6778442"/>
                <a:gd name="connsiteX15" fmla="*/ 186987 w 2402677"/>
                <a:gd name="connsiteY15" fmla="*/ 2955652 h 6778442"/>
                <a:gd name="connsiteX16" fmla="*/ 223644 w 2402677"/>
                <a:gd name="connsiteY16" fmla="*/ 2852537 h 6778442"/>
                <a:gd name="connsiteX17" fmla="*/ 91810 w 2402677"/>
                <a:gd name="connsiteY17" fmla="*/ 2914160 h 6778442"/>
                <a:gd name="connsiteX18" fmla="*/ 88140 w 2402677"/>
                <a:gd name="connsiteY18" fmla="*/ 2882717 h 6778442"/>
                <a:gd name="connsiteX19" fmla="*/ 185183 w 2402677"/>
                <a:gd name="connsiteY19" fmla="*/ 2771068 h 6778442"/>
                <a:gd name="connsiteX20" fmla="*/ 15971 w 2402677"/>
                <a:gd name="connsiteY20" fmla="*/ 2826558 h 6778442"/>
                <a:gd name="connsiteX21" fmla="*/ 21465 w 2402677"/>
                <a:gd name="connsiteY21" fmla="*/ 2782704 h 6778442"/>
                <a:gd name="connsiteX22" fmla="*/ 169164 w 2402677"/>
                <a:gd name="connsiteY22" fmla="*/ 2701435 h 6778442"/>
                <a:gd name="connsiteX23" fmla="*/ 19084 w 2402677"/>
                <a:gd name="connsiteY23" fmla="*/ 2708887 h 6778442"/>
                <a:gd name="connsiteX24" fmla="*/ 29610 w 2402677"/>
                <a:gd name="connsiteY24" fmla="*/ 2665933 h 6778442"/>
                <a:gd name="connsiteX25" fmla="*/ 256837 w 2402677"/>
                <a:gd name="connsiteY25" fmla="*/ 2566354 h 6778442"/>
                <a:gd name="connsiteX26" fmla="*/ 200059 w 2402677"/>
                <a:gd name="connsiteY26" fmla="*/ 2532673 h 6778442"/>
                <a:gd name="connsiteX27" fmla="*/ 197451 w 2402677"/>
                <a:gd name="connsiteY27" fmla="*/ 2502276 h 6778442"/>
                <a:gd name="connsiteX28" fmla="*/ 425619 w 2402677"/>
                <a:gd name="connsiteY28" fmla="*/ 2444405 h 6778442"/>
                <a:gd name="connsiteX29" fmla="*/ 795371 w 2402677"/>
                <a:gd name="connsiteY29" fmla="*/ 2101668 h 6778442"/>
                <a:gd name="connsiteX30" fmla="*/ 804814 w 2402677"/>
                <a:gd name="connsiteY30" fmla="*/ 1819290 h 6778442"/>
                <a:gd name="connsiteX31" fmla="*/ 783815 w 2402677"/>
                <a:gd name="connsiteY31" fmla="*/ 1529716 h 6778442"/>
                <a:gd name="connsiteX32" fmla="*/ 798824 w 2402677"/>
                <a:gd name="connsiteY32" fmla="*/ 1232998 h 6778442"/>
                <a:gd name="connsiteX33" fmla="*/ 952162 w 2402677"/>
                <a:gd name="connsiteY33" fmla="*/ 1013851 h 6778442"/>
                <a:gd name="connsiteX34" fmla="*/ 902084 w 2402677"/>
                <a:gd name="connsiteY34" fmla="*/ 906621 h 6778442"/>
                <a:gd name="connsiteX35" fmla="*/ 788001 w 2402677"/>
                <a:gd name="connsiteY35" fmla="*/ 846803 h 6778442"/>
                <a:gd name="connsiteX36" fmla="*/ 764982 w 2402677"/>
                <a:gd name="connsiteY36" fmla="*/ 669508 h 6778442"/>
                <a:gd name="connsiteX37" fmla="*/ 726305 w 2402677"/>
                <a:gd name="connsiteY37" fmla="*/ 579019 h 6778442"/>
                <a:gd name="connsiteX38" fmla="*/ 690154 w 2402677"/>
                <a:gd name="connsiteY38" fmla="*/ 450794 h 6778442"/>
                <a:gd name="connsiteX39" fmla="*/ 705667 w 2402677"/>
                <a:gd name="connsiteY39" fmla="*/ 312175 h 6778442"/>
                <a:gd name="connsiteX40" fmla="*/ 719173 w 2402677"/>
                <a:gd name="connsiteY40" fmla="*/ 122849 h 6778442"/>
                <a:gd name="connsiteX41" fmla="*/ 794135 w 2402677"/>
                <a:gd name="connsiteY41" fmla="*/ 78381 h 6778442"/>
                <a:gd name="connsiteX42" fmla="*/ 925968 w 2402677"/>
                <a:gd name="connsiteY42" fmla="*/ 16972 h 6778442"/>
                <a:gd name="connsiteX43" fmla="*/ 1183072 w 2402677"/>
                <a:gd name="connsiteY43" fmla="*/ 5716 h 6778442"/>
                <a:gd name="connsiteX44" fmla="*/ 1328773 w 2402677"/>
                <a:gd name="connsiteY44" fmla="*/ 96654 h 6778442"/>
                <a:gd name="connsiteX45" fmla="*/ 1382591 w 2402677"/>
                <a:gd name="connsiteY45" fmla="*/ 237780 h 6778442"/>
                <a:gd name="connsiteX46" fmla="*/ 1379344 w 2402677"/>
                <a:gd name="connsiteY46" fmla="*/ 421352 h 6778442"/>
                <a:gd name="connsiteX47" fmla="*/ 1377684 w 2402677"/>
                <a:gd name="connsiteY47" fmla="*/ 630470 h 6778442"/>
                <a:gd name="connsiteX48" fmla="*/ 1421485 w 2402677"/>
                <a:gd name="connsiteY48" fmla="*/ 786189 h 6778442"/>
                <a:gd name="connsiteX49" fmla="*/ 1657385 w 2402677"/>
                <a:gd name="connsiteY49" fmla="*/ 865798 h 6778442"/>
                <a:gd name="connsiteX50" fmla="*/ 1839792 w 2402677"/>
                <a:gd name="connsiteY50" fmla="*/ 990544 h 6778442"/>
                <a:gd name="connsiteX51" fmla="*/ 1984399 w 2402677"/>
                <a:gd name="connsiteY51" fmla="*/ 1211134 h 6778442"/>
                <a:gd name="connsiteX52" fmla="*/ 2208813 w 2402677"/>
                <a:gd name="connsiteY52" fmla="*/ 1685724 h 6778442"/>
                <a:gd name="connsiteX53" fmla="*/ 2301466 w 2402677"/>
                <a:gd name="connsiteY53" fmla="*/ 1887697 h 6778442"/>
                <a:gd name="connsiteX54" fmla="*/ 2363380 w 2402677"/>
                <a:gd name="connsiteY54" fmla="*/ 2138667 h 6778442"/>
                <a:gd name="connsiteX55" fmla="*/ 2288621 w 2402677"/>
                <a:gd name="connsiteY55" fmla="*/ 2667377 h 6778442"/>
                <a:gd name="connsiteX56" fmla="*/ 2217111 w 2402677"/>
                <a:gd name="connsiteY56" fmla="*/ 2958682 h 6778442"/>
                <a:gd name="connsiteX57" fmla="*/ 2135211 w 2402677"/>
                <a:gd name="connsiteY57" fmla="*/ 3033727 h 6778442"/>
                <a:gd name="connsiteX58" fmla="*/ 2136726 w 2402677"/>
                <a:gd name="connsiteY58" fmla="*/ 3110072 h 6778442"/>
                <a:gd name="connsiteX59" fmla="*/ 2070556 w 2402677"/>
                <a:gd name="connsiteY59" fmla="*/ 3399142 h 6778442"/>
                <a:gd name="connsiteX60" fmla="*/ 1948391 w 2402677"/>
                <a:gd name="connsiteY60" fmla="*/ 3752794 h 6778442"/>
                <a:gd name="connsiteX61" fmla="*/ 1805373 w 2402677"/>
                <a:gd name="connsiteY61" fmla="*/ 4168429 h 6778442"/>
                <a:gd name="connsiteX62" fmla="*/ 1728234 w 2402677"/>
                <a:gd name="connsiteY62" fmla="*/ 4511979 h 6778442"/>
                <a:gd name="connsiteX63" fmla="*/ 1820597 w 2402677"/>
                <a:gd name="connsiteY63" fmla="*/ 4659761 h 6778442"/>
                <a:gd name="connsiteX64" fmla="*/ 2069979 w 2402677"/>
                <a:gd name="connsiteY64" fmla="*/ 5075397 h 6778442"/>
                <a:gd name="connsiteX65" fmla="*/ 2236234 w 2402677"/>
                <a:gd name="connsiteY65" fmla="*/ 5481797 h 6778442"/>
                <a:gd name="connsiteX66" fmla="*/ 2347070 w 2402677"/>
                <a:gd name="connsiteY66" fmla="*/ 5786597 h 6778442"/>
                <a:gd name="connsiteX67" fmla="*/ 2402488 w 2402677"/>
                <a:gd name="connsiteY67" fmla="*/ 6119106 h 6778442"/>
                <a:gd name="connsiteX68" fmla="*/ 2365543 w 2402677"/>
                <a:gd name="connsiteY68" fmla="*/ 6266888 h 6778442"/>
                <a:gd name="connsiteX69" fmla="*/ 2374202 w 2402677"/>
                <a:gd name="connsiteY69" fmla="*/ 6347706 h 6778442"/>
                <a:gd name="connsiteX70" fmla="*/ 2282416 w 2402677"/>
                <a:gd name="connsiteY70" fmla="*/ 6377725 h 6778442"/>
                <a:gd name="connsiteX71" fmla="*/ 2236234 w 2402677"/>
                <a:gd name="connsiteY71" fmla="*/ 6460852 h 6778442"/>
                <a:gd name="connsiteX72" fmla="*/ 2190052 w 2402677"/>
                <a:gd name="connsiteY72" fmla="*/ 6608634 h 6778442"/>
                <a:gd name="connsiteX73" fmla="*/ 2190052 w 2402677"/>
                <a:gd name="connsiteY73" fmla="*/ 6719470 h 6778442"/>
                <a:gd name="connsiteX74" fmla="*/ 1968379 w 2402677"/>
                <a:gd name="connsiteY74" fmla="*/ 6774888 h 6778442"/>
                <a:gd name="connsiteX75" fmla="*/ 1765179 w 2402677"/>
                <a:gd name="connsiteY75" fmla="*/ 6756415 h 6778442"/>
                <a:gd name="connsiteX76" fmla="*/ 1755943 w 2402677"/>
                <a:gd name="connsiteY76" fmla="*/ 6700997 h 6778442"/>
                <a:gd name="connsiteX77" fmla="*/ 1682052 w 2402677"/>
                <a:gd name="connsiteY77" fmla="*/ 6756415 h 6778442"/>
                <a:gd name="connsiteX78" fmla="*/ 1534270 w 2402677"/>
                <a:gd name="connsiteY78" fmla="*/ 6774888 h 6778442"/>
                <a:gd name="connsiteX79" fmla="*/ 1081688 w 2402677"/>
                <a:gd name="connsiteY79" fmla="*/ 6774888 h 6778442"/>
                <a:gd name="connsiteX80" fmla="*/ 1017034 w 2402677"/>
                <a:gd name="connsiteY80" fmla="*/ 6737943 h 6778442"/>
                <a:gd name="connsiteX81" fmla="*/ 1090925 w 2402677"/>
                <a:gd name="connsiteY81" fmla="*/ 6580925 h 6778442"/>
                <a:gd name="connsiteX82" fmla="*/ 1247943 w 2402677"/>
                <a:gd name="connsiteY82" fmla="*/ 6543979 h 6778442"/>
                <a:gd name="connsiteX83" fmla="*/ 1340306 w 2402677"/>
                <a:gd name="connsiteY83" fmla="*/ 6479325 h 6778442"/>
                <a:gd name="connsiteX84" fmla="*/ 1278538 w 2402677"/>
                <a:gd name="connsiteY84" fmla="*/ 6365602 h 6778442"/>
                <a:gd name="connsiteX0" fmla="*/ 1278538 w 2402677"/>
                <a:gd name="connsiteY0" fmla="*/ 6365602 h 6778442"/>
                <a:gd name="connsiteX1" fmla="*/ 1355604 w 2402677"/>
                <a:gd name="connsiteY1" fmla="*/ 6253034 h 6778442"/>
                <a:gd name="connsiteX2" fmla="*/ 1509447 w 2402677"/>
                <a:gd name="connsiteY2" fmla="*/ 6198193 h 6778442"/>
                <a:gd name="connsiteX3" fmla="*/ 1395725 w 2402677"/>
                <a:gd name="connsiteY3" fmla="*/ 5888197 h 6778442"/>
                <a:gd name="connsiteX4" fmla="*/ 1210997 w 2402677"/>
                <a:gd name="connsiteY4" fmla="*/ 5315543 h 6778442"/>
                <a:gd name="connsiteX5" fmla="*/ 924670 w 2402677"/>
                <a:gd name="connsiteY5" fmla="*/ 4705943 h 6778442"/>
                <a:gd name="connsiteX6" fmla="*/ 887725 w 2402677"/>
                <a:gd name="connsiteY6" fmla="*/ 4484270 h 6778442"/>
                <a:gd name="connsiteX7" fmla="*/ 947616 w 2402677"/>
                <a:gd name="connsiteY7" fmla="*/ 3984063 h 6778442"/>
                <a:gd name="connsiteX8" fmla="*/ 1090925 w 2402677"/>
                <a:gd name="connsiteY8" fmla="*/ 3200415 h 6778442"/>
                <a:gd name="connsiteX9" fmla="*/ 1093884 w 2402677"/>
                <a:gd name="connsiteY9" fmla="*/ 2601206 h 6778442"/>
                <a:gd name="connsiteX10" fmla="*/ 1008880 w 2402677"/>
                <a:gd name="connsiteY10" fmla="*/ 2349010 h 6778442"/>
                <a:gd name="connsiteX11" fmla="*/ 792474 w 2402677"/>
                <a:gd name="connsiteY11" fmla="*/ 2499173 h 6778442"/>
                <a:gd name="connsiteX12" fmla="*/ 440627 w 2402677"/>
                <a:gd name="connsiteY12" fmla="*/ 2680653 h 6778442"/>
                <a:gd name="connsiteX13" fmla="*/ 314359 w 2402677"/>
                <a:gd name="connsiteY13" fmla="*/ 2839855 h 6778442"/>
                <a:gd name="connsiteX14" fmla="*/ 219109 w 2402677"/>
                <a:gd name="connsiteY14" fmla="*/ 2944630 h 6778442"/>
                <a:gd name="connsiteX15" fmla="*/ 186987 w 2402677"/>
                <a:gd name="connsiteY15" fmla="*/ 2955652 h 6778442"/>
                <a:gd name="connsiteX16" fmla="*/ 223644 w 2402677"/>
                <a:gd name="connsiteY16" fmla="*/ 2852537 h 6778442"/>
                <a:gd name="connsiteX17" fmla="*/ 91810 w 2402677"/>
                <a:gd name="connsiteY17" fmla="*/ 2914160 h 6778442"/>
                <a:gd name="connsiteX18" fmla="*/ 88140 w 2402677"/>
                <a:gd name="connsiteY18" fmla="*/ 2882717 h 6778442"/>
                <a:gd name="connsiteX19" fmla="*/ 185183 w 2402677"/>
                <a:gd name="connsiteY19" fmla="*/ 2771068 h 6778442"/>
                <a:gd name="connsiteX20" fmla="*/ 15971 w 2402677"/>
                <a:gd name="connsiteY20" fmla="*/ 2826558 h 6778442"/>
                <a:gd name="connsiteX21" fmla="*/ 21465 w 2402677"/>
                <a:gd name="connsiteY21" fmla="*/ 2782704 h 6778442"/>
                <a:gd name="connsiteX22" fmla="*/ 169164 w 2402677"/>
                <a:gd name="connsiteY22" fmla="*/ 2701435 h 6778442"/>
                <a:gd name="connsiteX23" fmla="*/ 19084 w 2402677"/>
                <a:gd name="connsiteY23" fmla="*/ 2708887 h 6778442"/>
                <a:gd name="connsiteX24" fmla="*/ 29610 w 2402677"/>
                <a:gd name="connsiteY24" fmla="*/ 2665933 h 6778442"/>
                <a:gd name="connsiteX25" fmla="*/ 256837 w 2402677"/>
                <a:gd name="connsiteY25" fmla="*/ 2566354 h 6778442"/>
                <a:gd name="connsiteX26" fmla="*/ 200059 w 2402677"/>
                <a:gd name="connsiteY26" fmla="*/ 2532673 h 6778442"/>
                <a:gd name="connsiteX27" fmla="*/ 197451 w 2402677"/>
                <a:gd name="connsiteY27" fmla="*/ 2502276 h 6778442"/>
                <a:gd name="connsiteX28" fmla="*/ 425619 w 2402677"/>
                <a:gd name="connsiteY28" fmla="*/ 2444405 h 6778442"/>
                <a:gd name="connsiteX29" fmla="*/ 795371 w 2402677"/>
                <a:gd name="connsiteY29" fmla="*/ 2101668 h 6778442"/>
                <a:gd name="connsiteX30" fmla="*/ 804814 w 2402677"/>
                <a:gd name="connsiteY30" fmla="*/ 1819290 h 6778442"/>
                <a:gd name="connsiteX31" fmla="*/ 783815 w 2402677"/>
                <a:gd name="connsiteY31" fmla="*/ 1529716 h 6778442"/>
                <a:gd name="connsiteX32" fmla="*/ 798824 w 2402677"/>
                <a:gd name="connsiteY32" fmla="*/ 1232998 h 6778442"/>
                <a:gd name="connsiteX33" fmla="*/ 952162 w 2402677"/>
                <a:gd name="connsiteY33" fmla="*/ 1013851 h 6778442"/>
                <a:gd name="connsiteX34" fmla="*/ 902084 w 2402677"/>
                <a:gd name="connsiteY34" fmla="*/ 906621 h 6778442"/>
                <a:gd name="connsiteX35" fmla="*/ 788001 w 2402677"/>
                <a:gd name="connsiteY35" fmla="*/ 846803 h 6778442"/>
                <a:gd name="connsiteX36" fmla="*/ 764982 w 2402677"/>
                <a:gd name="connsiteY36" fmla="*/ 669508 h 6778442"/>
                <a:gd name="connsiteX37" fmla="*/ 726305 w 2402677"/>
                <a:gd name="connsiteY37" fmla="*/ 579019 h 6778442"/>
                <a:gd name="connsiteX38" fmla="*/ 690154 w 2402677"/>
                <a:gd name="connsiteY38" fmla="*/ 450794 h 6778442"/>
                <a:gd name="connsiteX39" fmla="*/ 705667 w 2402677"/>
                <a:gd name="connsiteY39" fmla="*/ 312175 h 6778442"/>
                <a:gd name="connsiteX40" fmla="*/ 719173 w 2402677"/>
                <a:gd name="connsiteY40" fmla="*/ 122849 h 6778442"/>
                <a:gd name="connsiteX41" fmla="*/ 794135 w 2402677"/>
                <a:gd name="connsiteY41" fmla="*/ 78381 h 6778442"/>
                <a:gd name="connsiteX42" fmla="*/ 925968 w 2402677"/>
                <a:gd name="connsiteY42" fmla="*/ 16972 h 6778442"/>
                <a:gd name="connsiteX43" fmla="*/ 1183072 w 2402677"/>
                <a:gd name="connsiteY43" fmla="*/ 5716 h 6778442"/>
                <a:gd name="connsiteX44" fmla="*/ 1328773 w 2402677"/>
                <a:gd name="connsiteY44" fmla="*/ 96654 h 6778442"/>
                <a:gd name="connsiteX45" fmla="*/ 1382591 w 2402677"/>
                <a:gd name="connsiteY45" fmla="*/ 237780 h 6778442"/>
                <a:gd name="connsiteX46" fmla="*/ 1379344 w 2402677"/>
                <a:gd name="connsiteY46" fmla="*/ 421352 h 6778442"/>
                <a:gd name="connsiteX47" fmla="*/ 1377684 w 2402677"/>
                <a:gd name="connsiteY47" fmla="*/ 630470 h 6778442"/>
                <a:gd name="connsiteX48" fmla="*/ 1421485 w 2402677"/>
                <a:gd name="connsiteY48" fmla="*/ 786189 h 6778442"/>
                <a:gd name="connsiteX49" fmla="*/ 1657385 w 2402677"/>
                <a:gd name="connsiteY49" fmla="*/ 865798 h 6778442"/>
                <a:gd name="connsiteX50" fmla="*/ 1839792 w 2402677"/>
                <a:gd name="connsiteY50" fmla="*/ 990544 h 6778442"/>
                <a:gd name="connsiteX51" fmla="*/ 1984399 w 2402677"/>
                <a:gd name="connsiteY51" fmla="*/ 1211134 h 6778442"/>
                <a:gd name="connsiteX52" fmla="*/ 2208813 w 2402677"/>
                <a:gd name="connsiteY52" fmla="*/ 1685724 h 6778442"/>
                <a:gd name="connsiteX53" fmla="*/ 2301466 w 2402677"/>
                <a:gd name="connsiteY53" fmla="*/ 1887697 h 6778442"/>
                <a:gd name="connsiteX54" fmla="*/ 2363380 w 2402677"/>
                <a:gd name="connsiteY54" fmla="*/ 2138667 h 6778442"/>
                <a:gd name="connsiteX55" fmla="*/ 2288621 w 2402677"/>
                <a:gd name="connsiteY55" fmla="*/ 2667377 h 6778442"/>
                <a:gd name="connsiteX56" fmla="*/ 2217111 w 2402677"/>
                <a:gd name="connsiteY56" fmla="*/ 2958682 h 6778442"/>
                <a:gd name="connsiteX57" fmla="*/ 2135211 w 2402677"/>
                <a:gd name="connsiteY57" fmla="*/ 3033727 h 6778442"/>
                <a:gd name="connsiteX58" fmla="*/ 2136726 w 2402677"/>
                <a:gd name="connsiteY58" fmla="*/ 3110072 h 6778442"/>
                <a:gd name="connsiteX59" fmla="*/ 2070556 w 2402677"/>
                <a:gd name="connsiteY59" fmla="*/ 3399142 h 6778442"/>
                <a:gd name="connsiteX60" fmla="*/ 1948391 w 2402677"/>
                <a:gd name="connsiteY60" fmla="*/ 3752794 h 6778442"/>
                <a:gd name="connsiteX61" fmla="*/ 1805373 w 2402677"/>
                <a:gd name="connsiteY61" fmla="*/ 4168429 h 6778442"/>
                <a:gd name="connsiteX62" fmla="*/ 1728234 w 2402677"/>
                <a:gd name="connsiteY62" fmla="*/ 4511979 h 6778442"/>
                <a:gd name="connsiteX63" fmla="*/ 1820597 w 2402677"/>
                <a:gd name="connsiteY63" fmla="*/ 4659761 h 6778442"/>
                <a:gd name="connsiteX64" fmla="*/ 2069979 w 2402677"/>
                <a:gd name="connsiteY64" fmla="*/ 5075397 h 6778442"/>
                <a:gd name="connsiteX65" fmla="*/ 2236234 w 2402677"/>
                <a:gd name="connsiteY65" fmla="*/ 5481797 h 6778442"/>
                <a:gd name="connsiteX66" fmla="*/ 2347070 w 2402677"/>
                <a:gd name="connsiteY66" fmla="*/ 5786597 h 6778442"/>
                <a:gd name="connsiteX67" fmla="*/ 2402488 w 2402677"/>
                <a:gd name="connsiteY67" fmla="*/ 6119106 h 6778442"/>
                <a:gd name="connsiteX68" fmla="*/ 2365543 w 2402677"/>
                <a:gd name="connsiteY68" fmla="*/ 6266888 h 6778442"/>
                <a:gd name="connsiteX69" fmla="*/ 2374202 w 2402677"/>
                <a:gd name="connsiteY69" fmla="*/ 6347706 h 6778442"/>
                <a:gd name="connsiteX70" fmla="*/ 2282416 w 2402677"/>
                <a:gd name="connsiteY70" fmla="*/ 6377725 h 6778442"/>
                <a:gd name="connsiteX71" fmla="*/ 2236234 w 2402677"/>
                <a:gd name="connsiteY71" fmla="*/ 6460852 h 6778442"/>
                <a:gd name="connsiteX72" fmla="*/ 2190052 w 2402677"/>
                <a:gd name="connsiteY72" fmla="*/ 6608634 h 6778442"/>
                <a:gd name="connsiteX73" fmla="*/ 2190052 w 2402677"/>
                <a:gd name="connsiteY73" fmla="*/ 6719470 h 6778442"/>
                <a:gd name="connsiteX74" fmla="*/ 1968379 w 2402677"/>
                <a:gd name="connsiteY74" fmla="*/ 6774888 h 6778442"/>
                <a:gd name="connsiteX75" fmla="*/ 1765179 w 2402677"/>
                <a:gd name="connsiteY75" fmla="*/ 6756415 h 6778442"/>
                <a:gd name="connsiteX76" fmla="*/ 1755943 w 2402677"/>
                <a:gd name="connsiteY76" fmla="*/ 6700997 h 6778442"/>
                <a:gd name="connsiteX77" fmla="*/ 1682052 w 2402677"/>
                <a:gd name="connsiteY77" fmla="*/ 6756415 h 6778442"/>
                <a:gd name="connsiteX78" fmla="*/ 1534270 w 2402677"/>
                <a:gd name="connsiteY78" fmla="*/ 6774888 h 6778442"/>
                <a:gd name="connsiteX79" fmla="*/ 1081688 w 2402677"/>
                <a:gd name="connsiteY79" fmla="*/ 6774888 h 6778442"/>
                <a:gd name="connsiteX80" fmla="*/ 1017034 w 2402677"/>
                <a:gd name="connsiteY80" fmla="*/ 6737943 h 6778442"/>
                <a:gd name="connsiteX81" fmla="*/ 1090925 w 2402677"/>
                <a:gd name="connsiteY81" fmla="*/ 6580925 h 6778442"/>
                <a:gd name="connsiteX82" fmla="*/ 1247943 w 2402677"/>
                <a:gd name="connsiteY82" fmla="*/ 6543979 h 6778442"/>
                <a:gd name="connsiteX83" fmla="*/ 1340306 w 2402677"/>
                <a:gd name="connsiteY83" fmla="*/ 6479325 h 6778442"/>
                <a:gd name="connsiteX84" fmla="*/ 1278538 w 2402677"/>
                <a:gd name="connsiteY84" fmla="*/ 6365602 h 6778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402677" h="6778442">
                  <a:moveTo>
                    <a:pt x="1278538" y="6365602"/>
                  </a:moveTo>
                  <a:cubicBezTo>
                    <a:pt x="1281088" y="6327887"/>
                    <a:pt x="1317119" y="6280935"/>
                    <a:pt x="1355604" y="6253034"/>
                  </a:cubicBezTo>
                  <a:cubicBezTo>
                    <a:pt x="1394089" y="6225133"/>
                    <a:pt x="1502760" y="6258999"/>
                    <a:pt x="1509447" y="6198193"/>
                  </a:cubicBezTo>
                  <a:cubicBezTo>
                    <a:pt x="1516134" y="6137387"/>
                    <a:pt x="1445467" y="6035305"/>
                    <a:pt x="1395725" y="5888197"/>
                  </a:cubicBezTo>
                  <a:cubicBezTo>
                    <a:pt x="1345983" y="5741089"/>
                    <a:pt x="1289506" y="5512585"/>
                    <a:pt x="1210997" y="5315543"/>
                  </a:cubicBezTo>
                  <a:cubicBezTo>
                    <a:pt x="1132488" y="5118501"/>
                    <a:pt x="978549" y="4844488"/>
                    <a:pt x="924670" y="4705943"/>
                  </a:cubicBezTo>
                  <a:cubicBezTo>
                    <a:pt x="870791" y="4567398"/>
                    <a:pt x="883901" y="4604583"/>
                    <a:pt x="887725" y="4484270"/>
                  </a:cubicBezTo>
                  <a:cubicBezTo>
                    <a:pt x="891549" y="4363957"/>
                    <a:pt x="913749" y="4198039"/>
                    <a:pt x="947616" y="3984063"/>
                  </a:cubicBezTo>
                  <a:cubicBezTo>
                    <a:pt x="981483" y="3770087"/>
                    <a:pt x="1066547" y="3430891"/>
                    <a:pt x="1090925" y="3200415"/>
                  </a:cubicBezTo>
                  <a:cubicBezTo>
                    <a:pt x="1115303" y="2969939"/>
                    <a:pt x="1107558" y="2743107"/>
                    <a:pt x="1093884" y="2601206"/>
                  </a:cubicBezTo>
                  <a:cubicBezTo>
                    <a:pt x="1080210" y="2459305"/>
                    <a:pt x="1059115" y="2366016"/>
                    <a:pt x="1008880" y="2349010"/>
                  </a:cubicBezTo>
                  <a:cubicBezTo>
                    <a:pt x="958645" y="2332005"/>
                    <a:pt x="887183" y="2443899"/>
                    <a:pt x="792474" y="2499173"/>
                  </a:cubicBezTo>
                  <a:cubicBezTo>
                    <a:pt x="697765" y="2554447"/>
                    <a:pt x="520313" y="2623873"/>
                    <a:pt x="440627" y="2680653"/>
                  </a:cubicBezTo>
                  <a:cubicBezTo>
                    <a:pt x="360941" y="2737433"/>
                    <a:pt x="351676" y="2798240"/>
                    <a:pt x="314359" y="2839855"/>
                  </a:cubicBezTo>
                  <a:cubicBezTo>
                    <a:pt x="277043" y="2881470"/>
                    <a:pt x="240338" y="2925331"/>
                    <a:pt x="219109" y="2944630"/>
                  </a:cubicBezTo>
                  <a:cubicBezTo>
                    <a:pt x="197880" y="2963929"/>
                    <a:pt x="186231" y="2971001"/>
                    <a:pt x="186987" y="2955652"/>
                  </a:cubicBezTo>
                  <a:cubicBezTo>
                    <a:pt x="187743" y="2940303"/>
                    <a:pt x="239507" y="2859452"/>
                    <a:pt x="223644" y="2852537"/>
                  </a:cubicBezTo>
                  <a:cubicBezTo>
                    <a:pt x="207781" y="2845622"/>
                    <a:pt x="114394" y="2909130"/>
                    <a:pt x="91810" y="2914160"/>
                  </a:cubicBezTo>
                  <a:cubicBezTo>
                    <a:pt x="69226" y="2919190"/>
                    <a:pt x="76547" y="2901803"/>
                    <a:pt x="88140" y="2882717"/>
                  </a:cubicBezTo>
                  <a:cubicBezTo>
                    <a:pt x="99734" y="2863631"/>
                    <a:pt x="197211" y="2780428"/>
                    <a:pt x="185183" y="2771068"/>
                  </a:cubicBezTo>
                  <a:cubicBezTo>
                    <a:pt x="173155" y="2761708"/>
                    <a:pt x="43257" y="2824619"/>
                    <a:pt x="15971" y="2826558"/>
                  </a:cubicBezTo>
                  <a:cubicBezTo>
                    <a:pt x="-11315" y="2828497"/>
                    <a:pt x="299" y="2803558"/>
                    <a:pt x="21465" y="2782704"/>
                  </a:cubicBezTo>
                  <a:cubicBezTo>
                    <a:pt x="42631" y="2761850"/>
                    <a:pt x="169561" y="2713738"/>
                    <a:pt x="169164" y="2701435"/>
                  </a:cubicBezTo>
                  <a:cubicBezTo>
                    <a:pt x="168767" y="2689132"/>
                    <a:pt x="39565" y="2721948"/>
                    <a:pt x="19084" y="2708887"/>
                  </a:cubicBezTo>
                  <a:cubicBezTo>
                    <a:pt x="-1397" y="2695826"/>
                    <a:pt x="-10016" y="2689689"/>
                    <a:pt x="29610" y="2665933"/>
                  </a:cubicBezTo>
                  <a:cubicBezTo>
                    <a:pt x="69236" y="2642178"/>
                    <a:pt x="228429" y="2588564"/>
                    <a:pt x="256837" y="2566354"/>
                  </a:cubicBezTo>
                  <a:cubicBezTo>
                    <a:pt x="285245" y="2544144"/>
                    <a:pt x="209957" y="2543353"/>
                    <a:pt x="200059" y="2532673"/>
                  </a:cubicBezTo>
                  <a:cubicBezTo>
                    <a:pt x="190161" y="2521993"/>
                    <a:pt x="159858" y="2516987"/>
                    <a:pt x="197451" y="2502276"/>
                  </a:cubicBezTo>
                  <a:cubicBezTo>
                    <a:pt x="235044" y="2487565"/>
                    <a:pt x="325966" y="2511173"/>
                    <a:pt x="425619" y="2444405"/>
                  </a:cubicBezTo>
                  <a:cubicBezTo>
                    <a:pt x="525272" y="2377637"/>
                    <a:pt x="734950" y="2199107"/>
                    <a:pt x="795371" y="2101668"/>
                  </a:cubicBezTo>
                  <a:cubicBezTo>
                    <a:pt x="855792" y="2004229"/>
                    <a:pt x="806740" y="1914615"/>
                    <a:pt x="804814" y="1819290"/>
                  </a:cubicBezTo>
                  <a:cubicBezTo>
                    <a:pt x="802888" y="1723965"/>
                    <a:pt x="784813" y="1627431"/>
                    <a:pt x="783815" y="1529716"/>
                  </a:cubicBezTo>
                  <a:cubicBezTo>
                    <a:pt x="782817" y="1432001"/>
                    <a:pt x="770766" y="1318975"/>
                    <a:pt x="798824" y="1232998"/>
                  </a:cubicBezTo>
                  <a:cubicBezTo>
                    <a:pt x="826882" y="1147021"/>
                    <a:pt x="934952" y="1068247"/>
                    <a:pt x="952162" y="1013851"/>
                  </a:cubicBezTo>
                  <a:cubicBezTo>
                    <a:pt x="969372" y="959455"/>
                    <a:pt x="929444" y="934462"/>
                    <a:pt x="902084" y="906621"/>
                  </a:cubicBezTo>
                  <a:cubicBezTo>
                    <a:pt x="874724" y="878780"/>
                    <a:pt x="810851" y="886322"/>
                    <a:pt x="788001" y="846803"/>
                  </a:cubicBezTo>
                  <a:cubicBezTo>
                    <a:pt x="765151" y="807284"/>
                    <a:pt x="775265" y="714139"/>
                    <a:pt x="764982" y="669508"/>
                  </a:cubicBezTo>
                  <a:cubicBezTo>
                    <a:pt x="754699" y="624877"/>
                    <a:pt x="740364" y="620234"/>
                    <a:pt x="726305" y="579019"/>
                  </a:cubicBezTo>
                  <a:cubicBezTo>
                    <a:pt x="712246" y="537804"/>
                    <a:pt x="693594" y="495268"/>
                    <a:pt x="690154" y="450794"/>
                  </a:cubicBezTo>
                  <a:cubicBezTo>
                    <a:pt x="686714" y="406320"/>
                    <a:pt x="700831" y="366832"/>
                    <a:pt x="705667" y="312175"/>
                  </a:cubicBezTo>
                  <a:cubicBezTo>
                    <a:pt x="710503" y="257518"/>
                    <a:pt x="704428" y="161815"/>
                    <a:pt x="719173" y="122849"/>
                  </a:cubicBezTo>
                  <a:cubicBezTo>
                    <a:pt x="733918" y="83883"/>
                    <a:pt x="759669" y="96027"/>
                    <a:pt x="794135" y="78381"/>
                  </a:cubicBezTo>
                  <a:cubicBezTo>
                    <a:pt x="828601" y="60735"/>
                    <a:pt x="861145" y="29083"/>
                    <a:pt x="925968" y="16972"/>
                  </a:cubicBezTo>
                  <a:cubicBezTo>
                    <a:pt x="990791" y="4861"/>
                    <a:pt x="1115938" y="-7564"/>
                    <a:pt x="1183072" y="5716"/>
                  </a:cubicBezTo>
                  <a:cubicBezTo>
                    <a:pt x="1250206" y="18996"/>
                    <a:pt x="1295520" y="57977"/>
                    <a:pt x="1328773" y="96654"/>
                  </a:cubicBezTo>
                  <a:cubicBezTo>
                    <a:pt x="1362026" y="135331"/>
                    <a:pt x="1374163" y="183664"/>
                    <a:pt x="1382591" y="237780"/>
                  </a:cubicBezTo>
                  <a:cubicBezTo>
                    <a:pt x="1391019" y="291896"/>
                    <a:pt x="1380162" y="355904"/>
                    <a:pt x="1379344" y="421352"/>
                  </a:cubicBezTo>
                  <a:cubicBezTo>
                    <a:pt x="1378526" y="486800"/>
                    <a:pt x="1370661" y="569664"/>
                    <a:pt x="1377684" y="630470"/>
                  </a:cubicBezTo>
                  <a:cubicBezTo>
                    <a:pt x="1384708" y="691276"/>
                    <a:pt x="1374868" y="746968"/>
                    <a:pt x="1421485" y="786189"/>
                  </a:cubicBezTo>
                  <a:cubicBezTo>
                    <a:pt x="1468102" y="825410"/>
                    <a:pt x="1587667" y="831739"/>
                    <a:pt x="1657385" y="865798"/>
                  </a:cubicBezTo>
                  <a:cubicBezTo>
                    <a:pt x="1727103" y="899857"/>
                    <a:pt x="1785290" y="932988"/>
                    <a:pt x="1839792" y="990544"/>
                  </a:cubicBezTo>
                  <a:cubicBezTo>
                    <a:pt x="1894294" y="1048100"/>
                    <a:pt x="1922896" y="1095271"/>
                    <a:pt x="1984399" y="1211134"/>
                  </a:cubicBezTo>
                  <a:cubicBezTo>
                    <a:pt x="2045902" y="1326997"/>
                    <a:pt x="2155969" y="1572964"/>
                    <a:pt x="2208813" y="1685724"/>
                  </a:cubicBezTo>
                  <a:cubicBezTo>
                    <a:pt x="2261657" y="1798484"/>
                    <a:pt x="2275705" y="1812207"/>
                    <a:pt x="2301466" y="1887697"/>
                  </a:cubicBezTo>
                  <a:cubicBezTo>
                    <a:pt x="2327227" y="1963187"/>
                    <a:pt x="2365521" y="2008720"/>
                    <a:pt x="2363380" y="2138667"/>
                  </a:cubicBezTo>
                  <a:cubicBezTo>
                    <a:pt x="2361239" y="2268614"/>
                    <a:pt x="2312999" y="2530708"/>
                    <a:pt x="2288621" y="2667377"/>
                  </a:cubicBezTo>
                  <a:cubicBezTo>
                    <a:pt x="2264243" y="2804046"/>
                    <a:pt x="2242679" y="2897624"/>
                    <a:pt x="2217111" y="2958682"/>
                  </a:cubicBezTo>
                  <a:cubicBezTo>
                    <a:pt x="2191543" y="3019740"/>
                    <a:pt x="2148608" y="3008495"/>
                    <a:pt x="2135211" y="3033727"/>
                  </a:cubicBezTo>
                  <a:cubicBezTo>
                    <a:pt x="2121814" y="3058959"/>
                    <a:pt x="2147502" y="3049169"/>
                    <a:pt x="2136726" y="3110072"/>
                  </a:cubicBezTo>
                  <a:cubicBezTo>
                    <a:pt x="2125950" y="3170975"/>
                    <a:pt x="2101945" y="3292022"/>
                    <a:pt x="2070556" y="3399142"/>
                  </a:cubicBezTo>
                  <a:cubicBezTo>
                    <a:pt x="2039167" y="3506262"/>
                    <a:pt x="1992588" y="3624580"/>
                    <a:pt x="1948391" y="3752794"/>
                  </a:cubicBezTo>
                  <a:cubicBezTo>
                    <a:pt x="1904194" y="3881009"/>
                    <a:pt x="1842066" y="4041898"/>
                    <a:pt x="1805373" y="4168429"/>
                  </a:cubicBezTo>
                  <a:cubicBezTo>
                    <a:pt x="1768680" y="4294960"/>
                    <a:pt x="1735161" y="4396524"/>
                    <a:pt x="1728234" y="4511979"/>
                  </a:cubicBezTo>
                  <a:cubicBezTo>
                    <a:pt x="1759022" y="4561240"/>
                    <a:pt x="1763640" y="4565858"/>
                    <a:pt x="1820597" y="4659761"/>
                  </a:cubicBezTo>
                  <a:cubicBezTo>
                    <a:pt x="1877555" y="4753664"/>
                    <a:pt x="2000706" y="4938391"/>
                    <a:pt x="2069979" y="5075397"/>
                  </a:cubicBezTo>
                  <a:cubicBezTo>
                    <a:pt x="2139252" y="5212403"/>
                    <a:pt x="2190052" y="5363264"/>
                    <a:pt x="2236234" y="5481797"/>
                  </a:cubicBezTo>
                  <a:cubicBezTo>
                    <a:pt x="2282416" y="5600330"/>
                    <a:pt x="2319361" y="5680379"/>
                    <a:pt x="2347070" y="5786597"/>
                  </a:cubicBezTo>
                  <a:cubicBezTo>
                    <a:pt x="2374779" y="5892815"/>
                    <a:pt x="2399409" y="6039058"/>
                    <a:pt x="2402488" y="6119106"/>
                  </a:cubicBezTo>
                  <a:cubicBezTo>
                    <a:pt x="2405567" y="6199154"/>
                    <a:pt x="2370257" y="6228788"/>
                    <a:pt x="2365543" y="6266888"/>
                  </a:cubicBezTo>
                  <a:cubicBezTo>
                    <a:pt x="2360829" y="6304988"/>
                    <a:pt x="2388057" y="6329233"/>
                    <a:pt x="2374202" y="6347706"/>
                  </a:cubicBezTo>
                  <a:cubicBezTo>
                    <a:pt x="2360347" y="6366179"/>
                    <a:pt x="2305411" y="6358867"/>
                    <a:pt x="2282416" y="6377725"/>
                  </a:cubicBezTo>
                  <a:cubicBezTo>
                    <a:pt x="2259421" y="6396583"/>
                    <a:pt x="2251628" y="6422367"/>
                    <a:pt x="2236234" y="6460852"/>
                  </a:cubicBezTo>
                  <a:cubicBezTo>
                    <a:pt x="2220840" y="6499337"/>
                    <a:pt x="2197749" y="6565531"/>
                    <a:pt x="2190052" y="6608634"/>
                  </a:cubicBezTo>
                  <a:cubicBezTo>
                    <a:pt x="2182355" y="6651737"/>
                    <a:pt x="2226998" y="6691761"/>
                    <a:pt x="2190052" y="6719470"/>
                  </a:cubicBezTo>
                  <a:cubicBezTo>
                    <a:pt x="2153107" y="6747179"/>
                    <a:pt x="2039191" y="6768731"/>
                    <a:pt x="1968379" y="6774888"/>
                  </a:cubicBezTo>
                  <a:cubicBezTo>
                    <a:pt x="1897567" y="6781046"/>
                    <a:pt x="1800585" y="6768730"/>
                    <a:pt x="1765179" y="6756415"/>
                  </a:cubicBezTo>
                  <a:cubicBezTo>
                    <a:pt x="1729773" y="6744100"/>
                    <a:pt x="1769797" y="6700997"/>
                    <a:pt x="1755943" y="6700997"/>
                  </a:cubicBezTo>
                  <a:cubicBezTo>
                    <a:pt x="1742089" y="6700997"/>
                    <a:pt x="1718997" y="6744100"/>
                    <a:pt x="1682052" y="6756415"/>
                  </a:cubicBezTo>
                  <a:cubicBezTo>
                    <a:pt x="1645107" y="6768730"/>
                    <a:pt x="1634331" y="6771809"/>
                    <a:pt x="1534270" y="6774888"/>
                  </a:cubicBezTo>
                  <a:cubicBezTo>
                    <a:pt x="1434209" y="6777967"/>
                    <a:pt x="1167894" y="6781045"/>
                    <a:pt x="1081688" y="6774888"/>
                  </a:cubicBezTo>
                  <a:cubicBezTo>
                    <a:pt x="995482" y="6768731"/>
                    <a:pt x="1015495" y="6770270"/>
                    <a:pt x="1017034" y="6737943"/>
                  </a:cubicBezTo>
                  <a:cubicBezTo>
                    <a:pt x="1018573" y="6705616"/>
                    <a:pt x="1052440" y="6613252"/>
                    <a:pt x="1090925" y="6580925"/>
                  </a:cubicBezTo>
                  <a:cubicBezTo>
                    <a:pt x="1129410" y="6548598"/>
                    <a:pt x="1206380" y="6560912"/>
                    <a:pt x="1247943" y="6543979"/>
                  </a:cubicBezTo>
                  <a:cubicBezTo>
                    <a:pt x="1289506" y="6527046"/>
                    <a:pt x="1335207" y="6509055"/>
                    <a:pt x="1340306" y="6479325"/>
                  </a:cubicBezTo>
                  <a:cubicBezTo>
                    <a:pt x="1345405" y="6449595"/>
                    <a:pt x="1275988" y="6403317"/>
                    <a:pt x="1278538" y="6365602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53" b="92632" l="2247" r="955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881696" flipH="1">
              <a:off x="4639945" y="606531"/>
              <a:ext cx="434966" cy="434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762000" y="569134"/>
            <a:ext cx="1870248" cy="4065753"/>
            <a:chOff x="762000" y="569134"/>
            <a:chExt cx="1870248" cy="4065753"/>
          </a:xfrm>
        </p:grpSpPr>
        <p:sp>
          <p:nvSpPr>
            <p:cNvPr id="2" name="Freeform 1"/>
            <p:cNvSpPr/>
            <p:nvPr/>
          </p:nvSpPr>
          <p:spPr>
            <a:xfrm flipH="1">
              <a:off x="762000" y="616851"/>
              <a:ext cx="1870248" cy="4018036"/>
            </a:xfrm>
            <a:custGeom>
              <a:avLst/>
              <a:gdLst>
                <a:gd name="connsiteX0" fmla="*/ 1941447 w 3059222"/>
                <a:gd name="connsiteY0" fmla="*/ 6318767 h 6636357"/>
                <a:gd name="connsiteX1" fmla="*/ 2116938 w 3059222"/>
                <a:gd name="connsiteY1" fmla="*/ 6161749 h 6636357"/>
                <a:gd name="connsiteX2" fmla="*/ 2172356 w 3059222"/>
                <a:gd name="connsiteY2" fmla="*/ 6087858 h 6636357"/>
                <a:gd name="connsiteX3" fmla="*/ 2052284 w 3059222"/>
                <a:gd name="connsiteY3" fmla="*/ 5746112 h 6636357"/>
                <a:gd name="connsiteX4" fmla="*/ 1867556 w 3059222"/>
                <a:gd name="connsiteY4" fmla="*/ 5173458 h 6636357"/>
                <a:gd name="connsiteX5" fmla="*/ 1581229 w 3059222"/>
                <a:gd name="connsiteY5" fmla="*/ 4563858 h 6636357"/>
                <a:gd name="connsiteX6" fmla="*/ 1544284 w 3059222"/>
                <a:gd name="connsiteY6" fmla="*/ 4342185 h 6636357"/>
                <a:gd name="connsiteX7" fmla="*/ 1608938 w 3059222"/>
                <a:gd name="connsiteY7" fmla="*/ 3889603 h 6636357"/>
                <a:gd name="connsiteX8" fmla="*/ 1747484 w 3059222"/>
                <a:gd name="connsiteY8" fmla="*/ 3058330 h 6636357"/>
                <a:gd name="connsiteX9" fmla="*/ 1729011 w 3059222"/>
                <a:gd name="connsiteY9" fmla="*/ 2421021 h 6636357"/>
                <a:gd name="connsiteX10" fmla="*/ 1553520 w 3059222"/>
                <a:gd name="connsiteY10" fmla="*/ 2033094 h 6636357"/>
                <a:gd name="connsiteX11" fmla="*/ 1424211 w 3059222"/>
                <a:gd name="connsiteY11" fmla="*/ 1756003 h 6636357"/>
                <a:gd name="connsiteX12" fmla="*/ 1239484 w 3059222"/>
                <a:gd name="connsiteY12" fmla="*/ 1876076 h 6636357"/>
                <a:gd name="connsiteX13" fmla="*/ 916211 w 3059222"/>
                <a:gd name="connsiteY13" fmla="*/ 2088512 h 6636357"/>
                <a:gd name="connsiteX14" fmla="*/ 574465 w 3059222"/>
                <a:gd name="connsiteY14" fmla="*/ 2356367 h 6636357"/>
                <a:gd name="connsiteX15" fmla="*/ 315847 w 3059222"/>
                <a:gd name="connsiteY15" fmla="*/ 2531858 h 6636357"/>
                <a:gd name="connsiteX16" fmla="*/ 241956 w 3059222"/>
                <a:gd name="connsiteY16" fmla="*/ 2642694 h 6636357"/>
                <a:gd name="connsiteX17" fmla="*/ 149593 w 3059222"/>
                <a:gd name="connsiteY17" fmla="*/ 2725821 h 6636357"/>
                <a:gd name="connsiteX18" fmla="*/ 103411 w 3059222"/>
                <a:gd name="connsiteY18" fmla="*/ 2651930 h 6636357"/>
                <a:gd name="connsiteX19" fmla="*/ 1811 w 3059222"/>
                <a:gd name="connsiteY19" fmla="*/ 2642694 h 6636357"/>
                <a:gd name="connsiteX20" fmla="*/ 47993 w 3059222"/>
                <a:gd name="connsiteY20" fmla="*/ 2559567 h 6636357"/>
                <a:gd name="connsiteX21" fmla="*/ 168065 w 3059222"/>
                <a:gd name="connsiteY21" fmla="*/ 2393312 h 6636357"/>
                <a:gd name="connsiteX22" fmla="*/ 315847 w 3059222"/>
                <a:gd name="connsiteY22" fmla="*/ 2310185 h 6636357"/>
                <a:gd name="connsiteX23" fmla="*/ 482102 w 3059222"/>
                <a:gd name="connsiteY23" fmla="*/ 2180876 h 6636357"/>
                <a:gd name="connsiteX24" fmla="*/ 731484 w 3059222"/>
                <a:gd name="connsiteY24" fmla="*/ 1922258 h 6636357"/>
                <a:gd name="connsiteX25" fmla="*/ 1073229 w 3059222"/>
                <a:gd name="connsiteY25" fmla="*/ 1534330 h 6636357"/>
                <a:gd name="connsiteX26" fmla="*/ 1211775 w 3059222"/>
                <a:gd name="connsiteY26" fmla="*/ 1275712 h 6636357"/>
                <a:gd name="connsiteX27" fmla="*/ 1341084 w 3059222"/>
                <a:gd name="connsiteY27" fmla="*/ 1017094 h 6636357"/>
                <a:gd name="connsiteX28" fmla="*/ 1387265 w 3059222"/>
                <a:gd name="connsiteY28" fmla="*/ 943203 h 6636357"/>
                <a:gd name="connsiteX29" fmla="*/ 1313375 w 3059222"/>
                <a:gd name="connsiteY29" fmla="*/ 869312 h 6636357"/>
                <a:gd name="connsiteX30" fmla="*/ 1230247 w 3059222"/>
                <a:gd name="connsiteY30" fmla="*/ 878549 h 6636357"/>
                <a:gd name="connsiteX31" fmla="*/ 1128647 w 3059222"/>
                <a:gd name="connsiteY31" fmla="*/ 684585 h 6636357"/>
                <a:gd name="connsiteX32" fmla="*/ 1008575 w 3059222"/>
                <a:gd name="connsiteY32" fmla="*/ 444440 h 6636357"/>
                <a:gd name="connsiteX33" fmla="*/ 1045520 w 3059222"/>
                <a:gd name="connsiteY33" fmla="*/ 232003 h 6636357"/>
                <a:gd name="connsiteX34" fmla="*/ 1110175 w 3059222"/>
                <a:gd name="connsiteY34" fmla="*/ 93458 h 6636357"/>
                <a:gd name="connsiteX35" fmla="*/ 1387265 w 3059222"/>
                <a:gd name="connsiteY35" fmla="*/ 1094 h 6636357"/>
                <a:gd name="connsiteX36" fmla="*/ 1618175 w 3059222"/>
                <a:gd name="connsiteY36" fmla="*/ 56512 h 6636357"/>
                <a:gd name="connsiteX37" fmla="*/ 1710538 w 3059222"/>
                <a:gd name="connsiteY37" fmla="*/ 250476 h 6636357"/>
                <a:gd name="connsiteX38" fmla="*/ 1738247 w 3059222"/>
                <a:gd name="connsiteY38" fmla="*/ 472149 h 6636357"/>
                <a:gd name="connsiteX39" fmla="*/ 1867556 w 3059222"/>
                <a:gd name="connsiteY39" fmla="*/ 638403 h 6636357"/>
                <a:gd name="connsiteX40" fmla="*/ 1913738 w 3059222"/>
                <a:gd name="connsiteY40" fmla="*/ 684585 h 6636357"/>
                <a:gd name="connsiteX41" fmla="*/ 2153884 w 3059222"/>
                <a:gd name="connsiteY41" fmla="*/ 740003 h 6636357"/>
                <a:gd name="connsiteX42" fmla="*/ 2320138 w 3059222"/>
                <a:gd name="connsiteY42" fmla="*/ 850840 h 6636357"/>
                <a:gd name="connsiteX43" fmla="*/ 2569520 w 3059222"/>
                <a:gd name="connsiteY43" fmla="*/ 1183349 h 6636357"/>
                <a:gd name="connsiteX44" fmla="*/ 2855847 w 3059222"/>
                <a:gd name="connsiteY44" fmla="*/ 1617458 h 6636357"/>
                <a:gd name="connsiteX45" fmla="*/ 2938975 w 3059222"/>
                <a:gd name="connsiteY45" fmla="*/ 1783712 h 6636357"/>
                <a:gd name="connsiteX46" fmla="*/ 2938975 w 3059222"/>
                <a:gd name="connsiteY46" fmla="*/ 2134694 h 6636357"/>
                <a:gd name="connsiteX47" fmla="*/ 2892793 w 3059222"/>
                <a:gd name="connsiteY47" fmla="*/ 2513385 h 6636357"/>
                <a:gd name="connsiteX48" fmla="*/ 2818902 w 3059222"/>
                <a:gd name="connsiteY48" fmla="*/ 2716585 h 6636357"/>
                <a:gd name="connsiteX49" fmla="*/ 2772720 w 3059222"/>
                <a:gd name="connsiteY49" fmla="*/ 2753530 h 6636357"/>
                <a:gd name="connsiteX50" fmla="*/ 2800429 w 3059222"/>
                <a:gd name="connsiteY50" fmla="*/ 2901312 h 6636357"/>
                <a:gd name="connsiteX51" fmla="*/ 2708065 w 3059222"/>
                <a:gd name="connsiteY51" fmla="*/ 3252294 h 6636357"/>
                <a:gd name="connsiteX52" fmla="*/ 2578756 w 3059222"/>
                <a:gd name="connsiteY52" fmla="*/ 3594040 h 6636357"/>
                <a:gd name="connsiteX53" fmla="*/ 2430975 w 3059222"/>
                <a:gd name="connsiteY53" fmla="*/ 4009676 h 6636357"/>
                <a:gd name="connsiteX54" fmla="*/ 2384793 w 3059222"/>
                <a:gd name="connsiteY54" fmla="*/ 4369894 h 6636357"/>
                <a:gd name="connsiteX55" fmla="*/ 2477156 w 3059222"/>
                <a:gd name="connsiteY55" fmla="*/ 4517676 h 6636357"/>
                <a:gd name="connsiteX56" fmla="*/ 2726538 w 3059222"/>
                <a:gd name="connsiteY56" fmla="*/ 4933312 h 6636357"/>
                <a:gd name="connsiteX57" fmla="*/ 2892793 w 3059222"/>
                <a:gd name="connsiteY57" fmla="*/ 5339712 h 6636357"/>
                <a:gd name="connsiteX58" fmla="*/ 3003629 w 3059222"/>
                <a:gd name="connsiteY58" fmla="*/ 5644512 h 6636357"/>
                <a:gd name="connsiteX59" fmla="*/ 3059047 w 3059222"/>
                <a:gd name="connsiteY59" fmla="*/ 5977021 h 6636357"/>
                <a:gd name="connsiteX60" fmla="*/ 3022102 w 3059222"/>
                <a:gd name="connsiteY60" fmla="*/ 6124803 h 6636357"/>
                <a:gd name="connsiteX61" fmla="*/ 3049811 w 3059222"/>
                <a:gd name="connsiteY61" fmla="*/ 6180221 h 6636357"/>
                <a:gd name="connsiteX62" fmla="*/ 2938975 w 3059222"/>
                <a:gd name="connsiteY62" fmla="*/ 6235640 h 6636357"/>
                <a:gd name="connsiteX63" fmla="*/ 2892793 w 3059222"/>
                <a:gd name="connsiteY63" fmla="*/ 6318767 h 6636357"/>
                <a:gd name="connsiteX64" fmla="*/ 2846611 w 3059222"/>
                <a:gd name="connsiteY64" fmla="*/ 6466549 h 6636357"/>
                <a:gd name="connsiteX65" fmla="*/ 2846611 w 3059222"/>
                <a:gd name="connsiteY65" fmla="*/ 6577385 h 6636357"/>
                <a:gd name="connsiteX66" fmla="*/ 2624938 w 3059222"/>
                <a:gd name="connsiteY66" fmla="*/ 6632803 h 6636357"/>
                <a:gd name="connsiteX67" fmla="*/ 2421738 w 3059222"/>
                <a:gd name="connsiteY67" fmla="*/ 6614330 h 6636357"/>
                <a:gd name="connsiteX68" fmla="*/ 2412502 w 3059222"/>
                <a:gd name="connsiteY68" fmla="*/ 6558912 h 6636357"/>
                <a:gd name="connsiteX69" fmla="*/ 2338611 w 3059222"/>
                <a:gd name="connsiteY69" fmla="*/ 6614330 h 6636357"/>
                <a:gd name="connsiteX70" fmla="*/ 2190829 w 3059222"/>
                <a:gd name="connsiteY70" fmla="*/ 6632803 h 6636357"/>
                <a:gd name="connsiteX71" fmla="*/ 1738247 w 3059222"/>
                <a:gd name="connsiteY71" fmla="*/ 6632803 h 6636357"/>
                <a:gd name="connsiteX72" fmla="*/ 1673593 w 3059222"/>
                <a:gd name="connsiteY72" fmla="*/ 6595858 h 6636357"/>
                <a:gd name="connsiteX73" fmla="*/ 1747484 w 3059222"/>
                <a:gd name="connsiteY73" fmla="*/ 6438840 h 6636357"/>
                <a:gd name="connsiteX74" fmla="*/ 1904502 w 3059222"/>
                <a:gd name="connsiteY74" fmla="*/ 6401894 h 6636357"/>
                <a:gd name="connsiteX75" fmla="*/ 1996865 w 3059222"/>
                <a:gd name="connsiteY75" fmla="*/ 6337240 h 6636357"/>
                <a:gd name="connsiteX76" fmla="*/ 1941447 w 3059222"/>
                <a:gd name="connsiteY76" fmla="*/ 6318767 h 6636357"/>
                <a:gd name="connsiteX0" fmla="*/ 1922397 w 3059222"/>
                <a:gd name="connsiteY0" fmla="*/ 6233042 h 6636357"/>
                <a:gd name="connsiteX1" fmla="*/ 2116938 w 3059222"/>
                <a:gd name="connsiteY1" fmla="*/ 6161749 h 6636357"/>
                <a:gd name="connsiteX2" fmla="*/ 2172356 w 3059222"/>
                <a:gd name="connsiteY2" fmla="*/ 6087858 h 6636357"/>
                <a:gd name="connsiteX3" fmla="*/ 2052284 w 3059222"/>
                <a:gd name="connsiteY3" fmla="*/ 5746112 h 6636357"/>
                <a:gd name="connsiteX4" fmla="*/ 1867556 w 3059222"/>
                <a:gd name="connsiteY4" fmla="*/ 5173458 h 6636357"/>
                <a:gd name="connsiteX5" fmla="*/ 1581229 w 3059222"/>
                <a:gd name="connsiteY5" fmla="*/ 4563858 h 6636357"/>
                <a:gd name="connsiteX6" fmla="*/ 1544284 w 3059222"/>
                <a:gd name="connsiteY6" fmla="*/ 4342185 h 6636357"/>
                <a:gd name="connsiteX7" fmla="*/ 1608938 w 3059222"/>
                <a:gd name="connsiteY7" fmla="*/ 3889603 h 6636357"/>
                <a:gd name="connsiteX8" fmla="*/ 1747484 w 3059222"/>
                <a:gd name="connsiteY8" fmla="*/ 3058330 h 6636357"/>
                <a:gd name="connsiteX9" fmla="*/ 1729011 w 3059222"/>
                <a:gd name="connsiteY9" fmla="*/ 2421021 h 6636357"/>
                <a:gd name="connsiteX10" fmla="*/ 1553520 w 3059222"/>
                <a:gd name="connsiteY10" fmla="*/ 2033094 h 6636357"/>
                <a:gd name="connsiteX11" fmla="*/ 1424211 w 3059222"/>
                <a:gd name="connsiteY11" fmla="*/ 1756003 h 6636357"/>
                <a:gd name="connsiteX12" fmla="*/ 1239484 w 3059222"/>
                <a:gd name="connsiteY12" fmla="*/ 1876076 h 6636357"/>
                <a:gd name="connsiteX13" fmla="*/ 916211 w 3059222"/>
                <a:gd name="connsiteY13" fmla="*/ 2088512 h 6636357"/>
                <a:gd name="connsiteX14" fmla="*/ 574465 w 3059222"/>
                <a:gd name="connsiteY14" fmla="*/ 2356367 h 6636357"/>
                <a:gd name="connsiteX15" fmla="*/ 315847 w 3059222"/>
                <a:gd name="connsiteY15" fmla="*/ 2531858 h 6636357"/>
                <a:gd name="connsiteX16" fmla="*/ 241956 w 3059222"/>
                <a:gd name="connsiteY16" fmla="*/ 2642694 h 6636357"/>
                <a:gd name="connsiteX17" fmla="*/ 149593 w 3059222"/>
                <a:gd name="connsiteY17" fmla="*/ 2725821 h 6636357"/>
                <a:gd name="connsiteX18" fmla="*/ 103411 w 3059222"/>
                <a:gd name="connsiteY18" fmla="*/ 2651930 h 6636357"/>
                <a:gd name="connsiteX19" fmla="*/ 1811 w 3059222"/>
                <a:gd name="connsiteY19" fmla="*/ 2642694 h 6636357"/>
                <a:gd name="connsiteX20" fmla="*/ 47993 w 3059222"/>
                <a:gd name="connsiteY20" fmla="*/ 2559567 h 6636357"/>
                <a:gd name="connsiteX21" fmla="*/ 168065 w 3059222"/>
                <a:gd name="connsiteY21" fmla="*/ 2393312 h 6636357"/>
                <a:gd name="connsiteX22" fmla="*/ 315847 w 3059222"/>
                <a:gd name="connsiteY22" fmla="*/ 2310185 h 6636357"/>
                <a:gd name="connsiteX23" fmla="*/ 482102 w 3059222"/>
                <a:gd name="connsiteY23" fmla="*/ 2180876 h 6636357"/>
                <a:gd name="connsiteX24" fmla="*/ 731484 w 3059222"/>
                <a:gd name="connsiteY24" fmla="*/ 1922258 h 6636357"/>
                <a:gd name="connsiteX25" fmla="*/ 1073229 w 3059222"/>
                <a:gd name="connsiteY25" fmla="*/ 1534330 h 6636357"/>
                <a:gd name="connsiteX26" fmla="*/ 1211775 w 3059222"/>
                <a:gd name="connsiteY26" fmla="*/ 1275712 h 6636357"/>
                <a:gd name="connsiteX27" fmla="*/ 1341084 w 3059222"/>
                <a:gd name="connsiteY27" fmla="*/ 1017094 h 6636357"/>
                <a:gd name="connsiteX28" fmla="*/ 1387265 w 3059222"/>
                <a:gd name="connsiteY28" fmla="*/ 943203 h 6636357"/>
                <a:gd name="connsiteX29" fmla="*/ 1313375 w 3059222"/>
                <a:gd name="connsiteY29" fmla="*/ 869312 h 6636357"/>
                <a:gd name="connsiteX30" fmla="*/ 1230247 w 3059222"/>
                <a:gd name="connsiteY30" fmla="*/ 878549 h 6636357"/>
                <a:gd name="connsiteX31" fmla="*/ 1128647 w 3059222"/>
                <a:gd name="connsiteY31" fmla="*/ 684585 h 6636357"/>
                <a:gd name="connsiteX32" fmla="*/ 1008575 w 3059222"/>
                <a:gd name="connsiteY32" fmla="*/ 444440 h 6636357"/>
                <a:gd name="connsiteX33" fmla="*/ 1045520 w 3059222"/>
                <a:gd name="connsiteY33" fmla="*/ 232003 h 6636357"/>
                <a:gd name="connsiteX34" fmla="*/ 1110175 w 3059222"/>
                <a:gd name="connsiteY34" fmla="*/ 93458 h 6636357"/>
                <a:gd name="connsiteX35" fmla="*/ 1387265 w 3059222"/>
                <a:gd name="connsiteY35" fmla="*/ 1094 h 6636357"/>
                <a:gd name="connsiteX36" fmla="*/ 1618175 w 3059222"/>
                <a:gd name="connsiteY36" fmla="*/ 56512 h 6636357"/>
                <a:gd name="connsiteX37" fmla="*/ 1710538 w 3059222"/>
                <a:gd name="connsiteY37" fmla="*/ 250476 h 6636357"/>
                <a:gd name="connsiteX38" fmla="*/ 1738247 w 3059222"/>
                <a:gd name="connsiteY38" fmla="*/ 472149 h 6636357"/>
                <a:gd name="connsiteX39" fmla="*/ 1867556 w 3059222"/>
                <a:gd name="connsiteY39" fmla="*/ 638403 h 6636357"/>
                <a:gd name="connsiteX40" fmla="*/ 1913738 w 3059222"/>
                <a:gd name="connsiteY40" fmla="*/ 684585 h 6636357"/>
                <a:gd name="connsiteX41" fmla="*/ 2153884 w 3059222"/>
                <a:gd name="connsiteY41" fmla="*/ 740003 h 6636357"/>
                <a:gd name="connsiteX42" fmla="*/ 2320138 w 3059222"/>
                <a:gd name="connsiteY42" fmla="*/ 850840 h 6636357"/>
                <a:gd name="connsiteX43" fmla="*/ 2569520 w 3059222"/>
                <a:gd name="connsiteY43" fmla="*/ 1183349 h 6636357"/>
                <a:gd name="connsiteX44" fmla="*/ 2855847 w 3059222"/>
                <a:gd name="connsiteY44" fmla="*/ 1617458 h 6636357"/>
                <a:gd name="connsiteX45" fmla="*/ 2938975 w 3059222"/>
                <a:gd name="connsiteY45" fmla="*/ 1783712 h 6636357"/>
                <a:gd name="connsiteX46" fmla="*/ 2938975 w 3059222"/>
                <a:gd name="connsiteY46" fmla="*/ 2134694 h 6636357"/>
                <a:gd name="connsiteX47" fmla="*/ 2892793 w 3059222"/>
                <a:gd name="connsiteY47" fmla="*/ 2513385 h 6636357"/>
                <a:gd name="connsiteX48" fmla="*/ 2818902 w 3059222"/>
                <a:gd name="connsiteY48" fmla="*/ 2716585 h 6636357"/>
                <a:gd name="connsiteX49" fmla="*/ 2772720 w 3059222"/>
                <a:gd name="connsiteY49" fmla="*/ 2753530 h 6636357"/>
                <a:gd name="connsiteX50" fmla="*/ 2800429 w 3059222"/>
                <a:gd name="connsiteY50" fmla="*/ 2901312 h 6636357"/>
                <a:gd name="connsiteX51" fmla="*/ 2708065 w 3059222"/>
                <a:gd name="connsiteY51" fmla="*/ 3252294 h 6636357"/>
                <a:gd name="connsiteX52" fmla="*/ 2578756 w 3059222"/>
                <a:gd name="connsiteY52" fmla="*/ 3594040 h 6636357"/>
                <a:gd name="connsiteX53" fmla="*/ 2430975 w 3059222"/>
                <a:gd name="connsiteY53" fmla="*/ 4009676 h 6636357"/>
                <a:gd name="connsiteX54" fmla="*/ 2384793 w 3059222"/>
                <a:gd name="connsiteY54" fmla="*/ 4369894 h 6636357"/>
                <a:gd name="connsiteX55" fmla="*/ 2477156 w 3059222"/>
                <a:gd name="connsiteY55" fmla="*/ 4517676 h 6636357"/>
                <a:gd name="connsiteX56" fmla="*/ 2726538 w 3059222"/>
                <a:gd name="connsiteY56" fmla="*/ 4933312 h 6636357"/>
                <a:gd name="connsiteX57" fmla="*/ 2892793 w 3059222"/>
                <a:gd name="connsiteY57" fmla="*/ 5339712 h 6636357"/>
                <a:gd name="connsiteX58" fmla="*/ 3003629 w 3059222"/>
                <a:gd name="connsiteY58" fmla="*/ 5644512 h 6636357"/>
                <a:gd name="connsiteX59" fmla="*/ 3059047 w 3059222"/>
                <a:gd name="connsiteY59" fmla="*/ 5977021 h 6636357"/>
                <a:gd name="connsiteX60" fmla="*/ 3022102 w 3059222"/>
                <a:gd name="connsiteY60" fmla="*/ 6124803 h 6636357"/>
                <a:gd name="connsiteX61" fmla="*/ 3049811 w 3059222"/>
                <a:gd name="connsiteY61" fmla="*/ 6180221 h 6636357"/>
                <a:gd name="connsiteX62" fmla="*/ 2938975 w 3059222"/>
                <a:gd name="connsiteY62" fmla="*/ 6235640 h 6636357"/>
                <a:gd name="connsiteX63" fmla="*/ 2892793 w 3059222"/>
                <a:gd name="connsiteY63" fmla="*/ 6318767 h 6636357"/>
                <a:gd name="connsiteX64" fmla="*/ 2846611 w 3059222"/>
                <a:gd name="connsiteY64" fmla="*/ 6466549 h 6636357"/>
                <a:gd name="connsiteX65" fmla="*/ 2846611 w 3059222"/>
                <a:gd name="connsiteY65" fmla="*/ 6577385 h 6636357"/>
                <a:gd name="connsiteX66" fmla="*/ 2624938 w 3059222"/>
                <a:gd name="connsiteY66" fmla="*/ 6632803 h 6636357"/>
                <a:gd name="connsiteX67" fmla="*/ 2421738 w 3059222"/>
                <a:gd name="connsiteY67" fmla="*/ 6614330 h 6636357"/>
                <a:gd name="connsiteX68" fmla="*/ 2412502 w 3059222"/>
                <a:gd name="connsiteY68" fmla="*/ 6558912 h 6636357"/>
                <a:gd name="connsiteX69" fmla="*/ 2338611 w 3059222"/>
                <a:gd name="connsiteY69" fmla="*/ 6614330 h 6636357"/>
                <a:gd name="connsiteX70" fmla="*/ 2190829 w 3059222"/>
                <a:gd name="connsiteY70" fmla="*/ 6632803 h 6636357"/>
                <a:gd name="connsiteX71" fmla="*/ 1738247 w 3059222"/>
                <a:gd name="connsiteY71" fmla="*/ 6632803 h 6636357"/>
                <a:gd name="connsiteX72" fmla="*/ 1673593 w 3059222"/>
                <a:gd name="connsiteY72" fmla="*/ 6595858 h 6636357"/>
                <a:gd name="connsiteX73" fmla="*/ 1747484 w 3059222"/>
                <a:gd name="connsiteY73" fmla="*/ 6438840 h 6636357"/>
                <a:gd name="connsiteX74" fmla="*/ 1904502 w 3059222"/>
                <a:gd name="connsiteY74" fmla="*/ 6401894 h 6636357"/>
                <a:gd name="connsiteX75" fmla="*/ 1996865 w 3059222"/>
                <a:gd name="connsiteY75" fmla="*/ 6337240 h 6636357"/>
                <a:gd name="connsiteX76" fmla="*/ 1922397 w 3059222"/>
                <a:gd name="connsiteY76" fmla="*/ 6233042 h 6636357"/>
                <a:gd name="connsiteX0" fmla="*/ 1922397 w 3059222"/>
                <a:gd name="connsiteY0" fmla="*/ 6233042 h 6636357"/>
                <a:gd name="connsiteX1" fmla="*/ 2012163 w 3059222"/>
                <a:gd name="connsiteY1" fmla="*/ 6110949 h 6636357"/>
                <a:gd name="connsiteX2" fmla="*/ 2172356 w 3059222"/>
                <a:gd name="connsiteY2" fmla="*/ 6087858 h 6636357"/>
                <a:gd name="connsiteX3" fmla="*/ 2052284 w 3059222"/>
                <a:gd name="connsiteY3" fmla="*/ 5746112 h 6636357"/>
                <a:gd name="connsiteX4" fmla="*/ 1867556 w 3059222"/>
                <a:gd name="connsiteY4" fmla="*/ 5173458 h 6636357"/>
                <a:gd name="connsiteX5" fmla="*/ 1581229 w 3059222"/>
                <a:gd name="connsiteY5" fmla="*/ 4563858 h 6636357"/>
                <a:gd name="connsiteX6" fmla="*/ 1544284 w 3059222"/>
                <a:gd name="connsiteY6" fmla="*/ 4342185 h 6636357"/>
                <a:gd name="connsiteX7" fmla="*/ 1608938 w 3059222"/>
                <a:gd name="connsiteY7" fmla="*/ 3889603 h 6636357"/>
                <a:gd name="connsiteX8" fmla="*/ 1747484 w 3059222"/>
                <a:gd name="connsiteY8" fmla="*/ 3058330 h 6636357"/>
                <a:gd name="connsiteX9" fmla="*/ 1729011 w 3059222"/>
                <a:gd name="connsiteY9" fmla="*/ 2421021 h 6636357"/>
                <a:gd name="connsiteX10" fmla="*/ 1553520 w 3059222"/>
                <a:gd name="connsiteY10" fmla="*/ 2033094 h 6636357"/>
                <a:gd name="connsiteX11" fmla="*/ 1424211 w 3059222"/>
                <a:gd name="connsiteY11" fmla="*/ 1756003 h 6636357"/>
                <a:gd name="connsiteX12" fmla="*/ 1239484 w 3059222"/>
                <a:gd name="connsiteY12" fmla="*/ 1876076 h 6636357"/>
                <a:gd name="connsiteX13" fmla="*/ 916211 w 3059222"/>
                <a:gd name="connsiteY13" fmla="*/ 2088512 h 6636357"/>
                <a:gd name="connsiteX14" fmla="*/ 574465 w 3059222"/>
                <a:gd name="connsiteY14" fmla="*/ 2356367 h 6636357"/>
                <a:gd name="connsiteX15" fmla="*/ 315847 w 3059222"/>
                <a:gd name="connsiteY15" fmla="*/ 2531858 h 6636357"/>
                <a:gd name="connsiteX16" fmla="*/ 241956 w 3059222"/>
                <a:gd name="connsiteY16" fmla="*/ 2642694 h 6636357"/>
                <a:gd name="connsiteX17" fmla="*/ 149593 w 3059222"/>
                <a:gd name="connsiteY17" fmla="*/ 2725821 h 6636357"/>
                <a:gd name="connsiteX18" fmla="*/ 103411 w 3059222"/>
                <a:gd name="connsiteY18" fmla="*/ 2651930 h 6636357"/>
                <a:gd name="connsiteX19" fmla="*/ 1811 w 3059222"/>
                <a:gd name="connsiteY19" fmla="*/ 2642694 h 6636357"/>
                <a:gd name="connsiteX20" fmla="*/ 47993 w 3059222"/>
                <a:gd name="connsiteY20" fmla="*/ 2559567 h 6636357"/>
                <a:gd name="connsiteX21" fmla="*/ 168065 w 3059222"/>
                <a:gd name="connsiteY21" fmla="*/ 2393312 h 6636357"/>
                <a:gd name="connsiteX22" fmla="*/ 315847 w 3059222"/>
                <a:gd name="connsiteY22" fmla="*/ 2310185 h 6636357"/>
                <a:gd name="connsiteX23" fmla="*/ 482102 w 3059222"/>
                <a:gd name="connsiteY23" fmla="*/ 2180876 h 6636357"/>
                <a:gd name="connsiteX24" fmla="*/ 731484 w 3059222"/>
                <a:gd name="connsiteY24" fmla="*/ 1922258 h 6636357"/>
                <a:gd name="connsiteX25" fmla="*/ 1073229 w 3059222"/>
                <a:gd name="connsiteY25" fmla="*/ 1534330 h 6636357"/>
                <a:gd name="connsiteX26" fmla="*/ 1211775 w 3059222"/>
                <a:gd name="connsiteY26" fmla="*/ 1275712 h 6636357"/>
                <a:gd name="connsiteX27" fmla="*/ 1341084 w 3059222"/>
                <a:gd name="connsiteY27" fmla="*/ 1017094 h 6636357"/>
                <a:gd name="connsiteX28" fmla="*/ 1387265 w 3059222"/>
                <a:gd name="connsiteY28" fmla="*/ 943203 h 6636357"/>
                <a:gd name="connsiteX29" fmla="*/ 1313375 w 3059222"/>
                <a:gd name="connsiteY29" fmla="*/ 869312 h 6636357"/>
                <a:gd name="connsiteX30" fmla="*/ 1230247 w 3059222"/>
                <a:gd name="connsiteY30" fmla="*/ 878549 h 6636357"/>
                <a:gd name="connsiteX31" fmla="*/ 1128647 w 3059222"/>
                <a:gd name="connsiteY31" fmla="*/ 684585 h 6636357"/>
                <a:gd name="connsiteX32" fmla="*/ 1008575 w 3059222"/>
                <a:gd name="connsiteY32" fmla="*/ 444440 h 6636357"/>
                <a:gd name="connsiteX33" fmla="*/ 1045520 w 3059222"/>
                <a:gd name="connsiteY33" fmla="*/ 232003 h 6636357"/>
                <a:gd name="connsiteX34" fmla="*/ 1110175 w 3059222"/>
                <a:gd name="connsiteY34" fmla="*/ 93458 h 6636357"/>
                <a:gd name="connsiteX35" fmla="*/ 1387265 w 3059222"/>
                <a:gd name="connsiteY35" fmla="*/ 1094 h 6636357"/>
                <a:gd name="connsiteX36" fmla="*/ 1618175 w 3059222"/>
                <a:gd name="connsiteY36" fmla="*/ 56512 h 6636357"/>
                <a:gd name="connsiteX37" fmla="*/ 1710538 w 3059222"/>
                <a:gd name="connsiteY37" fmla="*/ 250476 h 6636357"/>
                <a:gd name="connsiteX38" fmla="*/ 1738247 w 3059222"/>
                <a:gd name="connsiteY38" fmla="*/ 472149 h 6636357"/>
                <a:gd name="connsiteX39" fmla="*/ 1867556 w 3059222"/>
                <a:gd name="connsiteY39" fmla="*/ 638403 h 6636357"/>
                <a:gd name="connsiteX40" fmla="*/ 1913738 w 3059222"/>
                <a:gd name="connsiteY40" fmla="*/ 684585 h 6636357"/>
                <a:gd name="connsiteX41" fmla="*/ 2153884 w 3059222"/>
                <a:gd name="connsiteY41" fmla="*/ 740003 h 6636357"/>
                <a:gd name="connsiteX42" fmla="*/ 2320138 w 3059222"/>
                <a:gd name="connsiteY42" fmla="*/ 850840 h 6636357"/>
                <a:gd name="connsiteX43" fmla="*/ 2569520 w 3059222"/>
                <a:gd name="connsiteY43" fmla="*/ 1183349 h 6636357"/>
                <a:gd name="connsiteX44" fmla="*/ 2855847 w 3059222"/>
                <a:gd name="connsiteY44" fmla="*/ 1617458 h 6636357"/>
                <a:gd name="connsiteX45" fmla="*/ 2938975 w 3059222"/>
                <a:gd name="connsiteY45" fmla="*/ 1783712 h 6636357"/>
                <a:gd name="connsiteX46" fmla="*/ 2938975 w 3059222"/>
                <a:gd name="connsiteY46" fmla="*/ 2134694 h 6636357"/>
                <a:gd name="connsiteX47" fmla="*/ 2892793 w 3059222"/>
                <a:gd name="connsiteY47" fmla="*/ 2513385 h 6636357"/>
                <a:gd name="connsiteX48" fmla="*/ 2818902 w 3059222"/>
                <a:gd name="connsiteY48" fmla="*/ 2716585 h 6636357"/>
                <a:gd name="connsiteX49" fmla="*/ 2772720 w 3059222"/>
                <a:gd name="connsiteY49" fmla="*/ 2753530 h 6636357"/>
                <a:gd name="connsiteX50" fmla="*/ 2800429 w 3059222"/>
                <a:gd name="connsiteY50" fmla="*/ 2901312 h 6636357"/>
                <a:gd name="connsiteX51" fmla="*/ 2708065 w 3059222"/>
                <a:gd name="connsiteY51" fmla="*/ 3252294 h 6636357"/>
                <a:gd name="connsiteX52" fmla="*/ 2578756 w 3059222"/>
                <a:gd name="connsiteY52" fmla="*/ 3594040 h 6636357"/>
                <a:gd name="connsiteX53" fmla="*/ 2430975 w 3059222"/>
                <a:gd name="connsiteY53" fmla="*/ 4009676 h 6636357"/>
                <a:gd name="connsiteX54" fmla="*/ 2384793 w 3059222"/>
                <a:gd name="connsiteY54" fmla="*/ 4369894 h 6636357"/>
                <a:gd name="connsiteX55" fmla="*/ 2477156 w 3059222"/>
                <a:gd name="connsiteY55" fmla="*/ 4517676 h 6636357"/>
                <a:gd name="connsiteX56" fmla="*/ 2726538 w 3059222"/>
                <a:gd name="connsiteY56" fmla="*/ 4933312 h 6636357"/>
                <a:gd name="connsiteX57" fmla="*/ 2892793 w 3059222"/>
                <a:gd name="connsiteY57" fmla="*/ 5339712 h 6636357"/>
                <a:gd name="connsiteX58" fmla="*/ 3003629 w 3059222"/>
                <a:gd name="connsiteY58" fmla="*/ 5644512 h 6636357"/>
                <a:gd name="connsiteX59" fmla="*/ 3059047 w 3059222"/>
                <a:gd name="connsiteY59" fmla="*/ 5977021 h 6636357"/>
                <a:gd name="connsiteX60" fmla="*/ 3022102 w 3059222"/>
                <a:gd name="connsiteY60" fmla="*/ 6124803 h 6636357"/>
                <a:gd name="connsiteX61" fmla="*/ 3049811 w 3059222"/>
                <a:gd name="connsiteY61" fmla="*/ 6180221 h 6636357"/>
                <a:gd name="connsiteX62" fmla="*/ 2938975 w 3059222"/>
                <a:gd name="connsiteY62" fmla="*/ 6235640 h 6636357"/>
                <a:gd name="connsiteX63" fmla="*/ 2892793 w 3059222"/>
                <a:gd name="connsiteY63" fmla="*/ 6318767 h 6636357"/>
                <a:gd name="connsiteX64" fmla="*/ 2846611 w 3059222"/>
                <a:gd name="connsiteY64" fmla="*/ 6466549 h 6636357"/>
                <a:gd name="connsiteX65" fmla="*/ 2846611 w 3059222"/>
                <a:gd name="connsiteY65" fmla="*/ 6577385 h 6636357"/>
                <a:gd name="connsiteX66" fmla="*/ 2624938 w 3059222"/>
                <a:gd name="connsiteY66" fmla="*/ 6632803 h 6636357"/>
                <a:gd name="connsiteX67" fmla="*/ 2421738 w 3059222"/>
                <a:gd name="connsiteY67" fmla="*/ 6614330 h 6636357"/>
                <a:gd name="connsiteX68" fmla="*/ 2412502 w 3059222"/>
                <a:gd name="connsiteY68" fmla="*/ 6558912 h 6636357"/>
                <a:gd name="connsiteX69" fmla="*/ 2338611 w 3059222"/>
                <a:gd name="connsiteY69" fmla="*/ 6614330 h 6636357"/>
                <a:gd name="connsiteX70" fmla="*/ 2190829 w 3059222"/>
                <a:gd name="connsiteY70" fmla="*/ 6632803 h 6636357"/>
                <a:gd name="connsiteX71" fmla="*/ 1738247 w 3059222"/>
                <a:gd name="connsiteY71" fmla="*/ 6632803 h 6636357"/>
                <a:gd name="connsiteX72" fmla="*/ 1673593 w 3059222"/>
                <a:gd name="connsiteY72" fmla="*/ 6595858 h 6636357"/>
                <a:gd name="connsiteX73" fmla="*/ 1747484 w 3059222"/>
                <a:gd name="connsiteY73" fmla="*/ 6438840 h 6636357"/>
                <a:gd name="connsiteX74" fmla="*/ 1904502 w 3059222"/>
                <a:gd name="connsiteY74" fmla="*/ 6401894 h 6636357"/>
                <a:gd name="connsiteX75" fmla="*/ 1996865 w 3059222"/>
                <a:gd name="connsiteY75" fmla="*/ 6337240 h 6636357"/>
                <a:gd name="connsiteX76" fmla="*/ 1922397 w 3059222"/>
                <a:gd name="connsiteY76" fmla="*/ 6233042 h 6636357"/>
                <a:gd name="connsiteX0" fmla="*/ 1935097 w 3059222"/>
                <a:gd name="connsiteY0" fmla="*/ 6223517 h 6636357"/>
                <a:gd name="connsiteX1" fmla="*/ 2012163 w 3059222"/>
                <a:gd name="connsiteY1" fmla="*/ 6110949 h 6636357"/>
                <a:gd name="connsiteX2" fmla="*/ 2172356 w 3059222"/>
                <a:gd name="connsiteY2" fmla="*/ 6087858 h 6636357"/>
                <a:gd name="connsiteX3" fmla="*/ 2052284 w 3059222"/>
                <a:gd name="connsiteY3" fmla="*/ 5746112 h 6636357"/>
                <a:gd name="connsiteX4" fmla="*/ 1867556 w 3059222"/>
                <a:gd name="connsiteY4" fmla="*/ 5173458 h 6636357"/>
                <a:gd name="connsiteX5" fmla="*/ 1581229 w 3059222"/>
                <a:gd name="connsiteY5" fmla="*/ 4563858 h 6636357"/>
                <a:gd name="connsiteX6" fmla="*/ 1544284 w 3059222"/>
                <a:gd name="connsiteY6" fmla="*/ 4342185 h 6636357"/>
                <a:gd name="connsiteX7" fmla="*/ 1608938 w 3059222"/>
                <a:gd name="connsiteY7" fmla="*/ 3889603 h 6636357"/>
                <a:gd name="connsiteX8" fmla="*/ 1747484 w 3059222"/>
                <a:gd name="connsiteY8" fmla="*/ 3058330 h 6636357"/>
                <a:gd name="connsiteX9" fmla="*/ 1729011 w 3059222"/>
                <a:gd name="connsiteY9" fmla="*/ 2421021 h 6636357"/>
                <a:gd name="connsiteX10" fmla="*/ 1553520 w 3059222"/>
                <a:gd name="connsiteY10" fmla="*/ 2033094 h 6636357"/>
                <a:gd name="connsiteX11" fmla="*/ 1424211 w 3059222"/>
                <a:gd name="connsiteY11" fmla="*/ 1756003 h 6636357"/>
                <a:gd name="connsiteX12" fmla="*/ 1239484 w 3059222"/>
                <a:gd name="connsiteY12" fmla="*/ 1876076 h 6636357"/>
                <a:gd name="connsiteX13" fmla="*/ 916211 w 3059222"/>
                <a:gd name="connsiteY13" fmla="*/ 2088512 h 6636357"/>
                <a:gd name="connsiteX14" fmla="*/ 574465 w 3059222"/>
                <a:gd name="connsiteY14" fmla="*/ 2356367 h 6636357"/>
                <a:gd name="connsiteX15" fmla="*/ 315847 w 3059222"/>
                <a:gd name="connsiteY15" fmla="*/ 2531858 h 6636357"/>
                <a:gd name="connsiteX16" fmla="*/ 241956 w 3059222"/>
                <a:gd name="connsiteY16" fmla="*/ 2642694 h 6636357"/>
                <a:gd name="connsiteX17" fmla="*/ 149593 w 3059222"/>
                <a:gd name="connsiteY17" fmla="*/ 2725821 h 6636357"/>
                <a:gd name="connsiteX18" fmla="*/ 103411 w 3059222"/>
                <a:gd name="connsiteY18" fmla="*/ 2651930 h 6636357"/>
                <a:gd name="connsiteX19" fmla="*/ 1811 w 3059222"/>
                <a:gd name="connsiteY19" fmla="*/ 2642694 h 6636357"/>
                <a:gd name="connsiteX20" fmla="*/ 47993 w 3059222"/>
                <a:gd name="connsiteY20" fmla="*/ 2559567 h 6636357"/>
                <a:gd name="connsiteX21" fmla="*/ 168065 w 3059222"/>
                <a:gd name="connsiteY21" fmla="*/ 2393312 h 6636357"/>
                <a:gd name="connsiteX22" fmla="*/ 315847 w 3059222"/>
                <a:gd name="connsiteY22" fmla="*/ 2310185 h 6636357"/>
                <a:gd name="connsiteX23" fmla="*/ 482102 w 3059222"/>
                <a:gd name="connsiteY23" fmla="*/ 2180876 h 6636357"/>
                <a:gd name="connsiteX24" fmla="*/ 731484 w 3059222"/>
                <a:gd name="connsiteY24" fmla="*/ 1922258 h 6636357"/>
                <a:gd name="connsiteX25" fmla="*/ 1073229 w 3059222"/>
                <a:gd name="connsiteY25" fmla="*/ 1534330 h 6636357"/>
                <a:gd name="connsiteX26" fmla="*/ 1211775 w 3059222"/>
                <a:gd name="connsiteY26" fmla="*/ 1275712 h 6636357"/>
                <a:gd name="connsiteX27" fmla="*/ 1341084 w 3059222"/>
                <a:gd name="connsiteY27" fmla="*/ 1017094 h 6636357"/>
                <a:gd name="connsiteX28" fmla="*/ 1387265 w 3059222"/>
                <a:gd name="connsiteY28" fmla="*/ 943203 h 6636357"/>
                <a:gd name="connsiteX29" fmla="*/ 1313375 w 3059222"/>
                <a:gd name="connsiteY29" fmla="*/ 869312 h 6636357"/>
                <a:gd name="connsiteX30" fmla="*/ 1230247 w 3059222"/>
                <a:gd name="connsiteY30" fmla="*/ 878549 h 6636357"/>
                <a:gd name="connsiteX31" fmla="*/ 1128647 w 3059222"/>
                <a:gd name="connsiteY31" fmla="*/ 684585 h 6636357"/>
                <a:gd name="connsiteX32" fmla="*/ 1008575 w 3059222"/>
                <a:gd name="connsiteY32" fmla="*/ 444440 h 6636357"/>
                <a:gd name="connsiteX33" fmla="*/ 1045520 w 3059222"/>
                <a:gd name="connsiteY33" fmla="*/ 232003 h 6636357"/>
                <a:gd name="connsiteX34" fmla="*/ 1110175 w 3059222"/>
                <a:gd name="connsiteY34" fmla="*/ 93458 h 6636357"/>
                <a:gd name="connsiteX35" fmla="*/ 1387265 w 3059222"/>
                <a:gd name="connsiteY35" fmla="*/ 1094 h 6636357"/>
                <a:gd name="connsiteX36" fmla="*/ 1618175 w 3059222"/>
                <a:gd name="connsiteY36" fmla="*/ 56512 h 6636357"/>
                <a:gd name="connsiteX37" fmla="*/ 1710538 w 3059222"/>
                <a:gd name="connsiteY37" fmla="*/ 250476 h 6636357"/>
                <a:gd name="connsiteX38" fmla="*/ 1738247 w 3059222"/>
                <a:gd name="connsiteY38" fmla="*/ 472149 h 6636357"/>
                <a:gd name="connsiteX39" fmla="*/ 1867556 w 3059222"/>
                <a:gd name="connsiteY39" fmla="*/ 638403 h 6636357"/>
                <a:gd name="connsiteX40" fmla="*/ 1913738 w 3059222"/>
                <a:gd name="connsiteY40" fmla="*/ 684585 h 6636357"/>
                <a:gd name="connsiteX41" fmla="*/ 2153884 w 3059222"/>
                <a:gd name="connsiteY41" fmla="*/ 740003 h 6636357"/>
                <a:gd name="connsiteX42" fmla="*/ 2320138 w 3059222"/>
                <a:gd name="connsiteY42" fmla="*/ 850840 h 6636357"/>
                <a:gd name="connsiteX43" fmla="*/ 2569520 w 3059222"/>
                <a:gd name="connsiteY43" fmla="*/ 1183349 h 6636357"/>
                <a:gd name="connsiteX44" fmla="*/ 2855847 w 3059222"/>
                <a:gd name="connsiteY44" fmla="*/ 1617458 h 6636357"/>
                <a:gd name="connsiteX45" fmla="*/ 2938975 w 3059222"/>
                <a:gd name="connsiteY45" fmla="*/ 1783712 h 6636357"/>
                <a:gd name="connsiteX46" fmla="*/ 2938975 w 3059222"/>
                <a:gd name="connsiteY46" fmla="*/ 2134694 h 6636357"/>
                <a:gd name="connsiteX47" fmla="*/ 2892793 w 3059222"/>
                <a:gd name="connsiteY47" fmla="*/ 2513385 h 6636357"/>
                <a:gd name="connsiteX48" fmla="*/ 2818902 w 3059222"/>
                <a:gd name="connsiteY48" fmla="*/ 2716585 h 6636357"/>
                <a:gd name="connsiteX49" fmla="*/ 2772720 w 3059222"/>
                <a:gd name="connsiteY49" fmla="*/ 2753530 h 6636357"/>
                <a:gd name="connsiteX50" fmla="*/ 2800429 w 3059222"/>
                <a:gd name="connsiteY50" fmla="*/ 2901312 h 6636357"/>
                <a:gd name="connsiteX51" fmla="*/ 2708065 w 3059222"/>
                <a:gd name="connsiteY51" fmla="*/ 3252294 h 6636357"/>
                <a:gd name="connsiteX52" fmla="*/ 2578756 w 3059222"/>
                <a:gd name="connsiteY52" fmla="*/ 3594040 h 6636357"/>
                <a:gd name="connsiteX53" fmla="*/ 2430975 w 3059222"/>
                <a:gd name="connsiteY53" fmla="*/ 4009676 h 6636357"/>
                <a:gd name="connsiteX54" fmla="*/ 2384793 w 3059222"/>
                <a:gd name="connsiteY54" fmla="*/ 4369894 h 6636357"/>
                <a:gd name="connsiteX55" fmla="*/ 2477156 w 3059222"/>
                <a:gd name="connsiteY55" fmla="*/ 4517676 h 6636357"/>
                <a:gd name="connsiteX56" fmla="*/ 2726538 w 3059222"/>
                <a:gd name="connsiteY56" fmla="*/ 4933312 h 6636357"/>
                <a:gd name="connsiteX57" fmla="*/ 2892793 w 3059222"/>
                <a:gd name="connsiteY57" fmla="*/ 5339712 h 6636357"/>
                <a:gd name="connsiteX58" fmla="*/ 3003629 w 3059222"/>
                <a:gd name="connsiteY58" fmla="*/ 5644512 h 6636357"/>
                <a:gd name="connsiteX59" fmla="*/ 3059047 w 3059222"/>
                <a:gd name="connsiteY59" fmla="*/ 5977021 h 6636357"/>
                <a:gd name="connsiteX60" fmla="*/ 3022102 w 3059222"/>
                <a:gd name="connsiteY60" fmla="*/ 6124803 h 6636357"/>
                <a:gd name="connsiteX61" fmla="*/ 3049811 w 3059222"/>
                <a:gd name="connsiteY61" fmla="*/ 6180221 h 6636357"/>
                <a:gd name="connsiteX62" fmla="*/ 2938975 w 3059222"/>
                <a:gd name="connsiteY62" fmla="*/ 6235640 h 6636357"/>
                <a:gd name="connsiteX63" fmla="*/ 2892793 w 3059222"/>
                <a:gd name="connsiteY63" fmla="*/ 6318767 h 6636357"/>
                <a:gd name="connsiteX64" fmla="*/ 2846611 w 3059222"/>
                <a:gd name="connsiteY64" fmla="*/ 6466549 h 6636357"/>
                <a:gd name="connsiteX65" fmla="*/ 2846611 w 3059222"/>
                <a:gd name="connsiteY65" fmla="*/ 6577385 h 6636357"/>
                <a:gd name="connsiteX66" fmla="*/ 2624938 w 3059222"/>
                <a:gd name="connsiteY66" fmla="*/ 6632803 h 6636357"/>
                <a:gd name="connsiteX67" fmla="*/ 2421738 w 3059222"/>
                <a:gd name="connsiteY67" fmla="*/ 6614330 h 6636357"/>
                <a:gd name="connsiteX68" fmla="*/ 2412502 w 3059222"/>
                <a:gd name="connsiteY68" fmla="*/ 6558912 h 6636357"/>
                <a:gd name="connsiteX69" fmla="*/ 2338611 w 3059222"/>
                <a:gd name="connsiteY69" fmla="*/ 6614330 h 6636357"/>
                <a:gd name="connsiteX70" fmla="*/ 2190829 w 3059222"/>
                <a:gd name="connsiteY70" fmla="*/ 6632803 h 6636357"/>
                <a:gd name="connsiteX71" fmla="*/ 1738247 w 3059222"/>
                <a:gd name="connsiteY71" fmla="*/ 6632803 h 6636357"/>
                <a:gd name="connsiteX72" fmla="*/ 1673593 w 3059222"/>
                <a:gd name="connsiteY72" fmla="*/ 6595858 h 6636357"/>
                <a:gd name="connsiteX73" fmla="*/ 1747484 w 3059222"/>
                <a:gd name="connsiteY73" fmla="*/ 6438840 h 6636357"/>
                <a:gd name="connsiteX74" fmla="*/ 1904502 w 3059222"/>
                <a:gd name="connsiteY74" fmla="*/ 6401894 h 6636357"/>
                <a:gd name="connsiteX75" fmla="*/ 1996865 w 3059222"/>
                <a:gd name="connsiteY75" fmla="*/ 6337240 h 6636357"/>
                <a:gd name="connsiteX76" fmla="*/ 1935097 w 3059222"/>
                <a:gd name="connsiteY76" fmla="*/ 6223517 h 6636357"/>
                <a:gd name="connsiteX0" fmla="*/ 1935097 w 3059222"/>
                <a:gd name="connsiteY0" fmla="*/ 6223517 h 6636357"/>
                <a:gd name="connsiteX1" fmla="*/ 2012163 w 3059222"/>
                <a:gd name="connsiteY1" fmla="*/ 6110949 h 6636357"/>
                <a:gd name="connsiteX2" fmla="*/ 2185056 w 3059222"/>
                <a:gd name="connsiteY2" fmla="*/ 6059283 h 6636357"/>
                <a:gd name="connsiteX3" fmla="*/ 2052284 w 3059222"/>
                <a:gd name="connsiteY3" fmla="*/ 5746112 h 6636357"/>
                <a:gd name="connsiteX4" fmla="*/ 1867556 w 3059222"/>
                <a:gd name="connsiteY4" fmla="*/ 5173458 h 6636357"/>
                <a:gd name="connsiteX5" fmla="*/ 1581229 w 3059222"/>
                <a:gd name="connsiteY5" fmla="*/ 4563858 h 6636357"/>
                <a:gd name="connsiteX6" fmla="*/ 1544284 w 3059222"/>
                <a:gd name="connsiteY6" fmla="*/ 4342185 h 6636357"/>
                <a:gd name="connsiteX7" fmla="*/ 1608938 w 3059222"/>
                <a:gd name="connsiteY7" fmla="*/ 3889603 h 6636357"/>
                <a:gd name="connsiteX8" fmla="*/ 1747484 w 3059222"/>
                <a:gd name="connsiteY8" fmla="*/ 3058330 h 6636357"/>
                <a:gd name="connsiteX9" fmla="*/ 1729011 w 3059222"/>
                <a:gd name="connsiteY9" fmla="*/ 2421021 h 6636357"/>
                <a:gd name="connsiteX10" fmla="*/ 1553520 w 3059222"/>
                <a:gd name="connsiteY10" fmla="*/ 2033094 h 6636357"/>
                <a:gd name="connsiteX11" fmla="*/ 1424211 w 3059222"/>
                <a:gd name="connsiteY11" fmla="*/ 1756003 h 6636357"/>
                <a:gd name="connsiteX12" fmla="*/ 1239484 w 3059222"/>
                <a:gd name="connsiteY12" fmla="*/ 1876076 h 6636357"/>
                <a:gd name="connsiteX13" fmla="*/ 916211 w 3059222"/>
                <a:gd name="connsiteY13" fmla="*/ 2088512 h 6636357"/>
                <a:gd name="connsiteX14" fmla="*/ 574465 w 3059222"/>
                <a:gd name="connsiteY14" fmla="*/ 2356367 h 6636357"/>
                <a:gd name="connsiteX15" fmla="*/ 315847 w 3059222"/>
                <a:gd name="connsiteY15" fmla="*/ 2531858 h 6636357"/>
                <a:gd name="connsiteX16" fmla="*/ 241956 w 3059222"/>
                <a:gd name="connsiteY16" fmla="*/ 2642694 h 6636357"/>
                <a:gd name="connsiteX17" fmla="*/ 149593 w 3059222"/>
                <a:gd name="connsiteY17" fmla="*/ 2725821 h 6636357"/>
                <a:gd name="connsiteX18" fmla="*/ 103411 w 3059222"/>
                <a:gd name="connsiteY18" fmla="*/ 2651930 h 6636357"/>
                <a:gd name="connsiteX19" fmla="*/ 1811 w 3059222"/>
                <a:gd name="connsiteY19" fmla="*/ 2642694 h 6636357"/>
                <a:gd name="connsiteX20" fmla="*/ 47993 w 3059222"/>
                <a:gd name="connsiteY20" fmla="*/ 2559567 h 6636357"/>
                <a:gd name="connsiteX21" fmla="*/ 168065 w 3059222"/>
                <a:gd name="connsiteY21" fmla="*/ 2393312 h 6636357"/>
                <a:gd name="connsiteX22" fmla="*/ 315847 w 3059222"/>
                <a:gd name="connsiteY22" fmla="*/ 2310185 h 6636357"/>
                <a:gd name="connsiteX23" fmla="*/ 482102 w 3059222"/>
                <a:gd name="connsiteY23" fmla="*/ 2180876 h 6636357"/>
                <a:gd name="connsiteX24" fmla="*/ 731484 w 3059222"/>
                <a:gd name="connsiteY24" fmla="*/ 1922258 h 6636357"/>
                <a:gd name="connsiteX25" fmla="*/ 1073229 w 3059222"/>
                <a:gd name="connsiteY25" fmla="*/ 1534330 h 6636357"/>
                <a:gd name="connsiteX26" fmla="*/ 1211775 w 3059222"/>
                <a:gd name="connsiteY26" fmla="*/ 1275712 h 6636357"/>
                <a:gd name="connsiteX27" fmla="*/ 1341084 w 3059222"/>
                <a:gd name="connsiteY27" fmla="*/ 1017094 h 6636357"/>
                <a:gd name="connsiteX28" fmla="*/ 1387265 w 3059222"/>
                <a:gd name="connsiteY28" fmla="*/ 943203 h 6636357"/>
                <a:gd name="connsiteX29" fmla="*/ 1313375 w 3059222"/>
                <a:gd name="connsiteY29" fmla="*/ 869312 h 6636357"/>
                <a:gd name="connsiteX30" fmla="*/ 1230247 w 3059222"/>
                <a:gd name="connsiteY30" fmla="*/ 878549 h 6636357"/>
                <a:gd name="connsiteX31" fmla="*/ 1128647 w 3059222"/>
                <a:gd name="connsiteY31" fmla="*/ 684585 h 6636357"/>
                <a:gd name="connsiteX32" fmla="*/ 1008575 w 3059222"/>
                <a:gd name="connsiteY32" fmla="*/ 444440 h 6636357"/>
                <a:gd name="connsiteX33" fmla="*/ 1045520 w 3059222"/>
                <a:gd name="connsiteY33" fmla="*/ 232003 h 6636357"/>
                <a:gd name="connsiteX34" fmla="*/ 1110175 w 3059222"/>
                <a:gd name="connsiteY34" fmla="*/ 93458 h 6636357"/>
                <a:gd name="connsiteX35" fmla="*/ 1387265 w 3059222"/>
                <a:gd name="connsiteY35" fmla="*/ 1094 h 6636357"/>
                <a:gd name="connsiteX36" fmla="*/ 1618175 w 3059222"/>
                <a:gd name="connsiteY36" fmla="*/ 56512 h 6636357"/>
                <a:gd name="connsiteX37" fmla="*/ 1710538 w 3059222"/>
                <a:gd name="connsiteY37" fmla="*/ 250476 h 6636357"/>
                <a:gd name="connsiteX38" fmla="*/ 1738247 w 3059222"/>
                <a:gd name="connsiteY38" fmla="*/ 472149 h 6636357"/>
                <a:gd name="connsiteX39" fmla="*/ 1867556 w 3059222"/>
                <a:gd name="connsiteY39" fmla="*/ 638403 h 6636357"/>
                <a:gd name="connsiteX40" fmla="*/ 1913738 w 3059222"/>
                <a:gd name="connsiteY40" fmla="*/ 684585 h 6636357"/>
                <a:gd name="connsiteX41" fmla="*/ 2153884 w 3059222"/>
                <a:gd name="connsiteY41" fmla="*/ 740003 h 6636357"/>
                <a:gd name="connsiteX42" fmla="*/ 2320138 w 3059222"/>
                <a:gd name="connsiteY42" fmla="*/ 850840 h 6636357"/>
                <a:gd name="connsiteX43" fmla="*/ 2569520 w 3059222"/>
                <a:gd name="connsiteY43" fmla="*/ 1183349 h 6636357"/>
                <a:gd name="connsiteX44" fmla="*/ 2855847 w 3059222"/>
                <a:gd name="connsiteY44" fmla="*/ 1617458 h 6636357"/>
                <a:gd name="connsiteX45" fmla="*/ 2938975 w 3059222"/>
                <a:gd name="connsiteY45" fmla="*/ 1783712 h 6636357"/>
                <a:gd name="connsiteX46" fmla="*/ 2938975 w 3059222"/>
                <a:gd name="connsiteY46" fmla="*/ 2134694 h 6636357"/>
                <a:gd name="connsiteX47" fmla="*/ 2892793 w 3059222"/>
                <a:gd name="connsiteY47" fmla="*/ 2513385 h 6636357"/>
                <a:gd name="connsiteX48" fmla="*/ 2818902 w 3059222"/>
                <a:gd name="connsiteY48" fmla="*/ 2716585 h 6636357"/>
                <a:gd name="connsiteX49" fmla="*/ 2772720 w 3059222"/>
                <a:gd name="connsiteY49" fmla="*/ 2753530 h 6636357"/>
                <a:gd name="connsiteX50" fmla="*/ 2800429 w 3059222"/>
                <a:gd name="connsiteY50" fmla="*/ 2901312 h 6636357"/>
                <a:gd name="connsiteX51" fmla="*/ 2708065 w 3059222"/>
                <a:gd name="connsiteY51" fmla="*/ 3252294 h 6636357"/>
                <a:gd name="connsiteX52" fmla="*/ 2578756 w 3059222"/>
                <a:gd name="connsiteY52" fmla="*/ 3594040 h 6636357"/>
                <a:gd name="connsiteX53" fmla="*/ 2430975 w 3059222"/>
                <a:gd name="connsiteY53" fmla="*/ 4009676 h 6636357"/>
                <a:gd name="connsiteX54" fmla="*/ 2384793 w 3059222"/>
                <a:gd name="connsiteY54" fmla="*/ 4369894 h 6636357"/>
                <a:gd name="connsiteX55" fmla="*/ 2477156 w 3059222"/>
                <a:gd name="connsiteY55" fmla="*/ 4517676 h 6636357"/>
                <a:gd name="connsiteX56" fmla="*/ 2726538 w 3059222"/>
                <a:gd name="connsiteY56" fmla="*/ 4933312 h 6636357"/>
                <a:gd name="connsiteX57" fmla="*/ 2892793 w 3059222"/>
                <a:gd name="connsiteY57" fmla="*/ 5339712 h 6636357"/>
                <a:gd name="connsiteX58" fmla="*/ 3003629 w 3059222"/>
                <a:gd name="connsiteY58" fmla="*/ 5644512 h 6636357"/>
                <a:gd name="connsiteX59" fmla="*/ 3059047 w 3059222"/>
                <a:gd name="connsiteY59" fmla="*/ 5977021 h 6636357"/>
                <a:gd name="connsiteX60" fmla="*/ 3022102 w 3059222"/>
                <a:gd name="connsiteY60" fmla="*/ 6124803 h 6636357"/>
                <a:gd name="connsiteX61" fmla="*/ 3049811 w 3059222"/>
                <a:gd name="connsiteY61" fmla="*/ 6180221 h 6636357"/>
                <a:gd name="connsiteX62" fmla="*/ 2938975 w 3059222"/>
                <a:gd name="connsiteY62" fmla="*/ 6235640 h 6636357"/>
                <a:gd name="connsiteX63" fmla="*/ 2892793 w 3059222"/>
                <a:gd name="connsiteY63" fmla="*/ 6318767 h 6636357"/>
                <a:gd name="connsiteX64" fmla="*/ 2846611 w 3059222"/>
                <a:gd name="connsiteY64" fmla="*/ 6466549 h 6636357"/>
                <a:gd name="connsiteX65" fmla="*/ 2846611 w 3059222"/>
                <a:gd name="connsiteY65" fmla="*/ 6577385 h 6636357"/>
                <a:gd name="connsiteX66" fmla="*/ 2624938 w 3059222"/>
                <a:gd name="connsiteY66" fmla="*/ 6632803 h 6636357"/>
                <a:gd name="connsiteX67" fmla="*/ 2421738 w 3059222"/>
                <a:gd name="connsiteY67" fmla="*/ 6614330 h 6636357"/>
                <a:gd name="connsiteX68" fmla="*/ 2412502 w 3059222"/>
                <a:gd name="connsiteY68" fmla="*/ 6558912 h 6636357"/>
                <a:gd name="connsiteX69" fmla="*/ 2338611 w 3059222"/>
                <a:gd name="connsiteY69" fmla="*/ 6614330 h 6636357"/>
                <a:gd name="connsiteX70" fmla="*/ 2190829 w 3059222"/>
                <a:gd name="connsiteY70" fmla="*/ 6632803 h 6636357"/>
                <a:gd name="connsiteX71" fmla="*/ 1738247 w 3059222"/>
                <a:gd name="connsiteY71" fmla="*/ 6632803 h 6636357"/>
                <a:gd name="connsiteX72" fmla="*/ 1673593 w 3059222"/>
                <a:gd name="connsiteY72" fmla="*/ 6595858 h 6636357"/>
                <a:gd name="connsiteX73" fmla="*/ 1747484 w 3059222"/>
                <a:gd name="connsiteY73" fmla="*/ 6438840 h 6636357"/>
                <a:gd name="connsiteX74" fmla="*/ 1904502 w 3059222"/>
                <a:gd name="connsiteY74" fmla="*/ 6401894 h 6636357"/>
                <a:gd name="connsiteX75" fmla="*/ 1996865 w 3059222"/>
                <a:gd name="connsiteY75" fmla="*/ 6337240 h 6636357"/>
                <a:gd name="connsiteX76" fmla="*/ 1935097 w 3059222"/>
                <a:gd name="connsiteY76" fmla="*/ 6223517 h 6636357"/>
                <a:gd name="connsiteX0" fmla="*/ 1935097 w 3059222"/>
                <a:gd name="connsiteY0" fmla="*/ 6223517 h 6636357"/>
                <a:gd name="connsiteX1" fmla="*/ 2012163 w 3059222"/>
                <a:gd name="connsiteY1" fmla="*/ 6110949 h 6636357"/>
                <a:gd name="connsiteX2" fmla="*/ 2166006 w 3059222"/>
                <a:gd name="connsiteY2" fmla="*/ 6056108 h 6636357"/>
                <a:gd name="connsiteX3" fmla="*/ 2052284 w 3059222"/>
                <a:gd name="connsiteY3" fmla="*/ 5746112 h 6636357"/>
                <a:gd name="connsiteX4" fmla="*/ 1867556 w 3059222"/>
                <a:gd name="connsiteY4" fmla="*/ 5173458 h 6636357"/>
                <a:gd name="connsiteX5" fmla="*/ 1581229 w 3059222"/>
                <a:gd name="connsiteY5" fmla="*/ 4563858 h 6636357"/>
                <a:gd name="connsiteX6" fmla="*/ 1544284 w 3059222"/>
                <a:gd name="connsiteY6" fmla="*/ 4342185 h 6636357"/>
                <a:gd name="connsiteX7" fmla="*/ 1608938 w 3059222"/>
                <a:gd name="connsiteY7" fmla="*/ 3889603 h 6636357"/>
                <a:gd name="connsiteX8" fmla="*/ 1747484 w 3059222"/>
                <a:gd name="connsiteY8" fmla="*/ 3058330 h 6636357"/>
                <a:gd name="connsiteX9" fmla="*/ 1729011 w 3059222"/>
                <a:gd name="connsiteY9" fmla="*/ 2421021 h 6636357"/>
                <a:gd name="connsiteX10" fmla="*/ 1553520 w 3059222"/>
                <a:gd name="connsiteY10" fmla="*/ 2033094 h 6636357"/>
                <a:gd name="connsiteX11" fmla="*/ 1424211 w 3059222"/>
                <a:gd name="connsiteY11" fmla="*/ 1756003 h 6636357"/>
                <a:gd name="connsiteX12" fmla="*/ 1239484 w 3059222"/>
                <a:gd name="connsiteY12" fmla="*/ 1876076 h 6636357"/>
                <a:gd name="connsiteX13" fmla="*/ 916211 w 3059222"/>
                <a:gd name="connsiteY13" fmla="*/ 2088512 h 6636357"/>
                <a:gd name="connsiteX14" fmla="*/ 574465 w 3059222"/>
                <a:gd name="connsiteY14" fmla="*/ 2356367 h 6636357"/>
                <a:gd name="connsiteX15" fmla="*/ 315847 w 3059222"/>
                <a:gd name="connsiteY15" fmla="*/ 2531858 h 6636357"/>
                <a:gd name="connsiteX16" fmla="*/ 241956 w 3059222"/>
                <a:gd name="connsiteY16" fmla="*/ 2642694 h 6636357"/>
                <a:gd name="connsiteX17" fmla="*/ 149593 w 3059222"/>
                <a:gd name="connsiteY17" fmla="*/ 2725821 h 6636357"/>
                <a:gd name="connsiteX18" fmla="*/ 103411 w 3059222"/>
                <a:gd name="connsiteY18" fmla="*/ 2651930 h 6636357"/>
                <a:gd name="connsiteX19" fmla="*/ 1811 w 3059222"/>
                <a:gd name="connsiteY19" fmla="*/ 2642694 h 6636357"/>
                <a:gd name="connsiteX20" fmla="*/ 47993 w 3059222"/>
                <a:gd name="connsiteY20" fmla="*/ 2559567 h 6636357"/>
                <a:gd name="connsiteX21" fmla="*/ 168065 w 3059222"/>
                <a:gd name="connsiteY21" fmla="*/ 2393312 h 6636357"/>
                <a:gd name="connsiteX22" fmla="*/ 315847 w 3059222"/>
                <a:gd name="connsiteY22" fmla="*/ 2310185 h 6636357"/>
                <a:gd name="connsiteX23" fmla="*/ 482102 w 3059222"/>
                <a:gd name="connsiteY23" fmla="*/ 2180876 h 6636357"/>
                <a:gd name="connsiteX24" fmla="*/ 731484 w 3059222"/>
                <a:gd name="connsiteY24" fmla="*/ 1922258 h 6636357"/>
                <a:gd name="connsiteX25" fmla="*/ 1073229 w 3059222"/>
                <a:gd name="connsiteY25" fmla="*/ 1534330 h 6636357"/>
                <a:gd name="connsiteX26" fmla="*/ 1211775 w 3059222"/>
                <a:gd name="connsiteY26" fmla="*/ 1275712 h 6636357"/>
                <a:gd name="connsiteX27" fmla="*/ 1341084 w 3059222"/>
                <a:gd name="connsiteY27" fmla="*/ 1017094 h 6636357"/>
                <a:gd name="connsiteX28" fmla="*/ 1387265 w 3059222"/>
                <a:gd name="connsiteY28" fmla="*/ 943203 h 6636357"/>
                <a:gd name="connsiteX29" fmla="*/ 1313375 w 3059222"/>
                <a:gd name="connsiteY29" fmla="*/ 869312 h 6636357"/>
                <a:gd name="connsiteX30" fmla="*/ 1230247 w 3059222"/>
                <a:gd name="connsiteY30" fmla="*/ 878549 h 6636357"/>
                <a:gd name="connsiteX31" fmla="*/ 1128647 w 3059222"/>
                <a:gd name="connsiteY31" fmla="*/ 684585 h 6636357"/>
                <a:gd name="connsiteX32" fmla="*/ 1008575 w 3059222"/>
                <a:gd name="connsiteY32" fmla="*/ 444440 h 6636357"/>
                <a:gd name="connsiteX33" fmla="*/ 1045520 w 3059222"/>
                <a:gd name="connsiteY33" fmla="*/ 232003 h 6636357"/>
                <a:gd name="connsiteX34" fmla="*/ 1110175 w 3059222"/>
                <a:gd name="connsiteY34" fmla="*/ 93458 h 6636357"/>
                <a:gd name="connsiteX35" fmla="*/ 1387265 w 3059222"/>
                <a:gd name="connsiteY35" fmla="*/ 1094 h 6636357"/>
                <a:gd name="connsiteX36" fmla="*/ 1618175 w 3059222"/>
                <a:gd name="connsiteY36" fmla="*/ 56512 h 6636357"/>
                <a:gd name="connsiteX37" fmla="*/ 1710538 w 3059222"/>
                <a:gd name="connsiteY37" fmla="*/ 250476 h 6636357"/>
                <a:gd name="connsiteX38" fmla="*/ 1738247 w 3059222"/>
                <a:gd name="connsiteY38" fmla="*/ 472149 h 6636357"/>
                <a:gd name="connsiteX39" fmla="*/ 1867556 w 3059222"/>
                <a:gd name="connsiteY39" fmla="*/ 638403 h 6636357"/>
                <a:gd name="connsiteX40" fmla="*/ 1913738 w 3059222"/>
                <a:gd name="connsiteY40" fmla="*/ 684585 h 6636357"/>
                <a:gd name="connsiteX41" fmla="*/ 2153884 w 3059222"/>
                <a:gd name="connsiteY41" fmla="*/ 740003 h 6636357"/>
                <a:gd name="connsiteX42" fmla="*/ 2320138 w 3059222"/>
                <a:gd name="connsiteY42" fmla="*/ 850840 h 6636357"/>
                <a:gd name="connsiteX43" fmla="*/ 2569520 w 3059222"/>
                <a:gd name="connsiteY43" fmla="*/ 1183349 h 6636357"/>
                <a:gd name="connsiteX44" fmla="*/ 2855847 w 3059222"/>
                <a:gd name="connsiteY44" fmla="*/ 1617458 h 6636357"/>
                <a:gd name="connsiteX45" fmla="*/ 2938975 w 3059222"/>
                <a:gd name="connsiteY45" fmla="*/ 1783712 h 6636357"/>
                <a:gd name="connsiteX46" fmla="*/ 2938975 w 3059222"/>
                <a:gd name="connsiteY46" fmla="*/ 2134694 h 6636357"/>
                <a:gd name="connsiteX47" fmla="*/ 2892793 w 3059222"/>
                <a:gd name="connsiteY47" fmla="*/ 2513385 h 6636357"/>
                <a:gd name="connsiteX48" fmla="*/ 2818902 w 3059222"/>
                <a:gd name="connsiteY48" fmla="*/ 2716585 h 6636357"/>
                <a:gd name="connsiteX49" fmla="*/ 2772720 w 3059222"/>
                <a:gd name="connsiteY49" fmla="*/ 2753530 h 6636357"/>
                <a:gd name="connsiteX50" fmla="*/ 2800429 w 3059222"/>
                <a:gd name="connsiteY50" fmla="*/ 2901312 h 6636357"/>
                <a:gd name="connsiteX51" fmla="*/ 2708065 w 3059222"/>
                <a:gd name="connsiteY51" fmla="*/ 3252294 h 6636357"/>
                <a:gd name="connsiteX52" fmla="*/ 2578756 w 3059222"/>
                <a:gd name="connsiteY52" fmla="*/ 3594040 h 6636357"/>
                <a:gd name="connsiteX53" fmla="*/ 2430975 w 3059222"/>
                <a:gd name="connsiteY53" fmla="*/ 4009676 h 6636357"/>
                <a:gd name="connsiteX54" fmla="*/ 2384793 w 3059222"/>
                <a:gd name="connsiteY54" fmla="*/ 4369894 h 6636357"/>
                <a:gd name="connsiteX55" fmla="*/ 2477156 w 3059222"/>
                <a:gd name="connsiteY55" fmla="*/ 4517676 h 6636357"/>
                <a:gd name="connsiteX56" fmla="*/ 2726538 w 3059222"/>
                <a:gd name="connsiteY56" fmla="*/ 4933312 h 6636357"/>
                <a:gd name="connsiteX57" fmla="*/ 2892793 w 3059222"/>
                <a:gd name="connsiteY57" fmla="*/ 5339712 h 6636357"/>
                <a:gd name="connsiteX58" fmla="*/ 3003629 w 3059222"/>
                <a:gd name="connsiteY58" fmla="*/ 5644512 h 6636357"/>
                <a:gd name="connsiteX59" fmla="*/ 3059047 w 3059222"/>
                <a:gd name="connsiteY59" fmla="*/ 5977021 h 6636357"/>
                <a:gd name="connsiteX60" fmla="*/ 3022102 w 3059222"/>
                <a:gd name="connsiteY60" fmla="*/ 6124803 h 6636357"/>
                <a:gd name="connsiteX61" fmla="*/ 3049811 w 3059222"/>
                <a:gd name="connsiteY61" fmla="*/ 6180221 h 6636357"/>
                <a:gd name="connsiteX62" fmla="*/ 2938975 w 3059222"/>
                <a:gd name="connsiteY62" fmla="*/ 6235640 h 6636357"/>
                <a:gd name="connsiteX63" fmla="*/ 2892793 w 3059222"/>
                <a:gd name="connsiteY63" fmla="*/ 6318767 h 6636357"/>
                <a:gd name="connsiteX64" fmla="*/ 2846611 w 3059222"/>
                <a:gd name="connsiteY64" fmla="*/ 6466549 h 6636357"/>
                <a:gd name="connsiteX65" fmla="*/ 2846611 w 3059222"/>
                <a:gd name="connsiteY65" fmla="*/ 6577385 h 6636357"/>
                <a:gd name="connsiteX66" fmla="*/ 2624938 w 3059222"/>
                <a:gd name="connsiteY66" fmla="*/ 6632803 h 6636357"/>
                <a:gd name="connsiteX67" fmla="*/ 2421738 w 3059222"/>
                <a:gd name="connsiteY67" fmla="*/ 6614330 h 6636357"/>
                <a:gd name="connsiteX68" fmla="*/ 2412502 w 3059222"/>
                <a:gd name="connsiteY68" fmla="*/ 6558912 h 6636357"/>
                <a:gd name="connsiteX69" fmla="*/ 2338611 w 3059222"/>
                <a:gd name="connsiteY69" fmla="*/ 6614330 h 6636357"/>
                <a:gd name="connsiteX70" fmla="*/ 2190829 w 3059222"/>
                <a:gd name="connsiteY70" fmla="*/ 6632803 h 6636357"/>
                <a:gd name="connsiteX71" fmla="*/ 1738247 w 3059222"/>
                <a:gd name="connsiteY71" fmla="*/ 6632803 h 6636357"/>
                <a:gd name="connsiteX72" fmla="*/ 1673593 w 3059222"/>
                <a:gd name="connsiteY72" fmla="*/ 6595858 h 6636357"/>
                <a:gd name="connsiteX73" fmla="*/ 1747484 w 3059222"/>
                <a:gd name="connsiteY73" fmla="*/ 6438840 h 6636357"/>
                <a:gd name="connsiteX74" fmla="*/ 1904502 w 3059222"/>
                <a:gd name="connsiteY74" fmla="*/ 6401894 h 6636357"/>
                <a:gd name="connsiteX75" fmla="*/ 1996865 w 3059222"/>
                <a:gd name="connsiteY75" fmla="*/ 6337240 h 6636357"/>
                <a:gd name="connsiteX76" fmla="*/ 1935097 w 3059222"/>
                <a:gd name="connsiteY76" fmla="*/ 6223517 h 6636357"/>
                <a:gd name="connsiteX0" fmla="*/ 1935097 w 3059236"/>
                <a:gd name="connsiteY0" fmla="*/ 6223517 h 6636357"/>
                <a:gd name="connsiteX1" fmla="*/ 2012163 w 3059236"/>
                <a:gd name="connsiteY1" fmla="*/ 6110949 h 6636357"/>
                <a:gd name="connsiteX2" fmla="*/ 2166006 w 3059236"/>
                <a:gd name="connsiteY2" fmla="*/ 6056108 h 6636357"/>
                <a:gd name="connsiteX3" fmla="*/ 2052284 w 3059236"/>
                <a:gd name="connsiteY3" fmla="*/ 5746112 h 6636357"/>
                <a:gd name="connsiteX4" fmla="*/ 1867556 w 3059236"/>
                <a:gd name="connsiteY4" fmla="*/ 5173458 h 6636357"/>
                <a:gd name="connsiteX5" fmla="*/ 1581229 w 3059236"/>
                <a:gd name="connsiteY5" fmla="*/ 4563858 h 6636357"/>
                <a:gd name="connsiteX6" fmla="*/ 1544284 w 3059236"/>
                <a:gd name="connsiteY6" fmla="*/ 4342185 h 6636357"/>
                <a:gd name="connsiteX7" fmla="*/ 1608938 w 3059236"/>
                <a:gd name="connsiteY7" fmla="*/ 3889603 h 6636357"/>
                <a:gd name="connsiteX8" fmla="*/ 1747484 w 3059236"/>
                <a:gd name="connsiteY8" fmla="*/ 3058330 h 6636357"/>
                <a:gd name="connsiteX9" fmla="*/ 1729011 w 3059236"/>
                <a:gd name="connsiteY9" fmla="*/ 2421021 h 6636357"/>
                <a:gd name="connsiteX10" fmla="*/ 1553520 w 3059236"/>
                <a:gd name="connsiteY10" fmla="*/ 2033094 h 6636357"/>
                <a:gd name="connsiteX11" fmla="*/ 1424211 w 3059236"/>
                <a:gd name="connsiteY11" fmla="*/ 1756003 h 6636357"/>
                <a:gd name="connsiteX12" fmla="*/ 1239484 w 3059236"/>
                <a:gd name="connsiteY12" fmla="*/ 1876076 h 6636357"/>
                <a:gd name="connsiteX13" fmla="*/ 916211 w 3059236"/>
                <a:gd name="connsiteY13" fmla="*/ 2088512 h 6636357"/>
                <a:gd name="connsiteX14" fmla="*/ 574465 w 3059236"/>
                <a:gd name="connsiteY14" fmla="*/ 2356367 h 6636357"/>
                <a:gd name="connsiteX15" fmla="*/ 315847 w 3059236"/>
                <a:gd name="connsiteY15" fmla="*/ 2531858 h 6636357"/>
                <a:gd name="connsiteX16" fmla="*/ 241956 w 3059236"/>
                <a:gd name="connsiteY16" fmla="*/ 2642694 h 6636357"/>
                <a:gd name="connsiteX17" fmla="*/ 149593 w 3059236"/>
                <a:gd name="connsiteY17" fmla="*/ 2725821 h 6636357"/>
                <a:gd name="connsiteX18" fmla="*/ 103411 w 3059236"/>
                <a:gd name="connsiteY18" fmla="*/ 2651930 h 6636357"/>
                <a:gd name="connsiteX19" fmla="*/ 1811 w 3059236"/>
                <a:gd name="connsiteY19" fmla="*/ 2642694 h 6636357"/>
                <a:gd name="connsiteX20" fmla="*/ 47993 w 3059236"/>
                <a:gd name="connsiteY20" fmla="*/ 2559567 h 6636357"/>
                <a:gd name="connsiteX21" fmla="*/ 168065 w 3059236"/>
                <a:gd name="connsiteY21" fmla="*/ 2393312 h 6636357"/>
                <a:gd name="connsiteX22" fmla="*/ 315847 w 3059236"/>
                <a:gd name="connsiteY22" fmla="*/ 2310185 h 6636357"/>
                <a:gd name="connsiteX23" fmla="*/ 482102 w 3059236"/>
                <a:gd name="connsiteY23" fmla="*/ 2180876 h 6636357"/>
                <a:gd name="connsiteX24" fmla="*/ 731484 w 3059236"/>
                <a:gd name="connsiteY24" fmla="*/ 1922258 h 6636357"/>
                <a:gd name="connsiteX25" fmla="*/ 1073229 w 3059236"/>
                <a:gd name="connsiteY25" fmla="*/ 1534330 h 6636357"/>
                <a:gd name="connsiteX26" fmla="*/ 1211775 w 3059236"/>
                <a:gd name="connsiteY26" fmla="*/ 1275712 h 6636357"/>
                <a:gd name="connsiteX27" fmla="*/ 1341084 w 3059236"/>
                <a:gd name="connsiteY27" fmla="*/ 1017094 h 6636357"/>
                <a:gd name="connsiteX28" fmla="*/ 1387265 w 3059236"/>
                <a:gd name="connsiteY28" fmla="*/ 943203 h 6636357"/>
                <a:gd name="connsiteX29" fmla="*/ 1313375 w 3059236"/>
                <a:gd name="connsiteY29" fmla="*/ 869312 h 6636357"/>
                <a:gd name="connsiteX30" fmla="*/ 1230247 w 3059236"/>
                <a:gd name="connsiteY30" fmla="*/ 878549 h 6636357"/>
                <a:gd name="connsiteX31" fmla="*/ 1128647 w 3059236"/>
                <a:gd name="connsiteY31" fmla="*/ 684585 h 6636357"/>
                <a:gd name="connsiteX32" fmla="*/ 1008575 w 3059236"/>
                <a:gd name="connsiteY32" fmla="*/ 444440 h 6636357"/>
                <a:gd name="connsiteX33" fmla="*/ 1045520 w 3059236"/>
                <a:gd name="connsiteY33" fmla="*/ 232003 h 6636357"/>
                <a:gd name="connsiteX34" fmla="*/ 1110175 w 3059236"/>
                <a:gd name="connsiteY34" fmla="*/ 93458 h 6636357"/>
                <a:gd name="connsiteX35" fmla="*/ 1387265 w 3059236"/>
                <a:gd name="connsiteY35" fmla="*/ 1094 h 6636357"/>
                <a:gd name="connsiteX36" fmla="*/ 1618175 w 3059236"/>
                <a:gd name="connsiteY36" fmla="*/ 56512 h 6636357"/>
                <a:gd name="connsiteX37" fmla="*/ 1710538 w 3059236"/>
                <a:gd name="connsiteY37" fmla="*/ 250476 h 6636357"/>
                <a:gd name="connsiteX38" fmla="*/ 1738247 w 3059236"/>
                <a:gd name="connsiteY38" fmla="*/ 472149 h 6636357"/>
                <a:gd name="connsiteX39" fmla="*/ 1867556 w 3059236"/>
                <a:gd name="connsiteY39" fmla="*/ 638403 h 6636357"/>
                <a:gd name="connsiteX40" fmla="*/ 1913738 w 3059236"/>
                <a:gd name="connsiteY40" fmla="*/ 684585 h 6636357"/>
                <a:gd name="connsiteX41" fmla="*/ 2153884 w 3059236"/>
                <a:gd name="connsiteY41" fmla="*/ 740003 h 6636357"/>
                <a:gd name="connsiteX42" fmla="*/ 2320138 w 3059236"/>
                <a:gd name="connsiteY42" fmla="*/ 850840 h 6636357"/>
                <a:gd name="connsiteX43" fmla="*/ 2569520 w 3059236"/>
                <a:gd name="connsiteY43" fmla="*/ 1183349 h 6636357"/>
                <a:gd name="connsiteX44" fmla="*/ 2855847 w 3059236"/>
                <a:gd name="connsiteY44" fmla="*/ 1617458 h 6636357"/>
                <a:gd name="connsiteX45" fmla="*/ 2938975 w 3059236"/>
                <a:gd name="connsiteY45" fmla="*/ 1783712 h 6636357"/>
                <a:gd name="connsiteX46" fmla="*/ 2938975 w 3059236"/>
                <a:gd name="connsiteY46" fmla="*/ 2134694 h 6636357"/>
                <a:gd name="connsiteX47" fmla="*/ 2892793 w 3059236"/>
                <a:gd name="connsiteY47" fmla="*/ 2513385 h 6636357"/>
                <a:gd name="connsiteX48" fmla="*/ 2818902 w 3059236"/>
                <a:gd name="connsiteY48" fmla="*/ 2716585 h 6636357"/>
                <a:gd name="connsiteX49" fmla="*/ 2772720 w 3059236"/>
                <a:gd name="connsiteY49" fmla="*/ 2753530 h 6636357"/>
                <a:gd name="connsiteX50" fmla="*/ 2800429 w 3059236"/>
                <a:gd name="connsiteY50" fmla="*/ 2901312 h 6636357"/>
                <a:gd name="connsiteX51" fmla="*/ 2708065 w 3059236"/>
                <a:gd name="connsiteY51" fmla="*/ 3252294 h 6636357"/>
                <a:gd name="connsiteX52" fmla="*/ 2578756 w 3059236"/>
                <a:gd name="connsiteY52" fmla="*/ 3594040 h 6636357"/>
                <a:gd name="connsiteX53" fmla="*/ 2430975 w 3059236"/>
                <a:gd name="connsiteY53" fmla="*/ 4009676 h 6636357"/>
                <a:gd name="connsiteX54" fmla="*/ 2384793 w 3059236"/>
                <a:gd name="connsiteY54" fmla="*/ 4369894 h 6636357"/>
                <a:gd name="connsiteX55" fmla="*/ 2477156 w 3059236"/>
                <a:gd name="connsiteY55" fmla="*/ 4517676 h 6636357"/>
                <a:gd name="connsiteX56" fmla="*/ 2726538 w 3059236"/>
                <a:gd name="connsiteY56" fmla="*/ 4933312 h 6636357"/>
                <a:gd name="connsiteX57" fmla="*/ 2892793 w 3059236"/>
                <a:gd name="connsiteY57" fmla="*/ 5339712 h 6636357"/>
                <a:gd name="connsiteX58" fmla="*/ 3003629 w 3059236"/>
                <a:gd name="connsiteY58" fmla="*/ 5644512 h 6636357"/>
                <a:gd name="connsiteX59" fmla="*/ 3059047 w 3059236"/>
                <a:gd name="connsiteY59" fmla="*/ 5977021 h 6636357"/>
                <a:gd name="connsiteX60" fmla="*/ 3022102 w 3059236"/>
                <a:gd name="connsiteY60" fmla="*/ 6124803 h 6636357"/>
                <a:gd name="connsiteX61" fmla="*/ 3030761 w 3059236"/>
                <a:gd name="connsiteY61" fmla="*/ 6205621 h 6636357"/>
                <a:gd name="connsiteX62" fmla="*/ 2938975 w 3059236"/>
                <a:gd name="connsiteY62" fmla="*/ 6235640 h 6636357"/>
                <a:gd name="connsiteX63" fmla="*/ 2892793 w 3059236"/>
                <a:gd name="connsiteY63" fmla="*/ 6318767 h 6636357"/>
                <a:gd name="connsiteX64" fmla="*/ 2846611 w 3059236"/>
                <a:gd name="connsiteY64" fmla="*/ 6466549 h 6636357"/>
                <a:gd name="connsiteX65" fmla="*/ 2846611 w 3059236"/>
                <a:gd name="connsiteY65" fmla="*/ 6577385 h 6636357"/>
                <a:gd name="connsiteX66" fmla="*/ 2624938 w 3059236"/>
                <a:gd name="connsiteY66" fmla="*/ 6632803 h 6636357"/>
                <a:gd name="connsiteX67" fmla="*/ 2421738 w 3059236"/>
                <a:gd name="connsiteY67" fmla="*/ 6614330 h 6636357"/>
                <a:gd name="connsiteX68" fmla="*/ 2412502 w 3059236"/>
                <a:gd name="connsiteY68" fmla="*/ 6558912 h 6636357"/>
                <a:gd name="connsiteX69" fmla="*/ 2338611 w 3059236"/>
                <a:gd name="connsiteY69" fmla="*/ 6614330 h 6636357"/>
                <a:gd name="connsiteX70" fmla="*/ 2190829 w 3059236"/>
                <a:gd name="connsiteY70" fmla="*/ 6632803 h 6636357"/>
                <a:gd name="connsiteX71" fmla="*/ 1738247 w 3059236"/>
                <a:gd name="connsiteY71" fmla="*/ 6632803 h 6636357"/>
                <a:gd name="connsiteX72" fmla="*/ 1673593 w 3059236"/>
                <a:gd name="connsiteY72" fmla="*/ 6595858 h 6636357"/>
                <a:gd name="connsiteX73" fmla="*/ 1747484 w 3059236"/>
                <a:gd name="connsiteY73" fmla="*/ 6438840 h 6636357"/>
                <a:gd name="connsiteX74" fmla="*/ 1904502 w 3059236"/>
                <a:gd name="connsiteY74" fmla="*/ 6401894 h 6636357"/>
                <a:gd name="connsiteX75" fmla="*/ 1996865 w 3059236"/>
                <a:gd name="connsiteY75" fmla="*/ 6337240 h 6636357"/>
                <a:gd name="connsiteX76" fmla="*/ 1935097 w 3059236"/>
                <a:gd name="connsiteY76" fmla="*/ 6223517 h 6636357"/>
                <a:gd name="connsiteX0" fmla="*/ 1935097 w 3059236"/>
                <a:gd name="connsiteY0" fmla="*/ 6223517 h 6636357"/>
                <a:gd name="connsiteX1" fmla="*/ 2012163 w 3059236"/>
                <a:gd name="connsiteY1" fmla="*/ 6110949 h 6636357"/>
                <a:gd name="connsiteX2" fmla="*/ 2166006 w 3059236"/>
                <a:gd name="connsiteY2" fmla="*/ 6056108 h 6636357"/>
                <a:gd name="connsiteX3" fmla="*/ 2052284 w 3059236"/>
                <a:gd name="connsiteY3" fmla="*/ 5746112 h 6636357"/>
                <a:gd name="connsiteX4" fmla="*/ 1867556 w 3059236"/>
                <a:gd name="connsiteY4" fmla="*/ 5173458 h 6636357"/>
                <a:gd name="connsiteX5" fmla="*/ 1581229 w 3059236"/>
                <a:gd name="connsiteY5" fmla="*/ 4563858 h 6636357"/>
                <a:gd name="connsiteX6" fmla="*/ 1544284 w 3059236"/>
                <a:gd name="connsiteY6" fmla="*/ 4342185 h 6636357"/>
                <a:gd name="connsiteX7" fmla="*/ 1608938 w 3059236"/>
                <a:gd name="connsiteY7" fmla="*/ 3889603 h 6636357"/>
                <a:gd name="connsiteX8" fmla="*/ 1747484 w 3059236"/>
                <a:gd name="connsiteY8" fmla="*/ 3058330 h 6636357"/>
                <a:gd name="connsiteX9" fmla="*/ 1729011 w 3059236"/>
                <a:gd name="connsiteY9" fmla="*/ 2421021 h 6636357"/>
                <a:gd name="connsiteX10" fmla="*/ 1553520 w 3059236"/>
                <a:gd name="connsiteY10" fmla="*/ 2033094 h 6636357"/>
                <a:gd name="connsiteX11" fmla="*/ 1424211 w 3059236"/>
                <a:gd name="connsiteY11" fmla="*/ 1756003 h 6636357"/>
                <a:gd name="connsiteX12" fmla="*/ 1239484 w 3059236"/>
                <a:gd name="connsiteY12" fmla="*/ 1876076 h 6636357"/>
                <a:gd name="connsiteX13" fmla="*/ 916211 w 3059236"/>
                <a:gd name="connsiteY13" fmla="*/ 2088512 h 6636357"/>
                <a:gd name="connsiteX14" fmla="*/ 574465 w 3059236"/>
                <a:gd name="connsiteY14" fmla="*/ 2356367 h 6636357"/>
                <a:gd name="connsiteX15" fmla="*/ 315847 w 3059236"/>
                <a:gd name="connsiteY15" fmla="*/ 2531858 h 6636357"/>
                <a:gd name="connsiteX16" fmla="*/ 241956 w 3059236"/>
                <a:gd name="connsiteY16" fmla="*/ 2642694 h 6636357"/>
                <a:gd name="connsiteX17" fmla="*/ 165468 w 3059236"/>
                <a:gd name="connsiteY17" fmla="*/ 2690896 h 6636357"/>
                <a:gd name="connsiteX18" fmla="*/ 103411 w 3059236"/>
                <a:gd name="connsiteY18" fmla="*/ 2651930 h 6636357"/>
                <a:gd name="connsiteX19" fmla="*/ 1811 w 3059236"/>
                <a:gd name="connsiteY19" fmla="*/ 2642694 h 6636357"/>
                <a:gd name="connsiteX20" fmla="*/ 47993 w 3059236"/>
                <a:gd name="connsiteY20" fmla="*/ 2559567 h 6636357"/>
                <a:gd name="connsiteX21" fmla="*/ 168065 w 3059236"/>
                <a:gd name="connsiteY21" fmla="*/ 2393312 h 6636357"/>
                <a:gd name="connsiteX22" fmla="*/ 315847 w 3059236"/>
                <a:gd name="connsiteY22" fmla="*/ 2310185 h 6636357"/>
                <a:gd name="connsiteX23" fmla="*/ 482102 w 3059236"/>
                <a:gd name="connsiteY23" fmla="*/ 2180876 h 6636357"/>
                <a:gd name="connsiteX24" fmla="*/ 731484 w 3059236"/>
                <a:gd name="connsiteY24" fmla="*/ 1922258 h 6636357"/>
                <a:gd name="connsiteX25" fmla="*/ 1073229 w 3059236"/>
                <a:gd name="connsiteY25" fmla="*/ 1534330 h 6636357"/>
                <a:gd name="connsiteX26" fmla="*/ 1211775 w 3059236"/>
                <a:gd name="connsiteY26" fmla="*/ 1275712 h 6636357"/>
                <a:gd name="connsiteX27" fmla="*/ 1341084 w 3059236"/>
                <a:gd name="connsiteY27" fmla="*/ 1017094 h 6636357"/>
                <a:gd name="connsiteX28" fmla="*/ 1387265 w 3059236"/>
                <a:gd name="connsiteY28" fmla="*/ 943203 h 6636357"/>
                <a:gd name="connsiteX29" fmla="*/ 1313375 w 3059236"/>
                <a:gd name="connsiteY29" fmla="*/ 869312 h 6636357"/>
                <a:gd name="connsiteX30" fmla="*/ 1230247 w 3059236"/>
                <a:gd name="connsiteY30" fmla="*/ 878549 h 6636357"/>
                <a:gd name="connsiteX31" fmla="*/ 1128647 w 3059236"/>
                <a:gd name="connsiteY31" fmla="*/ 684585 h 6636357"/>
                <a:gd name="connsiteX32" fmla="*/ 1008575 w 3059236"/>
                <a:gd name="connsiteY32" fmla="*/ 444440 h 6636357"/>
                <a:gd name="connsiteX33" fmla="*/ 1045520 w 3059236"/>
                <a:gd name="connsiteY33" fmla="*/ 232003 h 6636357"/>
                <a:gd name="connsiteX34" fmla="*/ 1110175 w 3059236"/>
                <a:gd name="connsiteY34" fmla="*/ 93458 h 6636357"/>
                <a:gd name="connsiteX35" fmla="*/ 1387265 w 3059236"/>
                <a:gd name="connsiteY35" fmla="*/ 1094 h 6636357"/>
                <a:gd name="connsiteX36" fmla="*/ 1618175 w 3059236"/>
                <a:gd name="connsiteY36" fmla="*/ 56512 h 6636357"/>
                <a:gd name="connsiteX37" fmla="*/ 1710538 w 3059236"/>
                <a:gd name="connsiteY37" fmla="*/ 250476 h 6636357"/>
                <a:gd name="connsiteX38" fmla="*/ 1738247 w 3059236"/>
                <a:gd name="connsiteY38" fmla="*/ 472149 h 6636357"/>
                <a:gd name="connsiteX39" fmla="*/ 1867556 w 3059236"/>
                <a:gd name="connsiteY39" fmla="*/ 638403 h 6636357"/>
                <a:gd name="connsiteX40" fmla="*/ 1913738 w 3059236"/>
                <a:gd name="connsiteY40" fmla="*/ 684585 h 6636357"/>
                <a:gd name="connsiteX41" fmla="*/ 2153884 w 3059236"/>
                <a:gd name="connsiteY41" fmla="*/ 740003 h 6636357"/>
                <a:gd name="connsiteX42" fmla="*/ 2320138 w 3059236"/>
                <a:gd name="connsiteY42" fmla="*/ 850840 h 6636357"/>
                <a:gd name="connsiteX43" fmla="*/ 2569520 w 3059236"/>
                <a:gd name="connsiteY43" fmla="*/ 1183349 h 6636357"/>
                <a:gd name="connsiteX44" fmla="*/ 2855847 w 3059236"/>
                <a:gd name="connsiteY44" fmla="*/ 1617458 h 6636357"/>
                <a:gd name="connsiteX45" fmla="*/ 2938975 w 3059236"/>
                <a:gd name="connsiteY45" fmla="*/ 1783712 h 6636357"/>
                <a:gd name="connsiteX46" fmla="*/ 2938975 w 3059236"/>
                <a:gd name="connsiteY46" fmla="*/ 2134694 h 6636357"/>
                <a:gd name="connsiteX47" fmla="*/ 2892793 w 3059236"/>
                <a:gd name="connsiteY47" fmla="*/ 2513385 h 6636357"/>
                <a:gd name="connsiteX48" fmla="*/ 2818902 w 3059236"/>
                <a:gd name="connsiteY48" fmla="*/ 2716585 h 6636357"/>
                <a:gd name="connsiteX49" fmla="*/ 2772720 w 3059236"/>
                <a:gd name="connsiteY49" fmla="*/ 2753530 h 6636357"/>
                <a:gd name="connsiteX50" fmla="*/ 2800429 w 3059236"/>
                <a:gd name="connsiteY50" fmla="*/ 2901312 h 6636357"/>
                <a:gd name="connsiteX51" fmla="*/ 2708065 w 3059236"/>
                <a:gd name="connsiteY51" fmla="*/ 3252294 h 6636357"/>
                <a:gd name="connsiteX52" fmla="*/ 2578756 w 3059236"/>
                <a:gd name="connsiteY52" fmla="*/ 3594040 h 6636357"/>
                <a:gd name="connsiteX53" fmla="*/ 2430975 w 3059236"/>
                <a:gd name="connsiteY53" fmla="*/ 4009676 h 6636357"/>
                <a:gd name="connsiteX54" fmla="*/ 2384793 w 3059236"/>
                <a:gd name="connsiteY54" fmla="*/ 4369894 h 6636357"/>
                <a:gd name="connsiteX55" fmla="*/ 2477156 w 3059236"/>
                <a:gd name="connsiteY55" fmla="*/ 4517676 h 6636357"/>
                <a:gd name="connsiteX56" fmla="*/ 2726538 w 3059236"/>
                <a:gd name="connsiteY56" fmla="*/ 4933312 h 6636357"/>
                <a:gd name="connsiteX57" fmla="*/ 2892793 w 3059236"/>
                <a:gd name="connsiteY57" fmla="*/ 5339712 h 6636357"/>
                <a:gd name="connsiteX58" fmla="*/ 3003629 w 3059236"/>
                <a:gd name="connsiteY58" fmla="*/ 5644512 h 6636357"/>
                <a:gd name="connsiteX59" fmla="*/ 3059047 w 3059236"/>
                <a:gd name="connsiteY59" fmla="*/ 5977021 h 6636357"/>
                <a:gd name="connsiteX60" fmla="*/ 3022102 w 3059236"/>
                <a:gd name="connsiteY60" fmla="*/ 6124803 h 6636357"/>
                <a:gd name="connsiteX61" fmla="*/ 3030761 w 3059236"/>
                <a:gd name="connsiteY61" fmla="*/ 6205621 h 6636357"/>
                <a:gd name="connsiteX62" fmla="*/ 2938975 w 3059236"/>
                <a:gd name="connsiteY62" fmla="*/ 6235640 h 6636357"/>
                <a:gd name="connsiteX63" fmla="*/ 2892793 w 3059236"/>
                <a:gd name="connsiteY63" fmla="*/ 6318767 h 6636357"/>
                <a:gd name="connsiteX64" fmla="*/ 2846611 w 3059236"/>
                <a:gd name="connsiteY64" fmla="*/ 6466549 h 6636357"/>
                <a:gd name="connsiteX65" fmla="*/ 2846611 w 3059236"/>
                <a:gd name="connsiteY65" fmla="*/ 6577385 h 6636357"/>
                <a:gd name="connsiteX66" fmla="*/ 2624938 w 3059236"/>
                <a:gd name="connsiteY66" fmla="*/ 6632803 h 6636357"/>
                <a:gd name="connsiteX67" fmla="*/ 2421738 w 3059236"/>
                <a:gd name="connsiteY67" fmla="*/ 6614330 h 6636357"/>
                <a:gd name="connsiteX68" fmla="*/ 2412502 w 3059236"/>
                <a:gd name="connsiteY68" fmla="*/ 6558912 h 6636357"/>
                <a:gd name="connsiteX69" fmla="*/ 2338611 w 3059236"/>
                <a:gd name="connsiteY69" fmla="*/ 6614330 h 6636357"/>
                <a:gd name="connsiteX70" fmla="*/ 2190829 w 3059236"/>
                <a:gd name="connsiteY70" fmla="*/ 6632803 h 6636357"/>
                <a:gd name="connsiteX71" fmla="*/ 1738247 w 3059236"/>
                <a:gd name="connsiteY71" fmla="*/ 6632803 h 6636357"/>
                <a:gd name="connsiteX72" fmla="*/ 1673593 w 3059236"/>
                <a:gd name="connsiteY72" fmla="*/ 6595858 h 6636357"/>
                <a:gd name="connsiteX73" fmla="*/ 1747484 w 3059236"/>
                <a:gd name="connsiteY73" fmla="*/ 6438840 h 6636357"/>
                <a:gd name="connsiteX74" fmla="*/ 1904502 w 3059236"/>
                <a:gd name="connsiteY74" fmla="*/ 6401894 h 6636357"/>
                <a:gd name="connsiteX75" fmla="*/ 1996865 w 3059236"/>
                <a:gd name="connsiteY75" fmla="*/ 6337240 h 6636357"/>
                <a:gd name="connsiteX76" fmla="*/ 1935097 w 3059236"/>
                <a:gd name="connsiteY76" fmla="*/ 6223517 h 6636357"/>
                <a:gd name="connsiteX0" fmla="*/ 1935097 w 3059236"/>
                <a:gd name="connsiteY0" fmla="*/ 6223517 h 6636357"/>
                <a:gd name="connsiteX1" fmla="*/ 2012163 w 3059236"/>
                <a:gd name="connsiteY1" fmla="*/ 6110949 h 6636357"/>
                <a:gd name="connsiteX2" fmla="*/ 2166006 w 3059236"/>
                <a:gd name="connsiteY2" fmla="*/ 6056108 h 6636357"/>
                <a:gd name="connsiteX3" fmla="*/ 2052284 w 3059236"/>
                <a:gd name="connsiteY3" fmla="*/ 5746112 h 6636357"/>
                <a:gd name="connsiteX4" fmla="*/ 1867556 w 3059236"/>
                <a:gd name="connsiteY4" fmla="*/ 5173458 h 6636357"/>
                <a:gd name="connsiteX5" fmla="*/ 1581229 w 3059236"/>
                <a:gd name="connsiteY5" fmla="*/ 4563858 h 6636357"/>
                <a:gd name="connsiteX6" fmla="*/ 1544284 w 3059236"/>
                <a:gd name="connsiteY6" fmla="*/ 4342185 h 6636357"/>
                <a:gd name="connsiteX7" fmla="*/ 1608938 w 3059236"/>
                <a:gd name="connsiteY7" fmla="*/ 3889603 h 6636357"/>
                <a:gd name="connsiteX8" fmla="*/ 1747484 w 3059236"/>
                <a:gd name="connsiteY8" fmla="*/ 3058330 h 6636357"/>
                <a:gd name="connsiteX9" fmla="*/ 1729011 w 3059236"/>
                <a:gd name="connsiteY9" fmla="*/ 2421021 h 6636357"/>
                <a:gd name="connsiteX10" fmla="*/ 1553520 w 3059236"/>
                <a:gd name="connsiteY10" fmla="*/ 2033094 h 6636357"/>
                <a:gd name="connsiteX11" fmla="*/ 1424211 w 3059236"/>
                <a:gd name="connsiteY11" fmla="*/ 1756003 h 6636357"/>
                <a:gd name="connsiteX12" fmla="*/ 1239484 w 3059236"/>
                <a:gd name="connsiteY12" fmla="*/ 1876076 h 6636357"/>
                <a:gd name="connsiteX13" fmla="*/ 916211 w 3059236"/>
                <a:gd name="connsiteY13" fmla="*/ 2088512 h 6636357"/>
                <a:gd name="connsiteX14" fmla="*/ 574465 w 3059236"/>
                <a:gd name="connsiteY14" fmla="*/ 2356367 h 6636357"/>
                <a:gd name="connsiteX15" fmla="*/ 315847 w 3059236"/>
                <a:gd name="connsiteY15" fmla="*/ 2531858 h 6636357"/>
                <a:gd name="connsiteX16" fmla="*/ 241956 w 3059236"/>
                <a:gd name="connsiteY16" fmla="*/ 2642694 h 6636357"/>
                <a:gd name="connsiteX17" fmla="*/ 168643 w 3059236"/>
                <a:gd name="connsiteY17" fmla="*/ 2655971 h 6636357"/>
                <a:gd name="connsiteX18" fmla="*/ 103411 w 3059236"/>
                <a:gd name="connsiteY18" fmla="*/ 2651930 h 6636357"/>
                <a:gd name="connsiteX19" fmla="*/ 1811 w 3059236"/>
                <a:gd name="connsiteY19" fmla="*/ 2642694 h 6636357"/>
                <a:gd name="connsiteX20" fmla="*/ 47993 w 3059236"/>
                <a:gd name="connsiteY20" fmla="*/ 2559567 h 6636357"/>
                <a:gd name="connsiteX21" fmla="*/ 168065 w 3059236"/>
                <a:gd name="connsiteY21" fmla="*/ 2393312 h 6636357"/>
                <a:gd name="connsiteX22" fmla="*/ 315847 w 3059236"/>
                <a:gd name="connsiteY22" fmla="*/ 2310185 h 6636357"/>
                <a:gd name="connsiteX23" fmla="*/ 482102 w 3059236"/>
                <a:gd name="connsiteY23" fmla="*/ 2180876 h 6636357"/>
                <a:gd name="connsiteX24" fmla="*/ 731484 w 3059236"/>
                <a:gd name="connsiteY24" fmla="*/ 1922258 h 6636357"/>
                <a:gd name="connsiteX25" fmla="*/ 1073229 w 3059236"/>
                <a:gd name="connsiteY25" fmla="*/ 1534330 h 6636357"/>
                <a:gd name="connsiteX26" fmla="*/ 1211775 w 3059236"/>
                <a:gd name="connsiteY26" fmla="*/ 1275712 h 6636357"/>
                <a:gd name="connsiteX27" fmla="*/ 1341084 w 3059236"/>
                <a:gd name="connsiteY27" fmla="*/ 1017094 h 6636357"/>
                <a:gd name="connsiteX28" fmla="*/ 1387265 w 3059236"/>
                <a:gd name="connsiteY28" fmla="*/ 943203 h 6636357"/>
                <a:gd name="connsiteX29" fmla="*/ 1313375 w 3059236"/>
                <a:gd name="connsiteY29" fmla="*/ 869312 h 6636357"/>
                <a:gd name="connsiteX30" fmla="*/ 1230247 w 3059236"/>
                <a:gd name="connsiteY30" fmla="*/ 878549 h 6636357"/>
                <a:gd name="connsiteX31" fmla="*/ 1128647 w 3059236"/>
                <a:gd name="connsiteY31" fmla="*/ 684585 h 6636357"/>
                <a:gd name="connsiteX32" fmla="*/ 1008575 w 3059236"/>
                <a:gd name="connsiteY32" fmla="*/ 444440 h 6636357"/>
                <a:gd name="connsiteX33" fmla="*/ 1045520 w 3059236"/>
                <a:gd name="connsiteY33" fmla="*/ 232003 h 6636357"/>
                <a:gd name="connsiteX34" fmla="*/ 1110175 w 3059236"/>
                <a:gd name="connsiteY34" fmla="*/ 93458 h 6636357"/>
                <a:gd name="connsiteX35" fmla="*/ 1387265 w 3059236"/>
                <a:gd name="connsiteY35" fmla="*/ 1094 h 6636357"/>
                <a:gd name="connsiteX36" fmla="*/ 1618175 w 3059236"/>
                <a:gd name="connsiteY36" fmla="*/ 56512 h 6636357"/>
                <a:gd name="connsiteX37" fmla="*/ 1710538 w 3059236"/>
                <a:gd name="connsiteY37" fmla="*/ 250476 h 6636357"/>
                <a:gd name="connsiteX38" fmla="*/ 1738247 w 3059236"/>
                <a:gd name="connsiteY38" fmla="*/ 472149 h 6636357"/>
                <a:gd name="connsiteX39" fmla="*/ 1867556 w 3059236"/>
                <a:gd name="connsiteY39" fmla="*/ 638403 h 6636357"/>
                <a:gd name="connsiteX40" fmla="*/ 1913738 w 3059236"/>
                <a:gd name="connsiteY40" fmla="*/ 684585 h 6636357"/>
                <a:gd name="connsiteX41" fmla="*/ 2153884 w 3059236"/>
                <a:gd name="connsiteY41" fmla="*/ 740003 h 6636357"/>
                <a:gd name="connsiteX42" fmla="*/ 2320138 w 3059236"/>
                <a:gd name="connsiteY42" fmla="*/ 850840 h 6636357"/>
                <a:gd name="connsiteX43" fmla="*/ 2569520 w 3059236"/>
                <a:gd name="connsiteY43" fmla="*/ 1183349 h 6636357"/>
                <a:gd name="connsiteX44" fmla="*/ 2855847 w 3059236"/>
                <a:gd name="connsiteY44" fmla="*/ 1617458 h 6636357"/>
                <a:gd name="connsiteX45" fmla="*/ 2938975 w 3059236"/>
                <a:gd name="connsiteY45" fmla="*/ 1783712 h 6636357"/>
                <a:gd name="connsiteX46" fmla="*/ 2938975 w 3059236"/>
                <a:gd name="connsiteY46" fmla="*/ 2134694 h 6636357"/>
                <a:gd name="connsiteX47" fmla="*/ 2892793 w 3059236"/>
                <a:gd name="connsiteY47" fmla="*/ 2513385 h 6636357"/>
                <a:gd name="connsiteX48" fmla="*/ 2818902 w 3059236"/>
                <a:gd name="connsiteY48" fmla="*/ 2716585 h 6636357"/>
                <a:gd name="connsiteX49" fmla="*/ 2772720 w 3059236"/>
                <a:gd name="connsiteY49" fmla="*/ 2753530 h 6636357"/>
                <a:gd name="connsiteX50" fmla="*/ 2800429 w 3059236"/>
                <a:gd name="connsiteY50" fmla="*/ 2901312 h 6636357"/>
                <a:gd name="connsiteX51" fmla="*/ 2708065 w 3059236"/>
                <a:gd name="connsiteY51" fmla="*/ 3252294 h 6636357"/>
                <a:gd name="connsiteX52" fmla="*/ 2578756 w 3059236"/>
                <a:gd name="connsiteY52" fmla="*/ 3594040 h 6636357"/>
                <a:gd name="connsiteX53" fmla="*/ 2430975 w 3059236"/>
                <a:gd name="connsiteY53" fmla="*/ 4009676 h 6636357"/>
                <a:gd name="connsiteX54" fmla="*/ 2384793 w 3059236"/>
                <a:gd name="connsiteY54" fmla="*/ 4369894 h 6636357"/>
                <a:gd name="connsiteX55" fmla="*/ 2477156 w 3059236"/>
                <a:gd name="connsiteY55" fmla="*/ 4517676 h 6636357"/>
                <a:gd name="connsiteX56" fmla="*/ 2726538 w 3059236"/>
                <a:gd name="connsiteY56" fmla="*/ 4933312 h 6636357"/>
                <a:gd name="connsiteX57" fmla="*/ 2892793 w 3059236"/>
                <a:gd name="connsiteY57" fmla="*/ 5339712 h 6636357"/>
                <a:gd name="connsiteX58" fmla="*/ 3003629 w 3059236"/>
                <a:gd name="connsiteY58" fmla="*/ 5644512 h 6636357"/>
                <a:gd name="connsiteX59" fmla="*/ 3059047 w 3059236"/>
                <a:gd name="connsiteY59" fmla="*/ 5977021 h 6636357"/>
                <a:gd name="connsiteX60" fmla="*/ 3022102 w 3059236"/>
                <a:gd name="connsiteY60" fmla="*/ 6124803 h 6636357"/>
                <a:gd name="connsiteX61" fmla="*/ 3030761 w 3059236"/>
                <a:gd name="connsiteY61" fmla="*/ 6205621 h 6636357"/>
                <a:gd name="connsiteX62" fmla="*/ 2938975 w 3059236"/>
                <a:gd name="connsiteY62" fmla="*/ 6235640 h 6636357"/>
                <a:gd name="connsiteX63" fmla="*/ 2892793 w 3059236"/>
                <a:gd name="connsiteY63" fmla="*/ 6318767 h 6636357"/>
                <a:gd name="connsiteX64" fmla="*/ 2846611 w 3059236"/>
                <a:gd name="connsiteY64" fmla="*/ 6466549 h 6636357"/>
                <a:gd name="connsiteX65" fmla="*/ 2846611 w 3059236"/>
                <a:gd name="connsiteY65" fmla="*/ 6577385 h 6636357"/>
                <a:gd name="connsiteX66" fmla="*/ 2624938 w 3059236"/>
                <a:gd name="connsiteY66" fmla="*/ 6632803 h 6636357"/>
                <a:gd name="connsiteX67" fmla="*/ 2421738 w 3059236"/>
                <a:gd name="connsiteY67" fmla="*/ 6614330 h 6636357"/>
                <a:gd name="connsiteX68" fmla="*/ 2412502 w 3059236"/>
                <a:gd name="connsiteY68" fmla="*/ 6558912 h 6636357"/>
                <a:gd name="connsiteX69" fmla="*/ 2338611 w 3059236"/>
                <a:gd name="connsiteY69" fmla="*/ 6614330 h 6636357"/>
                <a:gd name="connsiteX70" fmla="*/ 2190829 w 3059236"/>
                <a:gd name="connsiteY70" fmla="*/ 6632803 h 6636357"/>
                <a:gd name="connsiteX71" fmla="*/ 1738247 w 3059236"/>
                <a:gd name="connsiteY71" fmla="*/ 6632803 h 6636357"/>
                <a:gd name="connsiteX72" fmla="*/ 1673593 w 3059236"/>
                <a:gd name="connsiteY72" fmla="*/ 6595858 h 6636357"/>
                <a:gd name="connsiteX73" fmla="*/ 1747484 w 3059236"/>
                <a:gd name="connsiteY73" fmla="*/ 6438840 h 6636357"/>
                <a:gd name="connsiteX74" fmla="*/ 1904502 w 3059236"/>
                <a:gd name="connsiteY74" fmla="*/ 6401894 h 6636357"/>
                <a:gd name="connsiteX75" fmla="*/ 1996865 w 3059236"/>
                <a:gd name="connsiteY75" fmla="*/ 6337240 h 6636357"/>
                <a:gd name="connsiteX76" fmla="*/ 1935097 w 3059236"/>
                <a:gd name="connsiteY76" fmla="*/ 6223517 h 6636357"/>
                <a:gd name="connsiteX0" fmla="*/ 1935097 w 3059236"/>
                <a:gd name="connsiteY0" fmla="*/ 6223517 h 6636357"/>
                <a:gd name="connsiteX1" fmla="*/ 2012163 w 3059236"/>
                <a:gd name="connsiteY1" fmla="*/ 6110949 h 6636357"/>
                <a:gd name="connsiteX2" fmla="*/ 2166006 w 3059236"/>
                <a:gd name="connsiteY2" fmla="*/ 6056108 h 6636357"/>
                <a:gd name="connsiteX3" fmla="*/ 2052284 w 3059236"/>
                <a:gd name="connsiteY3" fmla="*/ 5746112 h 6636357"/>
                <a:gd name="connsiteX4" fmla="*/ 1867556 w 3059236"/>
                <a:gd name="connsiteY4" fmla="*/ 5173458 h 6636357"/>
                <a:gd name="connsiteX5" fmla="*/ 1581229 w 3059236"/>
                <a:gd name="connsiteY5" fmla="*/ 4563858 h 6636357"/>
                <a:gd name="connsiteX6" fmla="*/ 1544284 w 3059236"/>
                <a:gd name="connsiteY6" fmla="*/ 4342185 h 6636357"/>
                <a:gd name="connsiteX7" fmla="*/ 1608938 w 3059236"/>
                <a:gd name="connsiteY7" fmla="*/ 3889603 h 6636357"/>
                <a:gd name="connsiteX8" fmla="*/ 1747484 w 3059236"/>
                <a:gd name="connsiteY8" fmla="*/ 3058330 h 6636357"/>
                <a:gd name="connsiteX9" fmla="*/ 1729011 w 3059236"/>
                <a:gd name="connsiteY9" fmla="*/ 2421021 h 6636357"/>
                <a:gd name="connsiteX10" fmla="*/ 1553520 w 3059236"/>
                <a:gd name="connsiteY10" fmla="*/ 2033094 h 6636357"/>
                <a:gd name="connsiteX11" fmla="*/ 1424211 w 3059236"/>
                <a:gd name="connsiteY11" fmla="*/ 1756003 h 6636357"/>
                <a:gd name="connsiteX12" fmla="*/ 1239484 w 3059236"/>
                <a:gd name="connsiteY12" fmla="*/ 1876076 h 6636357"/>
                <a:gd name="connsiteX13" fmla="*/ 916211 w 3059236"/>
                <a:gd name="connsiteY13" fmla="*/ 2088512 h 6636357"/>
                <a:gd name="connsiteX14" fmla="*/ 574465 w 3059236"/>
                <a:gd name="connsiteY14" fmla="*/ 2356367 h 6636357"/>
                <a:gd name="connsiteX15" fmla="*/ 315847 w 3059236"/>
                <a:gd name="connsiteY15" fmla="*/ 2531858 h 6636357"/>
                <a:gd name="connsiteX16" fmla="*/ 213381 w 3059236"/>
                <a:gd name="connsiteY16" fmla="*/ 2595069 h 6636357"/>
                <a:gd name="connsiteX17" fmla="*/ 168643 w 3059236"/>
                <a:gd name="connsiteY17" fmla="*/ 2655971 h 6636357"/>
                <a:gd name="connsiteX18" fmla="*/ 103411 w 3059236"/>
                <a:gd name="connsiteY18" fmla="*/ 2651930 h 6636357"/>
                <a:gd name="connsiteX19" fmla="*/ 1811 w 3059236"/>
                <a:gd name="connsiteY19" fmla="*/ 2642694 h 6636357"/>
                <a:gd name="connsiteX20" fmla="*/ 47993 w 3059236"/>
                <a:gd name="connsiteY20" fmla="*/ 2559567 h 6636357"/>
                <a:gd name="connsiteX21" fmla="*/ 168065 w 3059236"/>
                <a:gd name="connsiteY21" fmla="*/ 2393312 h 6636357"/>
                <a:gd name="connsiteX22" fmla="*/ 315847 w 3059236"/>
                <a:gd name="connsiteY22" fmla="*/ 2310185 h 6636357"/>
                <a:gd name="connsiteX23" fmla="*/ 482102 w 3059236"/>
                <a:gd name="connsiteY23" fmla="*/ 2180876 h 6636357"/>
                <a:gd name="connsiteX24" fmla="*/ 731484 w 3059236"/>
                <a:gd name="connsiteY24" fmla="*/ 1922258 h 6636357"/>
                <a:gd name="connsiteX25" fmla="*/ 1073229 w 3059236"/>
                <a:gd name="connsiteY25" fmla="*/ 1534330 h 6636357"/>
                <a:gd name="connsiteX26" fmla="*/ 1211775 w 3059236"/>
                <a:gd name="connsiteY26" fmla="*/ 1275712 h 6636357"/>
                <a:gd name="connsiteX27" fmla="*/ 1341084 w 3059236"/>
                <a:gd name="connsiteY27" fmla="*/ 1017094 h 6636357"/>
                <a:gd name="connsiteX28" fmla="*/ 1387265 w 3059236"/>
                <a:gd name="connsiteY28" fmla="*/ 943203 h 6636357"/>
                <a:gd name="connsiteX29" fmla="*/ 1313375 w 3059236"/>
                <a:gd name="connsiteY29" fmla="*/ 869312 h 6636357"/>
                <a:gd name="connsiteX30" fmla="*/ 1230247 w 3059236"/>
                <a:gd name="connsiteY30" fmla="*/ 878549 h 6636357"/>
                <a:gd name="connsiteX31" fmla="*/ 1128647 w 3059236"/>
                <a:gd name="connsiteY31" fmla="*/ 684585 h 6636357"/>
                <a:gd name="connsiteX32" fmla="*/ 1008575 w 3059236"/>
                <a:gd name="connsiteY32" fmla="*/ 444440 h 6636357"/>
                <a:gd name="connsiteX33" fmla="*/ 1045520 w 3059236"/>
                <a:gd name="connsiteY33" fmla="*/ 232003 h 6636357"/>
                <a:gd name="connsiteX34" fmla="*/ 1110175 w 3059236"/>
                <a:gd name="connsiteY34" fmla="*/ 93458 h 6636357"/>
                <a:gd name="connsiteX35" fmla="*/ 1387265 w 3059236"/>
                <a:gd name="connsiteY35" fmla="*/ 1094 h 6636357"/>
                <a:gd name="connsiteX36" fmla="*/ 1618175 w 3059236"/>
                <a:gd name="connsiteY36" fmla="*/ 56512 h 6636357"/>
                <a:gd name="connsiteX37" fmla="*/ 1710538 w 3059236"/>
                <a:gd name="connsiteY37" fmla="*/ 250476 h 6636357"/>
                <a:gd name="connsiteX38" fmla="*/ 1738247 w 3059236"/>
                <a:gd name="connsiteY38" fmla="*/ 472149 h 6636357"/>
                <a:gd name="connsiteX39" fmla="*/ 1867556 w 3059236"/>
                <a:gd name="connsiteY39" fmla="*/ 638403 h 6636357"/>
                <a:gd name="connsiteX40" fmla="*/ 1913738 w 3059236"/>
                <a:gd name="connsiteY40" fmla="*/ 684585 h 6636357"/>
                <a:gd name="connsiteX41" fmla="*/ 2153884 w 3059236"/>
                <a:gd name="connsiteY41" fmla="*/ 740003 h 6636357"/>
                <a:gd name="connsiteX42" fmla="*/ 2320138 w 3059236"/>
                <a:gd name="connsiteY42" fmla="*/ 850840 h 6636357"/>
                <a:gd name="connsiteX43" fmla="*/ 2569520 w 3059236"/>
                <a:gd name="connsiteY43" fmla="*/ 1183349 h 6636357"/>
                <a:gd name="connsiteX44" fmla="*/ 2855847 w 3059236"/>
                <a:gd name="connsiteY44" fmla="*/ 1617458 h 6636357"/>
                <a:gd name="connsiteX45" fmla="*/ 2938975 w 3059236"/>
                <a:gd name="connsiteY45" fmla="*/ 1783712 h 6636357"/>
                <a:gd name="connsiteX46" fmla="*/ 2938975 w 3059236"/>
                <a:gd name="connsiteY46" fmla="*/ 2134694 h 6636357"/>
                <a:gd name="connsiteX47" fmla="*/ 2892793 w 3059236"/>
                <a:gd name="connsiteY47" fmla="*/ 2513385 h 6636357"/>
                <a:gd name="connsiteX48" fmla="*/ 2818902 w 3059236"/>
                <a:gd name="connsiteY48" fmla="*/ 2716585 h 6636357"/>
                <a:gd name="connsiteX49" fmla="*/ 2772720 w 3059236"/>
                <a:gd name="connsiteY49" fmla="*/ 2753530 h 6636357"/>
                <a:gd name="connsiteX50" fmla="*/ 2800429 w 3059236"/>
                <a:gd name="connsiteY50" fmla="*/ 2901312 h 6636357"/>
                <a:gd name="connsiteX51" fmla="*/ 2708065 w 3059236"/>
                <a:gd name="connsiteY51" fmla="*/ 3252294 h 6636357"/>
                <a:gd name="connsiteX52" fmla="*/ 2578756 w 3059236"/>
                <a:gd name="connsiteY52" fmla="*/ 3594040 h 6636357"/>
                <a:gd name="connsiteX53" fmla="*/ 2430975 w 3059236"/>
                <a:gd name="connsiteY53" fmla="*/ 4009676 h 6636357"/>
                <a:gd name="connsiteX54" fmla="*/ 2384793 w 3059236"/>
                <a:gd name="connsiteY54" fmla="*/ 4369894 h 6636357"/>
                <a:gd name="connsiteX55" fmla="*/ 2477156 w 3059236"/>
                <a:gd name="connsiteY55" fmla="*/ 4517676 h 6636357"/>
                <a:gd name="connsiteX56" fmla="*/ 2726538 w 3059236"/>
                <a:gd name="connsiteY56" fmla="*/ 4933312 h 6636357"/>
                <a:gd name="connsiteX57" fmla="*/ 2892793 w 3059236"/>
                <a:gd name="connsiteY57" fmla="*/ 5339712 h 6636357"/>
                <a:gd name="connsiteX58" fmla="*/ 3003629 w 3059236"/>
                <a:gd name="connsiteY58" fmla="*/ 5644512 h 6636357"/>
                <a:gd name="connsiteX59" fmla="*/ 3059047 w 3059236"/>
                <a:gd name="connsiteY59" fmla="*/ 5977021 h 6636357"/>
                <a:gd name="connsiteX60" fmla="*/ 3022102 w 3059236"/>
                <a:gd name="connsiteY60" fmla="*/ 6124803 h 6636357"/>
                <a:gd name="connsiteX61" fmla="*/ 3030761 w 3059236"/>
                <a:gd name="connsiteY61" fmla="*/ 6205621 h 6636357"/>
                <a:gd name="connsiteX62" fmla="*/ 2938975 w 3059236"/>
                <a:gd name="connsiteY62" fmla="*/ 6235640 h 6636357"/>
                <a:gd name="connsiteX63" fmla="*/ 2892793 w 3059236"/>
                <a:gd name="connsiteY63" fmla="*/ 6318767 h 6636357"/>
                <a:gd name="connsiteX64" fmla="*/ 2846611 w 3059236"/>
                <a:gd name="connsiteY64" fmla="*/ 6466549 h 6636357"/>
                <a:gd name="connsiteX65" fmla="*/ 2846611 w 3059236"/>
                <a:gd name="connsiteY65" fmla="*/ 6577385 h 6636357"/>
                <a:gd name="connsiteX66" fmla="*/ 2624938 w 3059236"/>
                <a:gd name="connsiteY66" fmla="*/ 6632803 h 6636357"/>
                <a:gd name="connsiteX67" fmla="*/ 2421738 w 3059236"/>
                <a:gd name="connsiteY67" fmla="*/ 6614330 h 6636357"/>
                <a:gd name="connsiteX68" fmla="*/ 2412502 w 3059236"/>
                <a:gd name="connsiteY68" fmla="*/ 6558912 h 6636357"/>
                <a:gd name="connsiteX69" fmla="*/ 2338611 w 3059236"/>
                <a:gd name="connsiteY69" fmla="*/ 6614330 h 6636357"/>
                <a:gd name="connsiteX70" fmla="*/ 2190829 w 3059236"/>
                <a:gd name="connsiteY70" fmla="*/ 6632803 h 6636357"/>
                <a:gd name="connsiteX71" fmla="*/ 1738247 w 3059236"/>
                <a:gd name="connsiteY71" fmla="*/ 6632803 h 6636357"/>
                <a:gd name="connsiteX72" fmla="*/ 1673593 w 3059236"/>
                <a:gd name="connsiteY72" fmla="*/ 6595858 h 6636357"/>
                <a:gd name="connsiteX73" fmla="*/ 1747484 w 3059236"/>
                <a:gd name="connsiteY73" fmla="*/ 6438840 h 6636357"/>
                <a:gd name="connsiteX74" fmla="*/ 1904502 w 3059236"/>
                <a:gd name="connsiteY74" fmla="*/ 6401894 h 6636357"/>
                <a:gd name="connsiteX75" fmla="*/ 1996865 w 3059236"/>
                <a:gd name="connsiteY75" fmla="*/ 6337240 h 6636357"/>
                <a:gd name="connsiteX76" fmla="*/ 1935097 w 3059236"/>
                <a:gd name="connsiteY76" fmla="*/ 6223517 h 6636357"/>
                <a:gd name="connsiteX0" fmla="*/ 1935097 w 3059236"/>
                <a:gd name="connsiteY0" fmla="*/ 6223517 h 6636357"/>
                <a:gd name="connsiteX1" fmla="*/ 2012163 w 3059236"/>
                <a:gd name="connsiteY1" fmla="*/ 6110949 h 6636357"/>
                <a:gd name="connsiteX2" fmla="*/ 2166006 w 3059236"/>
                <a:gd name="connsiteY2" fmla="*/ 6056108 h 6636357"/>
                <a:gd name="connsiteX3" fmla="*/ 2052284 w 3059236"/>
                <a:gd name="connsiteY3" fmla="*/ 5746112 h 6636357"/>
                <a:gd name="connsiteX4" fmla="*/ 1867556 w 3059236"/>
                <a:gd name="connsiteY4" fmla="*/ 5173458 h 6636357"/>
                <a:gd name="connsiteX5" fmla="*/ 1581229 w 3059236"/>
                <a:gd name="connsiteY5" fmla="*/ 4563858 h 6636357"/>
                <a:gd name="connsiteX6" fmla="*/ 1544284 w 3059236"/>
                <a:gd name="connsiteY6" fmla="*/ 4342185 h 6636357"/>
                <a:gd name="connsiteX7" fmla="*/ 1608938 w 3059236"/>
                <a:gd name="connsiteY7" fmla="*/ 3889603 h 6636357"/>
                <a:gd name="connsiteX8" fmla="*/ 1747484 w 3059236"/>
                <a:gd name="connsiteY8" fmla="*/ 3058330 h 6636357"/>
                <a:gd name="connsiteX9" fmla="*/ 1729011 w 3059236"/>
                <a:gd name="connsiteY9" fmla="*/ 2421021 h 6636357"/>
                <a:gd name="connsiteX10" fmla="*/ 1553520 w 3059236"/>
                <a:gd name="connsiteY10" fmla="*/ 2033094 h 6636357"/>
                <a:gd name="connsiteX11" fmla="*/ 1424211 w 3059236"/>
                <a:gd name="connsiteY11" fmla="*/ 1756003 h 6636357"/>
                <a:gd name="connsiteX12" fmla="*/ 1239484 w 3059236"/>
                <a:gd name="connsiteY12" fmla="*/ 1876076 h 6636357"/>
                <a:gd name="connsiteX13" fmla="*/ 916211 w 3059236"/>
                <a:gd name="connsiteY13" fmla="*/ 2088512 h 6636357"/>
                <a:gd name="connsiteX14" fmla="*/ 574465 w 3059236"/>
                <a:gd name="connsiteY14" fmla="*/ 2356367 h 6636357"/>
                <a:gd name="connsiteX15" fmla="*/ 315847 w 3059236"/>
                <a:gd name="connsiteY15" fmla="*/ 2531858 h 6636357"/>
                <a:gd name="connsiteX16" fmla="*/ 213381 w 3059236"/>
                <a:gd name="connsiteY16" fmla="*/ 2595069 h 6636357"/>
                <a:gd name="connsiteX17" fmla="*/ 162293 w 3059236"/>
                <a:gd name="connsiteY17" fmla="*/ 2630571 h 6636357"/>
                <a:gd name="connsiteX18" fmla="*/ 103411 w 3059236"/>
                <a:gd name="connsiteY18" fmla="*/ 2651930 h 6636357"/>
                <a:gd name="connsiteX19" fmla="*/ 1811 w 3059236"/>
                <a:gd name="connsiteY19" fmla="*/ 2642694 h 6636357"/>
                <a:gd name="connsiteX20" fmla="*/ 47993 w 3059236"/>
                <a:gd name="connsiteY20" fmla="*/ 2559567 h 6636357"/>
                <a:gd name="connsiteX21" fmla="*/ 168065 w 3059236"/>
                <a:gd name="connsiteY21" fmla="*/ 2393312 h 6636357"/>
                <a:gd name="connsiteX22" fmla="*/ 315847 w 3059236"/>
                <a:gd name="connsiteY22" fmla="*/ 2310185 h 6636357"/>
                <a:gd name="connsiteX23" fmla="*/ 482102 w 3059236"/>
                <a:gd name="connsiteY23" fmla="*/ 2180876 h 6636357"/>
                <a:gd name="connsiteX24" fmla="*/ 731484 w 3059236"/>
                <a:gd name="connsiteY24" fmla="*/ 1922258 h 6636357"/>
                <a:gd name="connsiteX25" fmla="*/ 1073229 w 3059236"/>
                <a:gd name="connsiteY25" fmla="*/ 1534330 h 6636357"/>
                <a:gd name="connsiteX26" fmla="*/ 1211775 w 3059236"/>
                <a:gd name="connsiteY26" fmla="*/ 1275712 h 6636357"/>
                <a:gd name="connsiteX27" fmla="*/ 1341084 w 3059236"/>
                <a:gd name="connsiteY27" fmla="*/ 1017094 h 6636357"/>
                <a:gd name="connsiteX28" fmla="*/ 1387265 w 3059236"/>
                <a:gd name="connsiteY28" fmla="*/ 943203 h 6636357"/>
                <a:gd name="connsiteX29" fmla="*/ 1313375 w 3059236"/>
                <a:gd name="connsiteY29" fmla="*/ 869312 h 6636357"/>
                <a:gd name="connsiteX30" fmla="*/ 1230247 w 3059236"/>
                <a:gd name="connsiteY30" fmla="*/ 878549 h 6636357"/>
                <a:gd name="connsiteX31" fmla="*/ 1128647 w 3059236"/>
                <a:gd name="connsiteY31" fmla="*/ 684585 h 6636357"/>
                <a:gd name="connsiteX32" fmla="*/ 1008575 w 3059236"/>
                <a:gd name="connsiteY32" fmla="*/ 444440 h 6636357"/>
                <a:gd name="connsiteX33" fmla="*/ 1045520 w 3059236"/>
                <a:gd name="connsiteY33" fmla="*/ 232003 h 6636357"/>
                <a:gd name="connsiteX34" fmla="*/ 1110175 w 3059236"/>
                <a:gd name="connsiteY34" fmla="*/ 93458 h 6636357"/>
                <a:gd name="connsiteX35" fmla="*/ 1387265 w 3059236"/>
                <a:gd name="connsiteY35" fmla="*/ 1094 h 6636357"/>
                <a:gd name="connsiteX36" fmla="*/ 1618175 w 3059236"/>
                <a:gd name="connsiteY36" fmla="*/ 56512 h 6636357"/>
                <a:gd name="connsiteX37" fmla="*/ 1710538 w 3059236"/>
                <a:gd name="connsiteY37" fmla="*/ 250476 h 6636357"/>
                <a:gd name="connsiteX38" fmla="*/ 1738247 w 3059236"/>
                <a:gd name="connsiteY38" fmla="*/ 472149 h 6636357"/>
                <a:gd name="connsiteX39" fmla="*/ 1867556 w 3059236"/>
                <a:gd name="connsiteY39" fmla="*/ 638403 h 6636357"/>
                <a:gd name="connsiteX40" fmla="*/ 1913738 w 3059236"/>
                <a:gd name="connsiteY40" fmla="*/ 684585 h 6636357"/>
                <a:gd name="connsiteX41" fmla="*/ 2153884 w 3059236"/>
                <a:gd name="connsiteY41" fmla="*/ 740003 h 6636357"/>
                <a:gd name="connsiteX42" fmla="*/ 2320138 w 3059236"/>
                <a:gd name="connsiteY42" fmla="*/ 850840 h 6636357"/>
                <a:gd name="connsiteX43" fmla="*/ 2569520 w 3059236"/>
                <a:gd name="connsiteY43" fmla="*/ 1183349 h 6636357"/>
                <a:gd name="connsiteX44" fmla="*/ 2855847 w 3059236"/>
                <a:gd name="connsiteY44" fmla="*/ 1617458 h 6636357"/>
                <a:gd name="connsiteX45" fmla="*/ 2938975 w 3059236"/>
                <a:gd name="connsiteY45" fmla="*/ 1783712 h 6636357"/>
                <a:gd name="connsiteX46" fmla="*/ 2938975 w 3059236"/>
                <a:gd name="connsiteY46" fmla="*/ 2134694 h 6636357"/>
                <a:gd name="connsiteX47" fmla="*/ 2892793 w 3059236"/>
                <a:gd name="connsiteY47" fmla="*/ 2513385 h 6636357"/>
                <a:gd name="connsiteX48" fmla="*/ 2818902 w 3059236"/>
                <a:gd name="connsiteY48" fmla="*/ 2716585 h 6636357"/>
                <a:gd name="connsiteX49" fmla="*/ 2772720 w 3059236"/>
                <a:gd name="connsiteY49" fmla="*/ 2753530 h 6636357"/>
                <a:gd name="connsiteX50" fmla="*/ 2800429 w 3059236"/>
                <a:gd name="connsiteY50" fmla="*/ 2901312 h 6636357"/>
                <a:gd name="connsiteX51" fmla="*/ 2708065 w 3059236"/>
                <a:gd name="connsiteY51" fmla="*/ 3252294 h 6636357"/>
                <a:gd name="connsiteX52" fmla="*/ 2578756 w 3059236"/>
                <a:gd name="connsiteY52" fmla="*/ 3594040 h 6636357"/>
                <a:gd name="connsiteX53" fmla="*/ 2430975 w 3059236"/>
                <a:gd name="connsiteY53" fmla="*/ 4009676 h 6636357"/>
                <a:gd name="connsiteX54" fmla="*/ 2384793 w 3059236"/>
                <a:gd name="connsiteY54" fmla="*/ 4369894 h 6636357"/>
                <a:gd name="connsiteX55" fmla="*/ 2477156 w 3059236"/>
                <a:gd name="connsiteY55" fmla="*/ 4517676 h 6636357"/>
                <a:gd name="connsiteX56" fmla="*/ 2726538 w 3059236"/>
                <a:gd name="connsiteY56" fmla="*/ 4933312 h 6636357"/>
                <a:gd name="connsiteX57" fmla="*/ 2892793 w 3059236"/>
                <a:gd name="connsiteY57" fmla="*/ 5339712 h 6636357"/>
                <a:gd name="connsiteX58" fmla="*/ 3003629 w 3059236"/>
                <a:gd name="connsiteY58" fmla="*/ 5644512 h 6636357"/>
                <a:gd name="connsiteX59" fmla="*/ 3059047 w 3059236"/>
                <a:gd name="connsiteY59" fmla="*/ 5977021 h 6636357"/>
                <a:gd name="connsiteX60" fmla="*/ 3022102 w 3059236"/>
                <a:gd name="connsiteY60" fmla="*/ 6124803 h 6636357"/>
                <a:gd name="connsiteX61" fmla="*/ 3030761 w 3059236"/>
                <a:gd name="connsiteY61" fmla="*/ 6205621 h 6636357"/>
                <a:gd name="connsiteX62" fmla="*/ 2938975 w 3059236"/>
                <a:gd name="connsiteY62" fmla="*/ 6235640 h 6636357"/>
                <a:gd name="connsiteX63" fmla="*/ 2892793 w 3059236"/>
                <a:gd name="connsiteY63" fmla="*/ 6318767 h 6636357"/>
                <a:gd name="connsiteX64" fmla="*/ 2846611 w 3059236"/>
                <a:gd name="connsiteY64" fmla="*/ 6466549 h 6636357"/>
                <a:gd name="connsiteX65" fmla="*/ 2846611 w 3059236"/>
                <a:gd name="connsiteY65" fmla="*/ 6577385 h 6636357"/>
                <a:gd name="connsiteX66" fmla="*/ 2624938 w 3059236"/>
                <a:gd name="connsiteY66" fmla="*/ 6632803 h 6636357"/>
                <a:gd name="connsiteX67" fmla="*/ 2421738 w 3059236"/>
                <a:gd name="connsiteY67" fmla="*/ 6614330 h 6636357"/>
                <a:gd name="connsiteX68" fmla="*/ 2412502 w 3059236"/>
                <a:gd name="connsiteY68" fmla="*/ 6558912 h 6636357"/>
                <a:gd name="connsiteX69" fmla="*/ 2338611 w 3059236"/>
                <a:gd name="connsiteY69" fmla="*/ 6614330 h 6636357"/>
                <a:gd name="connsiteX70" fmla="*/ 2190829 w 3059236"/>
                <a:gd name="connsiteY70" fmla="*/ 6632803 h 6636357"/>
                <a:gd name="connsiteX71" fmla="*/ 1738247 w 3059236"/>
                <a:gd name="connsiteY71" fmla="*/ 6632803 h 6636357"/>
                <a:gd name="connsiteX72" fmla="*/ 1673593 w 3059236"/>
                <a:gd name="connsiteY72" fmla="*/ 6595858 h 6636357"/>
                <a:gd name="connsiteX73" fmla="*/ 1747484 w 3059236"/>
                <a:gd name="connsiteY73" fmla="*/ 6438840 h 6636357"/>
                <a:gd name="connsiteX74" fmla="*/ 1904502 w 3059236"/>
                <a:gd name="connsiteY74" fmla="*/ 6401894 h 6636357"/>
                <a:gd name="connsiteX75" fmla="*/ 1996865 w 3059236"/>
                <a:gd name="connsiteY75" fmla="*/ 6337240 h 6636357"/>
                <a:gd name="connsiteX76" fmla="*/ 1935097 w 3059236"/>
                <a:gd name="connsiteY76" fmla="*/ 6223517 h 6636357"/>
                <a:gd name="connsiteX0" fmla="*/ 1933347 w 3057486"/>
                <a:gd name="connsiteY0" fmla="*/ 6223517 h 6636357"/>
                <a:gd name="connsiteX1" fmla="*/ 2010413 w 3057486"/>
                <a:gd name="connsiteY1" fmla="*/ 6110949 h 6636357"/>
                <a:gd name="connsiteX2" fmla="*/ 2164256 w 3057486"/>
                <a:gd name="connsiteY2" fmla="*/ 6056108 h 6636357"/>
                <a:gd name="connsiteX3" fmla="*/ 2050534 w 3057486"/>
                <a:gd name="connsiteY3" fmla="*/ 5746112 h 6636357"/>
                <a:gd name="connsiteX4" fmla="*/ 1865806 w 3057486"/>
                <a:gd name="connsiteY4" fmla="*/ 5173458 h 6636357"/>
                <a:gd name="connsiteX5" fmla="*/ 1579479 w 3057486"/>
                <a:gd name="connsiteY5" fmla="*/ 4563858 h 6636357"/>
                <a:gd name="connsiteX6" fmla="*/ 1542534 w 3057486"/>
                <a:gd name="connsiteY6" fmla="*/ 4342185 h 6636357"/>
                <a:gd name="connsiteX7" fmla="*/ 1607188 w 3057486"/>
                <a:gd name="connsiteY7" fmla="*/ 3889603 h 6636357"/>
                <a:gd name="connsiteX8" fmla="*/ 1745734 w 3057486"/>
                <a:gd name="connsiteY8" fmla="*/ 3058330 h 6636357"/>
                <a:gd name="connsiteX9" fmla="*/ 1727261 w 3057486"/>
                <a:gd name="connsiteY9" fmla="*/ 2421021 h 6636357"/>
                <a:gd name="connsiteX10" fmla="*/ 1551770 w 3057486"/>
                <a:gd name="connsiteY10" fmla="*/ 2033094 h 6636357"/>
                <a:gd name="connsiteX11" fmla="*/ 1422461 w 3057486"/>
                <a:gd name="connsiteY11" fmla="*/ 1756003 h 6636357"/>
                <a:gd name="connsiteX12" fmla="*/ 1237734 w 3057486"/>
                <a:gd name="connsiteY12" fmla="*/ 1876076 h 6636357"/>
                <a:gd name="connsiteX13" fmla="*/ 914461 w 3057486"/>
                <a:gd name="connsiteY13" fmla="*/ 2088512 h 6636357"/>
                <a:gd name="connsiteX14" fmla="*/ 572715 w 3057486"/>
                <a:gd name="connsiteY14" fmla="*/ 2356367 h 6636357"/>
                <a:gd name="connsiteX15" fmla="*/ 314097 w 3057486"/>
                <a:gd name="connsiteY15" fmla="*/ 2531858 h 6636357"/>
                <a:gd name="connsiteX16" fmla="*/ 211631 w 3057486"/>
                <a:gd name="connsiteY16" fmla="*/ 2595069 h 6636357"/>
                <a:gd name="connsiteX17" fmla="*/ 160543 w 3057486"/>
                <a:gd name="connsiteY17" fmla="*/ 2630571 h 6636357"/>
                <a:gd name="connsiteX18" fmla="*/ 54036 w 3057486"/>
                <a:gd name="connsiteY18" fmla="*/ 2648755 h 6636357"/>
                <a:gd name="connsiteX19" fmla="*/ 61 w 3057486"/>
                <a:gd name="connsiteY19" fmla="*/ 2642694 h 6636357"/>
                <a:gd name="connsiteX20" fmla="*/ 46243 w 3057486"/>
                <a:gd name="connsiteY20" fmla="*/ 2559567 h 6636357"/>
                <a:gd name="connsiteX21" fmla="*/ 166315 w 3057486"/>
                <a:gd name="connsiteY21" fmla="*/ 2393312 h 6636357"/>
                <a:gd name="connsiteX22" fmla="*/ 314097 w 3057486"/>
                <a:gd name="connsiteY22" fmla="*/ 2310185 h 6636357"/>
                <a:gd name="connsiteX23" fmla="*/ 480352 w 3057486"/>
                <a:gd name="connsiteY23" fmla="*/ 2180876 h 6636357"/>
                <a:gd name="connsiteX24" fmla="*/ 729734 w 3057486"/>
                <a:gd name="connsiteY24" fmla="*/ 1922258 h 6636357"/>
                <a:gd name="connsiteX25" fmla="*/ 1071479 w 3057486"/>
                <a:gd name="connsiteY25" fmla="*/ 1534330 h 6636357"/>
                <a:gd name="connsiteX26" fmla="*/ 1210025 w 3057486"/>
                <a:gd name="connsiteY26" fmla="*/ 1275712 h 6636357"/>
                <a:gd name="connsiteX27" fmla="*/ 1339334 w 3057486"/>
                <a:gd name="connsiteY27" fmla="*/ 1017094 h 6636357"/>
                <a:gd name="connsiteX28" fmla="*/ 1385515 w 3057486"/>
                <a:gd name="connsiteY28" fmla="*/ 943203 h 6636357"/>
                <a:gd name="connsiteX29" fmla="*/ 1311625 w 3057486"/>
                <a:gd name="connsiteY29" fmla="*/ 869312 h 6636357"/>
                <a:gd name="connsiteX30" fmla="*/ 1228497 w 3057486"/>
                <a:gd name="connsiteY30" fmla="*/ 878549 h 6636357"/>
                <a:gd name="connsiteX31" fmla="*/ 1126897 w 3057486"/>
                <a:gd name="connsiteY31" fmla="*/ 684585 h 6636357"/>
                <a:gd name="connsiteX32" fmla="*/ 1006825 w 3057486"/>
                <a:gd name="connsiteY32" fmla="*/ 444440 h 6636357"/>
                <a:gd name="connsiteX33" fmla="*/ 1043770 w 3057486"/>
                <a:gd name="connsiteY33" fmla="*/ 232003 h 6636357"/>
                <a:gd name="connsiteX34" fmla="*/ 1108425 w 3057486"/>
                <a:gd name="connsiteY34" fmla="*/ 93458 h 6636357"/>
                <a:gd name="connsiteX35" fmla="*/ 1385515 w 3057486"/>
                <a:gd name="connsiteY35" fmla="*/ 1094 h 6636357"/>
                <a:gd name="connsiteX36" fmla="*/ 1616425 w 3057486"/>
                <a:gd name="connsiteY36" fmla="*/ 56512 h 6636357"/>
                <a:gd name="connsiteX37" fmla="*/ 1708788 w 3057486"/>
                <a:gd name="connsiteY37" fmla="*/ 250476 h 6636357"/>
                <a:gd name="connsiteX38" fmla="*/ 1736497 w 3057486"/>
                <a:gd name="connsiteY38" fmla="*/ 472149 h 6636357"/>
                <a:gd name="connsiteX39" fmla="*/ 1865806 w 3057486"/>
                <a:gd name="connsiteY39" fmla="*/ 638403 h 6636357"/>
                <a:gd name="connsiteX40" fmla="*/ 1911988 w 3057486"/>
                <a:gd name="connsiteY40" fmla="*/ 684585 h 6636357"/>
                <a:gd name="connsiteX41" fmla="*/ 2152134 w 3057486"/>
                <a:gd name="connsiteY41" fmla="*/ 740003 h 6636357"/>
                <a:gd name="connsiteX42" fmla="*/ 2318388 w 3057486"/>
                <a:gd name="connsiteY42" fmla="*/ 850840 h 6636357"/>
                <a:gd name="connsiteX43" fmla="*/ 2567770 w 3057486"/>
                <a:gd name="connsiteY43" fmla="*/ 1183349 h 6636357"/>
                <a:gd name="connsiteX44" fmla="*/ 2854097 w 3057486"/>
                <a:gd name="connsiteY44" fmla="*/ 1617458 h 6636357"/>
                <a:gd name="connsiteX45" fmla="*/ 2937225 w 3057486"/>
                <a:gd name="connsiteY45" fmla="*/ 1783712 h 6636357"/>
                <a:gd name="connsiteX46" fmla="*/ 2937225 w 3057486"/>
                <a:gd name="connsiteY46" fmla="*/ 2134694 h 6636357"/>
                <a:gd name="connsiteX47" fmla="*/ 2891043 w 3057486"/>
                <a:gd name="connsiteY47" fmla="*/ 2513385 h 6636357"/>
                <a:gd name="connsiteX48" fmla="*/ 2817152 w 3057486"/>
                <a:gd name="connsiteY48" fmla="*/ 2716585 h 6636357"/>
                <a:gd name="connsiteX49" fmla="*/ 2770970 w 3057486"/>
                <a:gd name="connsiteY49" fmla="*/ 2753530 h 6636357"/>
                <a:gd name="connsiteX50" fmla="*/ 2798679 w 3057486"/>
                <a:gd name="connsiteY50" fmla="*/ 2901312 h 6636357"/>
                <a:gd name="connsiteX51" fmla="*/ 2706315 w 3057486"/>
                <a:gd name="connsiteY51" fmla="*/ 3252294 h 6636357"/>
                <a:gd name="connsiteX52" fmla="*/ 2577006 w 3057486"/>
                <a:gd name="connsiteY52" fmla="*/ 3594040 h 6636357"/>
                <a:gd name="connsiteX53" fmla="*/ 2429225 w 3057486"/>
                <a:gd name="connsiteY53" fmla="*/ 4009676 h 6636357"/>
                <a:gd name="connsiteX54" fmla="*/ 2383043 w 3057486"/>
                <a:gd name="connsiteY54" fmla="*/ 4369894 h 6636357"/>
                <a:gd name="connsiteX55" fmla="*/ 2475406 w 3057486"/>
                <a:gd name="connsiteY55" fmla="*/ 4517676 h 6636357"/>
                <a:gd name="connsiteX56" fmla="*/ 2724788 w 3057486"/>
                <a:gd name="connsiteY56" fmla="*/ 4933312 h 6636357"/>
                <a:gd name="connsiteX57" fmla="*/ 2891043 w 3057486"/>
                <a:gd name="connsiteY57" fmla="*/ 5339712 h 6636357"/>
                <a:gd name="connsiteX58" fmla="*/ 3001879 w 3057486"/>
                <a:gd name="connsiteY58" fmla="*/ 5644512 h 6636357"/>
                <a:gd name="connsiteX59" fmla="*/ 3057297 w 3057486"/>
                <a:gd name="connsiteY59" fmla="*/ 5977021 h 6636357"/>
                <a:gd name="connsiteX60" fmla="*/ 3020352 w 3057486"/>
                <a:gd name="connsiteY60" fmla="*/ 6124803 h 6636357"/>
                <a:gd name="connsiteX61" fmla="*/ 3029011 w 3057486"/>
                <a:gd name="connsiteY61" fmla="*/ 6205621 h 6636357"/>
                <a:gd name="connsiteX62" fmla="*/ 2937225 w 3057486"/>
                <a:gd name="connsiteY62" fmla="*/ 6235640 h 6636357"/>
                <a:gd name="connsiteX63" fmla="*/ 2891043 w 3057486"/>
                <a:gd name="connsiteY63" fmla="*/ 6318767 h 6636357"/>
                <a:gd name="connsiteX64" fmla="*/ 2844861 w 3057486"/>
                <a:gd name="connsiteY64" fmla="*/ 6466549 h 6636357"/>
                <a:gd name="connsiteX65" fmla="*/ 2844861 w 3057486"/>
                <a:gd name="connsiteY65" fmla="*/ 6577385 h 6636357"/>
                <a:gd name="connsiteX66" fmla="*/ 2623188 w 3057486"/>
                <a:gd name="connsiteY66" fmla="*/ 6632803 h 6636357"/>
                <a:gd name="connsiteX67" fmla="*/ 2419988 w 3057486"/>
                <a:gd name="connsiteY67" fmla="*/ 6614330 h 6636357"/>
                <a:gd name="connsiteX68" fmla="*/ 2410752 w 3057486"/>
                <a:gd name="connsiteY68" fmla="*/ 6558912 h 6636357"/>
                <a:gd name="connsiteX69" fmla="*/ 2336861 w 3057486"/>
                <a:gd name="connsiteY69" fmla="*/ 6614330 h 6636357"/>
                <a:gd name="connsiteX70" fmla="*/ 2189079 w 3057486"/>
                <a:gd name="connsiteY70" fmla="*/ 6632803 h 6636357"/>
                <a:gd name="connsiteX71" fmla="*/ 1736497 w 3057486"/>
                <a:gd name="connsiteY71" fmla="*/ 6632803 h 6636357"/>
                <a:gd name="connsiteX72" fmla="*/ 1671843 w 3057486"/>
                <a:gd name="connsiteY72" fmla="*/ 6595858 h 6636357"/>
                <a:gd name="connsiteX73" fmla="*/ 1745734 w 3057486"/>
                <a:gd name="connsiteY73" fmla="*/ 6438840 h 6636357"/>
                <a:gd name="connsiteX74" fmla="*/ 1902752 w 3057486"/>
                <a:gd name="connsiteY74" fmla="*/ 6401894 h 6636357"/>
                <a:gd name="connsiteX75" fmla="*/ 1995115 w 3057486"/>
                <a:gd name="connsiteY75" fmla="*/ 6337240 h 6636357"/>
                <a:gd name="connsiteX76" fmla="*/ 1933347 w 3057486"/>
                <a:gd name="connsiteY76" fmla="*/ 6223517 h 6636357"/>
                <a:gd name="connsiteX0" fmla="*/ 1933347 w 3057486"/>
                <a:gd name="connsiteY0" fmla="*/ 6223517 h 6636357"/>
                <a:gd name="connsiteX1" fmla="*/ 2010413 w 3057486"/>
                <a:gd name="connsiteY1" fmla="*/ 6110949 h 6636357"/>
                <a:gd name="connsiteX2" fmla="*/ 2164256 w 3057486"/>
                <a:gd name="connsiteY2" fmla="*/ 6056108 h 6636357"/>
                <a:gd name="connsiteX3" fmla="*/ 2050534 w 3057486"/>
                <a:gd name="connsiteY3" fmla="*/ 5746112 h 6636357"/>
                <a:gd name="connsiteX4" fmla="*/ 1865806 w 3057486"/>
                <a:gd name="connsiteY4" fmla="*/ 5173458 h 6636357"/>
                <a:gd name="connsiteX5" fmla="*/ 1579479 w 3057486"/>
                <a:gd name="connsiteY5" fmla="*/ 4563858 h 6636357"/>
                <a:gd name="connsiteX6" fmla="*/ 1542534 w 3057486"/>
                <a:gd name="connsiteY6" fmla="*/ 4342185 h 6636357"/>
                <a:gd name="connsiteX7" fmla="*/ 1607188 w 3057486"/>
                <a:gd name="connsiteY7" fmla="*/ 3889603 h 6636357"/>
                <a:gd name="connsiteX8" fmla="*/ 1745734 w 3057486"/>
                <a:gd name="connsiteY8" fmla="*/ 3058330 h 6636357"/>
                <a:gd name="connsiteX9" fmla="*/ 1727261 w 3057486"/>
                <a:gd name="connsiteY9" fmla="*/ 2421021 h 6636357"/>
                <a:gd name="connsiteX10" fmla="*/ 1551770 w 3057486"/>
                <a:gd name="connsiteY10" fmla="*/ 2033094 h 6636357"/>
                <a:gd name="connsiteX11" fmla="*/ 1422461 w 3057486"/>
                <a:gd name="connsiteY11" fmla="*/ 1756003 h 6636357"/>
                <a:gd name="connsiteX12" fmla="*/ 1237734 w 3057486"/>
                <a:gd name="connsiteY12" fmla="*/ 1876076 h 6636357"/>
                <a:gd name="connsiteX13" fmla="*/ 914461 w 3057486"/>
                <a:gd name="connsiteY13" fmla="*/ 2088512 h 6636357"/>
                <a:gd name="connsiteX14" fmla="*/ 572715 w 3057486"/>
                <a:gd name="connsiteY14" fmla="*/ 2356367 h 6636357"/>
                <a:gd name="connsiteX15" fmla="*/ 314097 w 3057486"/>
                <a:gd name="connsiteY15" fmla="*/ 2531858 h 6636357"/>
                <a:gd name="connsiteX16" fmla="*/ 211631 w 3057486"/>
                <a:gd name="connsiteY16" fmla="*/ 2595069 h 6636357"/>
                <a:gd name="connsiteX17" fmla="*/ 135143 w 3057486"/>
                <a:gd name="connsiteY17" fmla="*/ 2614696 h 6636357"/>
                <a:gd name="connsiteX18" fmla="*/ 54036 w 3057486"/>
                <a:gd name="connsiteY18" fmla="*/ 2648755 h 6636357"/>
                <a:gd name="connsiteX19" fmla="*/ 61 w 3057486"/>
                <a:gd name="connsiteY19" fmla="*/ 2642694 h 6636357"/>
                <a:gd name="connsiteX20" fmla="*/ 46243 w 3057486"/>
                <a:gd name="connsiteY20" fmla="*/ 2559567 h 6636357"/>
                <a:gd name="connsiteX21" fmla="*/ 166315 w 3057486"/>
                <a:gd name="connsiteY21" fmla="*/ 2393312 h 6636357"/>
                <a:gd name="connsiteX22" fmla="*/ 314097 w 3057486"/>
                <a:gd name="connsiteY22" fmla="*/ 2310185 h 6636357"/>
                <a:gd name="connsiteX23" fmla="*/ 480352 w 3057486"/>
                <a:gd name="connsiteY23" fmla="*/ 2180876 h 6636357"/>
                <a:gd name="connsiteX24" fmla="*/ 729734 w 3057486"/>
                <a:gd name="connsiteY24" fmla="*/ 1922258 h 6636357"/>
                <a:gd name="connsiteX25" fmla="*/ 1071479 w 3057486"/>
                <a:gd name="connsiteY25" fmla="*/ 1534330 h 6636357"/>
                <a:gd name="connsiteX26" fmla="*/ 1210025 w 3057486"/>
                <a:gd name="connsiteY26" fmla="*/ 1275712 h 6636357"/>
                <a:gd name="connsiteX27" fmla="*/ 1339334 w 3057486"/>
                <a:gd name="connsiteY27" fmla="*/ 1017094 h 6636357"/>
                <a:gd name="connsiteX28" fmla="*/ 1385515 w 3057486"/>
                <a:gd name="connsiteY28" fmla="*/ 943203 h 6636357"/>
                <a:gd name="connsiteX29" fmla="*/ 1311625 w 3057486"/>
                <a:gd name="connsiteY29" fmla="*/ 869312 h 6636357"/>
                <a:gd name="connsiteX30" fmla="*/ 1228497 w 3057486"/>
                <a:gd name="connsiteY30" fmla="*/ 878549 h 6636357"/>
                <a:gd name="connsiteX31" fmla="*/ 1126897 w 3057486"/>
                <a:gd name="connsiteY31" fmla="*/ 684585 h 6636357"/>
                <a:gd name="connsiteX32" fmla="*/ 1006825 w 3057486"/>
                <a:gd name="connsiteY32" fmla="*/ 444440 h 6636357"/>
                <a:gd name="connsiteX33" fmla="*/ 1043770 w 3057486"/>
                <a:gd name="connsiteY33" fmla="*/ 232003 h 6636357"/>
                <a:gd name="connsiteX34" fmla="*/ 1108425 w 3057486"/>
                <a:gd name="connsiteY34" fmla="*/ 93458 h 6636357"/>
                <a:gd name="connsiteX35" fmla="*/ 1385515 w 3057486"/>
                <a:gd name="connsiteY35" fmla="*/ 1094 h 6636357"/>
                <a:gd name="connsiteX36" fmla="*/ 1616425 w 3057486"/>
                <a:gd name="connsiteY36" fmla="*/ 56512 h 6636357"/>
                <a:gd name="connsiteX37" fmla="*/ 1708788 w 3057486"/>
                <a:gd name="connsiteY37" fmla="*/ 250476 h 6636357"/>
                <a:gd name="connsiteX38" fmla="*/ 1736497 w 3057486"/>
                <a:gd name="connsiteY38" fmla="*/ 472149 h 6636357"/>
                <a:gd name="connsiteX39" fmla="*/ 1865806 w 3057486"/>
                <a:gd name="connsiteY39" fmla="*/ 638403 h 6636357"/>
                <a:gd name="connsiteX40" fmla="*/ 1911988 w 3057486"/>
                <a:gd name="connsiteY40" fmla="*/ 684585 h 6636357"/>
                <a:gd name="connsiteX41" fmla="*/ 2152134 w 3057486"/>
                <a:gd name="connsiteY41" fmla="*/ 740003 h 6636357"/>
                <a:gd name="connsiteX42" fmla="*/ 2318388 w 3057486"/>
                <a:gd name="connsiteY42" fmla="*/ 850840 h 6636357"/>
                <a:gd name="connsiteX43" fmla="*/ 2567770 w 3057486"/>
                <a:gd name="connsiteY43" fmla="*/ 1183349 h 6636357"/>
                <a:gd name="connsiteX44" fmla="*/ 2854097 w 3057486"/>
                <a:gd name="connsiteY44" fmla="*/ 1617458 h 6636357"/>
                <a:gd name="connsiteX45" fmla="*/ 2937225 w 3057486"/>
                <a:gd name="connsiteY45" fmla="*/ 1783712 h 6636357"/>
                <a:gd name="connsiteX46" fmla="*/ 2937225 w 3057486"/>
                <a:gd name="connsiteY46" fmla="*/ 2134694 h 6636357"/>
                <a:gd name="connsiteX47" fmla="*/ 2891043 w 3057486"/>
                <a:gd name="connsiteY47" fmla="*/ 2513385 h 6636357"/>
                <a:gd name="connsiteX48" fmla="*/ 2817152 w 3057486"/>
                <a:gd name="connsiteY48" fmla="*/ 2716585 h 6636357"/>
                <a:gd name="connsiteX49" fmla="*/ 2770970 w 3057486"/>
                <a:gd name="connsiteY49" fmla="*/ 2753530 h 6636357"/>
                <a:gd name="connsiteX50" fmla="*/ 2798679 w 3057486"/>
                <a:gd name="connsiteY50" fmla="*/ 2901312 h 6636357"/>
                <a:gd name="connsiteX51" fmla="*/ 2706315 w 3057486"/>
                <a:gd name="connsiteY51" fmla="*/ 3252294 h 6636357"/>
                <a:gd name="connsiteX52" fmla="*/ 2577006 w 3057486"/>
                <a:gd name="connsiteY52" fmla="*/ 3594040 h 6636357"/>
                <a:gd name="connsiteX53" fmla="*/ 2429225 w 3057486"/>
                <a:gd name="connsiteY53" fmla="*/ 4009676 h 6636357"/>
                <a:gd name="connsiteX54" fmla="*/ 2383043 w 3057486"/>
                <a:gd name="connsiteY54" fmla="*/ 4369894 h 6636357"/>
                <a:gd name="connsiteX55" fmla="*/ 2475406 w 3057486"/>
                <a:gd name="connsiteY55" fmla="*/ 4517676 h 6636357"/>
                <a:gd name="connsiteX56" fmla="*/ 2724788 w 3057486"/>
                <a:gd name="connsiteY56" fmla="*/ 4933312 h 6636357"/>
                <a:gd name="connsiteX57" fmla="*/ 2891043 w 3057486"/>
                <a:gd name="connsiteY57" fmla="*/ 5339712 h 6636357"/>
                <a:gd name="connsiteX58" fmla="*/ 3001879 w 3057486"/>
                <a:gd name="connsiteY58" fmla="*/ 5644512 h 6636357"/>
                <a:gd name="connsiteX59" fmla="*/ 3057297 w 3057486"/>
                <a:gd name="connsiteY59" fmla="*/ 5977021 h 6636357"/>
                <a:gd name="connsiteX60" fmla="*/ 3020352 w 3057486"/>
                <a:gd name="connsiteY60" fmla="*/ 6124803 h 6636357"/>
                <a:gd name="connsiteX61" fmla="*/ 3029011 w 3057486"/>
                <a:gd name="connsiteY61" fmla="*/ 6205621 h 6636357"/>
                <a:gd name="connsiteX62" fmla="*/ 2937225 w 3057486"/>
                <a:gd name="connsiteY62" fmla="*/ 6235640 h 6636357"/>
                <a:gd name="connsiteX63" fmla="*/ 2891043 w 3057486"/>
                <a:gd name="connsiteY63" fmla="*/ 6318767 h 6636357"/>
                <a:gd name="connsiteX64" fmla="*/ 2844861 w 3057486"/>
                <a:gd name="connsiteY64" fmla="*/ 6466549 h 6636357"/>
                <a:gd name="connsiteX65" fmla="*/ 2844861 w 3057486"/>
                <a:gd name="connsiteY65" fmla="*/ 6577385 h 6636357"/>
                <a:gd name="connsiteX66" fmla="*/ 2623188 w 3057486"/>
                <a:gd name="connsiteY66" fmla="*/ 6632803 h 6636357"/>
                <a:gd name="connsiteX67" fmla="*/ 2419988 w 3057486"/>
                <a:gd name="connsiteY67" fmla="*/ 6614330 h 6636357"/>
                <a:gd name="connsiteX68" fmla="*/ 2410752 w 3057486"/>
                <a:gd name="connsiteY68" fmla="*/ 6558912 h 6636357"/>
                <a:gd name="connsiteX69" fmla="*/ 2336861 w 3057486"/>
                <a:gd name="connsiteY69" fmla="*/ 6614330 h 6636357"/>
                <a:gd name="connsiteX70" fmla="*/ 2189079 w 3057486"/>
                <a:gd name="connsiteY70" fmla="*/ 6632803 h 6636357"/>
                <a:gd name="connsiteX71" fmla="*/ 1736497 w 3057486"/>
                <a:gd name="connsiteY71" fmla="*/ 6632803 h 6636357"/>
                <a:gd name="connsiteX72" fmla="*/ 1671843 w 3057486"/>
                <a:gd name="connsiteY72" fmla="*/ 6595858 h 6636357"/>
                <a:gd name="connsiteX73" fmla="*/ 1745734 w 3057486"/>
                <a:gd name="connsiteY73" fmla="*/ 6438840 h 6636357"/>
                <a:gd name="connsiteX74" fmla="*/ 1902752 w 3057486"/>
                <a:gd name="connsiteY74" fmla="*/ 6401894 h 6636357"/>
                <a:gd name="connsiteX75" fmla="*/ 1995115 w 3057486"/>
                <a:gd name="connsiteY75" fmla="*/ 6337240 h 6636357"/>
                <a:gd name="connsiteX76" fmla="*/ 1933347 w 3057486"/>
                <a:gd name="connsiteY76" fmla="*/ 6223517 h 6636357"/>
                <a:gd name="connsiteX0" fmla="*/ 1933347 w 3057486"/>
                <a:gd name="connsiteY0" fmla="*/ 6223517 h 6636357"/>
                <a:gd name="connsiteX1" fmla="*/ 2010413 w 3057486"/>
                <a:gd name="connsiteY1" fmla="*/ 6110949 h 6636357"/>
                <a:gd name="connsiteX2" fmla="*/ 2164256 w 3057486"/>
                <a:gd name="connsiteY2" fmla="*/ 6056108 h 6636357"/>
                <a:gd name="connsiteX3" fmla="*/ 2050534 w 3057486"/>
                <a:gd name="connsiteY3" fmla="*/ 5746112 h 6636357"/>
                <a:gd name="connsiteX4" fmla="*/ 1865806 w 3057486"/>
                <a:gd name="connsiteY4" fmla="*/ 5173458 h 6636357"/>
                <a:gd name="connsiteX5" fmla="*/ 1579479 w 3057486"/>
                <a:gd name="connsiteY5" fmla="*/ 4563858 h 6636357"/>
                <a:gd name="connsiteX6" fmla="*/ 1542534 w 3057486"/>
                <a:gd name="connsiteY6" fmla="*/ 4342185 h 6636357"/>
                <a:gd name="connsiteX7" fmla="*/ 1607188 w 3057486"/>
                <a:gd name="connsiteY7" fmla="*/ 3889603 h 6636357"/>
                <a:gd name="connsiteX8" fmla="*/ 1745734 w 3057486"/>
                <a:gd name="connsiteY8" fmla="*/ 3058330 h 6636357"/>
                <a:gd name="connsiteX9" fmla="*/ 1727261 w 3057486"/>
                <a:gd name="connsiteY9" fmla="*/ 2421021 h 6636357"/>
                <a:gd name="connsiteX10" fmla="*/ 1551770 w 3057486"/>
                <a:gd name="connsiteY10" fmla="*/ 2033094 h 6636357"/>
                <a:gd name="connsiteX11" fmla="*/ 1422461 w 3057486"/>
                <a:gd name="connsiteY11" fmla="*/ 1756003 h 6636357"/>
                <a:gd name="connsiteX12" fmla="*/ 1237734 w 3057486"/>
                <a:gd name="connsiteY12" fmla="*/ 1876076 h 6636357"/>
                <a:gd name="connsiteX13" fmla="*/ 914461 w 3057486"/>
                <a:gd name="connsiteY13" fmla="*/ 2088512 h 6636357"/>
                <a:gd name="connsiteX14" fmla="*/ 572715 w 3057486"/>
                <a:gd name="connsiteY14" fmla="*/ 2356367 h 6636357"/>
                <a:gd name="connsiteX15" fmla="*/ 314097 w 3057486"/>
                <a:gd name="connsiteY15" fmla="*/ 2531858 h 6636357"/>
                <a:gd name="connsiteX16" fmla="*/ 217981 w 3057486"/>
                <a:gd name="connsiteY16" fmla="*/ 2626819 h 6636357"/>
                <a:gd name="connsiteX17" fmla="*/ 135143 w 3057486"/>
                <a:gd name="connsiteY17" fmla="*/ 2614696 h 6636357"/>
                <a:gd name="connsiteX18" fmla="*/ 54036 w 3057486"/>
                <a:gd name="connsiteY18" fmla="*/ 2648755 h 6636357"/>
                <a:gd name="connsiteX19" fmla="*/ 61 w 3057486"/>
                <a:gd name="connsiteY19" fmla="*/ 2642694 h 6636357"/>
                <a:gd name="connsiteX20" fmla="*/ 46243 w 3057486"/>
                <a:gd name="connsiteY20" fmla="*/ 2559567 h 6636357"/>
                <a:gd name="connsiteX21" fmla="*/ 166315 w 3057486"/>
                <a:gd name="connsiteY21" fmla="*/ 2393312 h 6636357"/>
                <a:gd name="connsiteX22" fmla="*/ 314097 w 3057486"/>
                <a:gd name="connsiteY22" fmla="*/ 2310185 h 6636357"/>
                <a:gd name="connsiteX23" fmla="*/ 480352 w 3057486"/>
                <a:gd name="connsiteY23" fmla="*/ 2180876 h 6636357"/>
                <a:gd name="connsiteX24" fmla="*/ 729734 w 3057486"/>
                <a:gd name="connsiteY24" fmla="*/ 1922258 h 6636357"/>
                <a:gd name="connsiteX25" fmla="*/ 1071479 w 3057486"/>
                <a:gd name="connsiteY25" fmla="*/ 1534330 h 6636357"/>
                <a:gd name="connsiteX26" fmla="*/ 1210025 w 3057486"/>
                <a:gd name="connsiteY26" fmla="*/ 1275712 h 6636357"/>
                <a:gd name="connsiteX27" fmla="*/ 1339334 w 3057486"/>
                <a:gd name="connsiteY27" fmla="*/ 1017094 h 6636357"/>
                <a:gd name="connsiteX28" fmla="*/ 1385515 w 3057486"/>
                <a:gd name="connsiteY28" fmla="*/ 943203 h 6636357"/>
                <a:gd name="connsiteX29" fmla="*/ 1311625 w 3057486"/>
                <a:gd name="connsiteY29" fmla="*/ 869312 h 6636357"/>
                <a:gd name="connsiteX30" fmla="*/ 1228497 w 3057486"/>
                <a:gd name="connsiteY30" fmla="*/ 878549 h 6636357"/>
                <a:gd name="connsiteX31" fmla="*/ 1126897 w 3057486"/>
                <a:gd name="connsiteY31" fmla="*/ 684585 h 6636357"/>
                <a:gd name="connsiteX32" fmla="*/ 1006825 w 3057486"/>
                <a:gd name="connsiteY32" fmla="*/ 444440 h 6636357"/>
                <a:gd name="connsiteX33" fmla="*/ 1043770 w 3057486"/>
                <a:gd name="connsiteY33" fmla="*/ 232003 h 6636357"/>
                <a:gd name="connsiteX34" fmla="*/ 1108425 w 3057486"/>
                <a:gd name="connsiteY34" fmla="*/ 93458 h 6636357"/>
                <a:gd name="connsiteX35" fmla="*/ 1385515 w 3057486"/>
                <a:gd name="connsiteY35" fmla="*/ 1094 h 6636357"/>
                <a:gd name="connsiteX36" fmla="*/ 1616425 w 3057486"/>
                <a:gd name="connsiteY36" fmla="*/ 56512 h 6636357"/>
                <a:gd name="connsiteX37" fmla="*/ 1708788 w 3057486"/>
                <a:gd name="connsiteY37" fmla="*/ 250476 h 6636357"/>
                <a:gd name="connsiteX38" fmla="*/ 1736497 w 3057486"/>
                <a:gd name="connsiteY38" fmla="*/ 472149 h 6636357"/>
                <a:gd name="connsiteX39" fmla="*/ 1865806 w 3057486"/>
                <a:gd name="connsiteY39" fmla="*/ 638403 h 6636357"/>
                <a:gd name="connsiteX40" fmla="*/ 1911988 w 3057486"/>
                <a:gd name="connsiteY40" fmla="*/ 684585 h 6636357"/>
                <a:gd name="connsiteX41" fmla="*/ 2152134 w 3057486"/>
                <a:gd name="connsiteY41" fmla="*/ 740003 h 6636357"/>
                <a:gd name="connsiteX42" fmla="*/ 2318388 w 3057486"/>
                <a:gd name="connsiteY42" fmla="*/ 850840 h 6636357"/>
                <a:gd name="connsiteX43" fmla="*/ 2567770 w 3057486"/>
                <a:gd name="connsiteY43" fmla="*/ 1183349 h 6636357"/>
                <a:gd name="connsiteX44" fmla="*/ 2854097 w 3057486"/>
                <a:gd name="connsiteY44" fmla="*/ 1617458 h 6636357"/>
                <a:gd name="connsiteX45" fmla="*/ 2937225 w 3057486"/>
                <a:gd name="connsiteY45" fmla="*/ 1783712 h 6636357"/>
                <a:gd name="connsiteX46" fmla="*/ 2937225 w 3057486"/>
                <a:gd name="connsiteY46" fmla="*/ 2134694 h 6636357"/>
                <a:gd name="connsiteX47" fmla="*/ 2891043 w 3057486"/>
                <a:gd name="connsiteY47" fmla="*/ 2513385 h 6636357"/>
                <a:gd name="connsiteX48" fmla="*/ 2817152 w 3057486"/>
                <a:gd name="connsiteY48" fmla="*/ 2716585 h 6636357"/>
                <a:gd name="connsiteX49" fmla="*/ 2770970 w 3057486"/>
                <a:gd name="connsiteY49" fmla="*/ 2753530 h 6636357"/>
                <a:gd name="connsiteX50" fmla="*/ 2798679 w 3057486"/>
                <a:gd name="connsiteY50" fmla="*/ 2901312 h 6636357"/>
                <a:gd name="connsiteX51" fmla="*/ 2706315 w 3057486"/>
                <a:gd name="connsiteY51" fmla="*/ 3252294 h 6636357"/>
                <a:gd name="connsiteX52" fmla="*/ 2577006 w 3057486"/>
                <a:gd name="connsiteY52" fmla="*/ 3594040 h 6636357"/>
                <a:gd name="connsiteX53" fmla="*/ 2429225 w 3057486"/>
                <a:gd name="connsiteY53" fmla="*/ 4009676 h 6636357"/>
                <a:gd name="connsiteX54" fmla="*/ 2383043 w 3057486"/>
                <a:gd name="connsiteY54" fmla="*/ 4369894 h 6636357"/>
                <a:gd name="connsiteX55" fmla="*/ 2475406 w 3057486"/>
                <a:gd name="connsiteY55" fmla="*/ 4517676 h 6636357"/>
                <a:gd name="connsiteX56" fmla="*/ 2724788 w 3057486"/>
                <a:gd name="connsiteY56" fmla="*/ 4933312 h 6636357"/>
                <a:gd name="connsiteX57" fmla="*/ 2891043 w 3057486"/>
                <a:gd name="connsiteY57" fmla="*/ 5339712 h 6636357"/>
                <a:gd name="connsiteX58" fmla="*/ 3001879 w 3057486"/>
                <a:gd name="connsiteY58" fmla="*/ 5644512 h 6636357"/>
                <a:gd name="connsiteX59" fmla="*/ 3057297 w 3057486"/>
                <a:gd name="connsiteY59" fmla="*/ 5977021 h 6636357"/>
                <a:gd name="connsiteX60" fmla="*/ 3020352 w 3057486"/>
                <a:gd name="connsiteY60" fmla="*/ 6124803 h 6636357"/>
                <a:gd name="connsiteX61" fmla="*/ 3029011 w 3057486"/>
                <a:gd name="connsiteY61" fmla="*/ 6205621 h 6636357"/>
                <a:gd name="connsiteX62" fmla="*/ 2937225 w 3057486"/>
                <a:gd name="connsiteY62" fmla="*/ 6235640 h 6636357"/>
                <a:gd name="connsiteX63" fmla="*/ 2891043 w 3057486"/>
                <a:gd name="connsiteY63" fmla="*/ 6318767 h 6636357"/>
                <a:gd name="connsiteX64" fmla="*/ 2844861 w 3057486"/>
                <a:gd name="connsiteY64" fmla="*/ 6466549 h 6636357"/>
                <a:gd name="connsiteX65" fmla="*/ 2844861 w 3057486"/>
                <a:gd name="connsiteY65" fmla="*/ 6577385 h 6636357"/>
                <a:gd name="connsiteX66" fmla="*/ 2623188 w 3057486"/>
                <a:gd name="connsiteY66" fmla="*/ 6632803 h 6636357"/>
                <a:gd name="connsiteX67" fmla="*/ 2419988 w 3057486"/>
                <a:gd name="connsiteY67" fmla="*/ 6614330 h 6636357"/>
                <a:gd name="connsiteX68" fmla="*/ 2410752 w 3057486"/>
                <a:gd name="connsiteY68" fmla="*/ 6558912 h 6636357"/>
                <a:gd name="connsiteX69" fmla="*/ 2336861 w 3057486"/>
                <a:gd name="connsiteY69" fmla="*/ 6614330 h 6636357"/>
                <a:gd name="connsiteX70" fmla="*/ 2189079 w 3057486"/>
                <a:gd name="connsiteY70" fmla="*/ 6632803 h 6636357"/>
                <a:gd name="connsiteX71" fmla="*/ 1736497 w 3057486"/>
                <a:gd name="connsiteY71" fmla="*/ 6632803 h 6636357"/>
                <a:gd name="connsiteX72" fmla="*/ 1671843 w 3057486"/>
                <a:gd name="connsiteY72" fmla="*/ 6595858 h 6636357"/>
                <a:gd name="connsiteX73" fmla="*/ 1745734 w 3057486"/>
                <a:gd name="connsiteY73" fmla="*/ 6438840 h 6636357"/>
                <a:gd name="connsiteX74" fmla="*/ 1902752 w 3057486"/>
                <a:gd name="connsiteY74" fmla="*/ 6401894 h 6636357"/>
                <a:gd name="connsiteX75" fmla="*/ 1995115 w 3057486"/>
                <a:gd name="connsiteY75" fmla="*/ 6337240 h 6636357"/>
                <a:gd name="connsiteX76" fmla="*/ 1933347 w 3057486"/>
                <a:gd name="connsiteY76" fmla="*/ 6223517 h 6636357"/>
                <a:gd name="connsiteX0" fmla="*/ 1933347 w 3057486"/>
                <a:gd name="connsiteY0" fmla="*/ 6223517 h 6636357"/>
                <a:gd name="connsiteX1" fmla="*/ 2010413 w 3057486"/>
                <a:gd name="connsiteY1" fmla="*/ 6110949 h 6636357"/>
                <a:gd name="connsiteX2" fmla="*/ 2164256 w 3057486"/>
                <a:gd name="connsiteY2" fmla="*/ 6056108 h 6636357"/>
                <a:gd name="connsiteX3" fmla="*/ 2050534 w 3057486"/>
                <a:gd name="connsiteY3" fmla="*/ 5746112 h 6636357"/>
                <a:gd name="connsiteX4" fmla="*/ 1865806 w 3057486"/>
                <a:gd name="connsiteY4" fmla="*/ 5173458 h 6636357"/>
                <a:gd name="connsiteX5" fmla="*/ 1579479 w 3057486"/>
                <a:gd name="connsiteY5" fmla="*/ 4563858 h 6636357"/>
                <a:gd name="connsiteX6" fmla="*/ 1542534 w 3057486"/>
                <a:gd name="connsiteY6" fmla="*/ 4342185 h 6636357"/>
                <a:gd name="connsiteX7" fmla="*/ 1607188 w 3057486"/>
                <a:gd name="connsiteY7" fmla="*/ 3889603 h 6636357"/>
                <a:gd name="connsiteX8" fmla="*/ 1745734 w 3057486"/>
                <a:gd name="connsiteY8" fmla="*/ 3058330 h 6636357"/>
                <a:gd name="connsiteX9" fmla="*/ 1727261 w 3057486"/>
                <a:gd name="connsiteY9" fmla="*/ 2421021 h 6636357"/>
                <a:gd name="connsiteX10" fmla="*/ 1551770 w 3057486"/>
                <a:gd name="connsiteY10" fmla="*/ 2033094 h 6636357"/>
                <a:gd name="connsiteX11" fmla="*/ 1422461 w 3057486"/>
                <a:gd name="connsiteY11" fmla="*/ 1756003 h 6636357"/>
                <a:gd name="connsiteX12" fmla="*/ 1230590 w 3057486"/>
                <a:gd name="connsiteY12" fmla="*/ 1852263 h 6636357"/>
                <a:gd name="connsiteX13" fmla="*/ 914461 w 3057486"/>
                <a:gd name="connsiteY13" fmla="*/ 2088512 h 6636357"/>
                <a:gd name="connsiteX14" fmla="*/ 572715 w 3057486"/>
                <a:gd name="connsiteY14" fmla="*/ 2356367 h 6636357"/>
                <a:gd name="connsiteX15" fmla="*/ 314097 w 3057486"/>
                <a:gd name="connsiteY15" fmla="*/ 2531858 h 6636357"/>
                <a:gd name="connsiteX16" fmla="*/ 217981 w 3057486"/>
                <a:gd name="connsiteY16" fmla="*/ 2626819 h 6636357"/>
                <a:gd name="connsiteX17" fmla="*/ 135143 w 3057486"/>
                <a:gd name="connsiteY17" fmla="*/ 2614696 h 6636357"/>
                <a:gd name="connsiteX18" fmla="*/ 54036 w 3057486"/>
                <a:gd name="connsiteY18" fmla="*/ 2648755 h 6636357"/>
                <a:gd name="connsiteX19" fmla="*/ 61 w 3057486"/>
                <a:gd name="connsiteY19" fmla="*/ 2642694 h 6636357"/>
                <a:gd name="connsiteX20" fmla="*/ 46243 w 3057486"/>
                <a:gd name="connsiteY20" fmla="*/ 2559567 h 6636357"/>
                <a:gd name="connsiteX21" fmla="*/ 166315 w 3057486"/>
                <a:gd name="connsiteY21" fmla="*/ 2393312 h 6636357"/>
                <a:gd name="connsiteX22" fmla="*/ 314097 w 3057486"/>
                <a:gd name="connsiteY22" fmla="*/ 2310185 h 6636357"/>
                <a:gd name="connsiteX23" fmla="*/ 480352 w 3057486"/>
                <a:gd name="connsiteY23" fmla="*/ 2180876 h 6636357"/>
                <a:gd name="connsiteX24" fmla="*/ 729734 w 3057486"/>
                <a:gd name="connsiteY24" fmla="*/ 1922258 h 6636357"/>
                <a:gd name="connsiteX25" fmla="*/ 1071479 w 3057486"/>
                <a:gd name="connsiteY25" fmla="*/ 1534330 h 6636357"/>
                <a:gd name="connsiteX26" fmla="*/ 1210025 w 3057486"/>
                <a:gd name="connsiteY26" fmla="*/ 1275712 h 6636357"/>
                <a:gd name="connsiteX27" fmla="*/ 1339334 w 3057486"/>
                <a:gd name="connsiteY27" fmla="*/ 1017094 h 6636357"/>
                <a:gd name="connsiteX28" fmla="*/ 1385515 w 3057486"/>
                <a:gd name="connsiteY28" fmla="*/ 943203 h 6636357"/>
                <a:gd name="connsiteX29" fmla="*/ 1311625 w 3057486"/>
                <a:gd name="connsiteY29" fmla="*/ 869312 h 6636357"/>
                <a:gd name="connsiteX30" fmla="*/ 1228497 w 3057486"/>
                <a:gd name="connsiteY30" fmla="*/ 878549 h 6636357"/>
                <a:gd name="connsiteX31" fmla="*/ 1126897 w 3057486"/>
                <a:gd name="connsiteY31" fmla="*/ 684585 h 6636357"/>
                <a:gd name="connsiteX32" fmla="*/ 1006825 w 3057486"/>
                <a:gd name="connsiteY32" fmla="*/ 444440 h 6636357"/>
                <a:gd name="connsiteX33" fmla="*/ 1043770 w 3057486"/>
                <a:gd name="connsiteY33" fmla="*/ 232003 h 6636357"/>
                <a:gd name="connsiteX34" fmla="*/ 1108425 w 3057486"/>
                <a:gd name="connsiteY34" fmla="*/ 93458 h 6636357"/>
                <a:gd name="connsiteX35" fmla="*/ 1385515 w 3057486"/>
                <a:gd name="connsiteY35" fmla="*/ 1094 h 6636357"/>
                <a:gd name="connsiteX36" fmla="*/ 1616425 w 3057486"/>
                <a:gd name="connsiteY36" fmla="*/ 56512 h 6636357"/>
                <a:gd name="connsiteX37" fmla="*/ 1708788 w 3057486"/>
                <a:gd name="connsiteY37" fmla="*/ 250476 h 6636357"/>
                <a:gd name="connsiteX38" fmla="*/ 1736497 w 3057486"/>
                <a:gd name="connsiteY38" fmla="*/ 472149 h 6636357"/>
                <a:gd name="connsiteX39" fmla="*/ 1865806 w 3057486"/>
                <a:gd name="connsiteY39" fmla="*/ 638403 h 6636357"/>
                <a:gd name="connsiteX40" fmla="*/ 1911988 w 3057486"/>
                <a:gd name="connsiteY40" fmla="*/ 684585 h 6636357"/>
                <a:gd name="connsiteX41" fmla="*/ 2152134 w 3057486"/>
                <a:gd name="connsiteY41" fmla="*/ 740003 h 6636357"/>
                <a:gd name="connsiteX42" fmla="*/ 2318388 w 3057486"/>
                <a:gd name="connsiteY42" fmla="*/ 850840 h 6636357"/>
                <a:gd name="connsiteX43" fmla="*/ 2567770 w 3057486"/>
                <a:gd name="connsiteY43" fmla="*/ 1183349 h 6636357"/>
                <a:gd name="connsiteX44" fmla="*/ 2854097 w 3057486"/>
                <a:gd name="connsiteY44" fmla="*/ 1617458 h 6636357"/>
                <a:gd name="connsiteX45" fmla="*/ 2937225 w 3057486"/>
                <a:gd name="connsiteY45" fmla="*/ 1783712 h 6636357"/>
                <a:gd name="connsiteX46" fmla="*/ 2937225 w 3057486"/>
                <a:gd name="connsiteY46" fmla="*/ 2134694 h 6636357"/>
                <a:gd name="connsiteX47" fmla="*/ 2891043 w 3057486"/>
                <a:gd name="connsiteY47" fmla="*/ 2513385 h 6636357"/>
                <a:gd name="connsiteX48" fmla="*/ 2817152 w 3057486"/>
                <a:gd name="connsiteY48" fmla="*/ 2716585 h 6636357"/>
                <a:gd name="connsiteX49" fmla="*/ 2770970 w 3057486"/>
                <a:gd name="connsiteY49" fmla="*/ 2753530 h 6636357"/>
                <a:gd name="connsiteX50" fmla="*/ 2798679 w 3057486"/>
                <a:gd name="connsiteY50" fmla="*/ 2901312 h 6636357"/>
                <a:gd name="connsiteX51" fmla="*/ 2706315 w 3057486"/>
                <a:gd name="connsiteY51" fmla="*/ 3252294 h 6636357"/>
                <a:gd name="connsiteX52" fmla="*/ 2577006 w 3057486"/>
                <a:gd name="connsiteY52" fmla="*/ 3594040 h 6636357"/>
                <a:gd name="connsiteX53" fmla="*/ 2429225 w 3057486"/>
                <a:gd name="connsiteY53" fmla="*/ 4009676 h 6636357"/>
                <a:gd name="connsiteX54" fmla="*/ 2383043 w 3057486"/>
                <a:gd name="connsiteY54" fmla="*/ 4369894 h 6636357"/>
                <a:gd name="connsiteX55" fmla="*/ 2475406 w 3057486"/>
                <a:gd name="connsiteY55" fmla="*/ 4517676 h 6636357"/>
                <a:gd name="connsiteX56" fmla="*/ 2724788 w 3057486"/>
                <a:gd name="connsiteY56" fmla="*/ 4933312 h 6636357"/>
                <a:gd name="connsiteX57" fmla="*/ 2891043 w 3057486"/>
                <a:gd name="connsiteY57" fmla="*/ 5339712 h 6636357"/>
                <a:gd name="connsiteX58" fmla="*/ 3001879 w 3057486"/>
                <a:gd name="connsiteY58" fmla="*/ 5644512 h 6636357"/>
                <a:gd name="connsiteX59" fmla="*/ 3057297 w 3057486"/>
                <a:gd name="connsiteY59" fmla="*/ 5977021 h 6636357"/>
                <a:gd name="connsiteX60" fmla="*/ 3020352 w 3057486"/>
                <a:gd name="connsiteY60" fmla="*/ 6124803 h 6636357"/>
                <a:gd name="connsiteX61" fmla="*/ 3029011 w 3057486"/>
                <a:gd name="connsiteY61" fmla="*/ 6205621 h 6636357"/>
                <a:gd name="connsiteX62" fmla="*/ 2937225 w 3057486"/>
                <a:gd name="connsiteY62" fmla="*/ 6235640 h 6636357"/>
                <a:gd name="connsiteX63" fmla="*/ 2891043 w 3057486"/>
                <a:gd name="connsiteY63" fmla="*/ 6318767 h 6636357"/>
                <a:gd name="connsiteX64" fmla="*/ 2844861 w 3057486"/>
                <a:gd name="connsiteY64" fmla="*/ 6466549 h 6636357"/>
                <a:gd name="connsiteX65" fmla="*/ 2844861 w 3057486"/>
                <a:gd name="connsiteY65" fmla="*/ 6577385 h 6636357"/>
                <a:gd name="connsiteX66" fmla="*/ 2623188 w 3057486"/>
                <a:gd name="connsiteY66" fmla="*/ 6632803 h 6636357"/>
                <a:gd name="connsiteX67" fmla="*/ 2419988 w 3057486"/>
                <a:gd name="connsiteY67" fmla="*/ 6614330 h 6636357"/>
                <a:gd name="connsiteX68" fmla="*/ 2410752 w 3057486"/>
                <a:gd name="connsiteY68" fmla="*/ 6558912 h 6636357"/>
                <a:gd name="connsiteX69" fmla="*/ 2336861 w 3057486"/>
                <a:gd name="connsiteY69" fmla="*/ 6614330 h 6636357"/>
                <a:gd name="connsiteX70" fmla="*/ 2189079 w 3057486"/>
                <a:gd name="connsiteY70" fmla="*/ 6632803 h 6636357"/>
                <a:gd name="connsiteX71" fmla="*/ 1736497 w 3057486"/>
                <a:gd name="connsiteY71" fmla="*/ 6632803 h 6636357"/>
                <a:gd name="connsiteX72" fmla="*/ 1671843 w 3057486"/>
                <a:gd name="connsiteY72" fmla="*/ 6595858 h 6636357"/>
                <a:gd name="connsiteX73" fmla="*/ 1745734 w 3057486"/>
                <a:gd name="connsiteY73" fmla="*/ 6438840 h 6636357"/>
                <a:gd name="connsiteX74" fmla="*/ 1902752 w 3057486"/>
                <a:gd name="connsiteY74" fmla="*/ 6401894 h 6636357"/>
                <a:gd name="connsiteX75" fmla="*/ 1995115 w 3057486"/>
                <a:gd name="connsiteY75" fmla="*/ 6337240 h 6636357"/>
                <a:gd name="connsiteX76" fmla="*/ 1933347 w 3057486"/>
                <a:gd name="connsiteY76" fmla="*/ 6223517 h 6636357"/>
                <a:gd name="connsiteX0" fmla="*/ 1933347 w 3057486"/>
                <a:gd name="connsiteY0" fmla="*/ 6223517 h 6636357"/>
                <a:gd name="connsiteX1" fmla="*/ 2010413 w 3057486"/>
                <a:gd name="connsiteY1" fmla="*/ 6110949 h 6636357"/>
                <a:gd name="connsiteX2" fmla="*/ 2164256 w 3057486"/>
                <a:gd name="connsiteY2" fmla="*/ 6056108 h 6636357"/>
                <a:gd name="connsiteX3" fmla="*/ 2050534 w 3057486"/>
                <a:gd name="connsiteY3" fmla="*/ 5746112 h 6636357"/>
                <a:gd name="connsiteX4" fmla="*/ 1865806 w 3057486"/>
                <a:gd name="connsiteY4" fmla="*/ 5173458 h 6636357"/>
                <a:gd name="connsiteX5" fmla="*/ 1579479 w 3057486"/>
                <a:gd name="connsiteY5" fmla="*/ 4563858 h 6636357"/>
                <a:gd name="connsiteX6" fmla="*/ 1542534 w 3057486"/>
                <a:gd name="connsiteY6" fmla="*/ 4342185 h 6636357"/>
                <a:gd name="connsiteX7" fmla="*/ 1607188 w 3057486"/>
                <a:gd name="connsiteY7" fmla="*/ 3889603 h 6636357"/>
                <a:gd name="connsiteX8" fmla="*/ 1745734 w 3057486"/>
                <a:gd name="connsiteY8" fmla="*/ 3058330 h 6636357"/>
                <a:gd name="connsiteX9" fmla="*/ 1727261 w 3057486"/>
                <a:gd name="connsiteY9" fmla="*/ 2421021 h 6636357"/>
                <a:gd name="connsiteX10" fmla="*/ 1551770 w 3057486"/>
                <a:gd name="connsiteY10" fmla="*/ 2033094 h 6636357"/>
                <a:gd name="connsiteX11" fmla="*/ 1422461 w 3057486"/>
                <a:gd name="connsiteY11" fmla="*/ 1756003 h 6636357"/>
                <a:gd name="connsiteX12" fmla="*/ 1230590 w 3057486"/>
                <a:gd name="connsiteY12" fmla="*/ 1852263 h 6636357"/>
                <a:gd name="connsiteX13" fmla="*/ 935892 w 3057486"/>
                <a:gd name="connsiteY13" fmla="*/ 2114706 h 6636357"/>
                <a:gd name="connsiteX14" fmla="*/ 572715 w 3057486"/>
                <a:gd name="connsiteY14" fmla="*/ 2356367 h 6636357"/>
                <a:gd name="connsiteX15" fmla="*/ 314097 w 3057486"/>
                <a:gd name="connsiteY15" fmla="*/ 2531858 h 6636357"/>
                <a:gd name="connsiteX16" fmla="*/ 217981 w 3057486"/>
                <a:gd name="connsiteY16" fmla="*/ 2626819 h 6636357"/>
                <a:gd name="connsiteX17" fmla="*/ 135143 w 3057486"/>
                <a:gd name="connsiteY17" fmla="*/ 2614696 h 6636357"/>
                <a:gd name="connsiteX18" fmla="*/ 54036 w 3057486"/>
                <a:gd name="connsiteY18" fmla="*/ 2648755 h 6636357"/>
                <a:gd name="connsiteX19" fmla="*/ 61 w 3057486"/>
                <a:gd name="connsiteY19" fmla="*/ 2642694 h 6636357"/>
                <a:gd name="connsiteX20" fmla="*/ 46243 w 3057486"/>
                <a:gd name="connsiteY20" fmla="*/ 2559567 h 6636357"/>
                <a:gd name="connsiteX21" fmla="*/ 166315 w 3057486"/>
                <a:gd name="connsiteY21" fmla="*/ 2393312 h 6636357"/>
                <a:gd name="connsiteX22" fmla="*/ 314097 w 3057486"/>
                <a:gd name="connsiteY22" fmla="*/ 2310185 h 6636357"/>
                <a:gd name="connsiteX23" fmla="*/ 480352 w 3057486"/>
                <a:gd name="connsiteY23" fmla="*/ 2180876 h 6636357"/>
                <a:gd name="connsiteX24" fmla="*/ 729734 w 3057486"/>
                <a:gd name="connsiteY24" fmla="*/ 1922258 h 6636357"/>
                <a:gd name="connsiteX25" fmla="*/ 1071479 w 3057486"/>
                <a:gd name="connsiteY25" fmla="*/ 1534330 h 6636357"/>
                <a:gd name="connsiteX26" fmla="*/ 1210025 w 3057486"/>
                <a:gd name="connsiteY26" fmla="*/ 1275712 h 6636357"/>
                <a:gd name="connsiteX27" fmla="*/ 1339334 w 3057486"/>
                <a:gd name="connsiteY27" fmla="*/ 1017094 h 6636357"/>
                <a:gd name="connsiteX28" fmla="*/ 1385515 w 3057486"/>
                <a:gd name="connsiteY28" fmla="*/ 943203 h 6636357"/>
                <a:gd name="connsiteX29" fmla="*/ 1311625 w 3057486"/>
                <a:gd name="connsiteY29" fmla="*/ 869312 h 6636357"/>
                <a:gd name="connsiteX30" fmla="*/ 1228497 w 3057486"/>
                <a:gd name="connsiteY30" fmla="*/ 878549 h 6636357"/>
                <a:gd name="connsiteX31" fmla="*/ 1126897 w 3057486"/>
                <a:gd name="connsiteY31" fmla="*/ 684585 h 6636357"/>
                <a:gd name="connsiteX32" fmla="*/ 1006825 w 3057486"/>
                <a:gd name="connsiteY32" fmla="*/ 444440 h 6636357"/>
                <a:gd name="connsiteX33" fmla="*/ 1043770 w 3057486"/>
                <a:gd name="connsiteY33" fmla="*/ 232003 h 6636357"/>
                <a:gd name="connsiteX34" fmla="*/ 1108425 w 3057486"/>
                <a:gd name="connsiteY34" fmla="*/ 93458 h 6636357"/>
                <a:gd name="connsiteX35" fmla="*/ 1385515 w 3057486"/>
                <a:gd name="connsiteY35" fmla="*/ 1094 h 6636357"/>
                <a:gd name="connsiteX36" fmla="*/ 1616425 w 3057486"/>
                <a:gd name="connsiteY36" fmla="*/ 56512 h 6636357"/>
                <a:gd name="connsiteX37" fmla="*/ 1708788 w 3057486"/>
                <a:gd name="connsiteY37" fmla="*/ 250476 h 6636357"/>
                <a:gd name="connsiteX38" fmla="*/ 1736497 w 3057486"/>
                <a:gd name="connsiteY38" fmla="*/ 472149 h 6636357"/>
                <a:gd name="connsiteX39" fmla="*/ 1865806 w 3057486"/>
                <a:gd name="connsiteY39" fmla="*/ 638403 h 6636357"/>
                <a:gd name="connsiteX40" fmla="*/ 1911988 w 3057486"/>
                <a:gd name="connsiteY40" fmla="*/ 684585 h 6636357"/>
                <a:gd name="connsiteX41" fmla="*/ 2152134 w 3057486"/>
                <a:gd name="connsiteY41" fmla="*/ 740003 h 6636357"/>
                <a:gd name="connsiteX42" fmla="*/ 2318388 w 3057486"/>
                <a:gd name="connsiteY42" fmla="*/ 850840 h 6636357"/>
                <a:gd name="connsiteX43" fmla="*/ 2567770 w 3057486"/>
                <a:gd name="connsiteY43" fmla="*/ 1183349 h 6636357"/>
                <a:gd name="connsiteX44" fmla="*/ 2854097 w 3057486"/>
                <a:gd name="connsiteY44" fmla="*/ 1617458 h 6636357"/>
                <a:gd name="connsiteX45" fmla="*/ 2937225 w 3057486"/>
                <a:gd name="connsiteY45" fmla="*/ 1783712 h 6636357"/>
                <a:gd name="connsiteX46" fmla="*/ 2937225 w 3057486"/>
                <a:gd name="connsiteY46" fmla="*/ 2134694 h 6636357"/>
                <a:gd name="connsiteX47" fmla="*/ 2891043 w 3057486"/>
                <a:gd name="connsiteY47" fmla="*/ 2513385 h 6636357"/>
                <a:gd name="connsiteX48" fmla="*/ 2817152 w 3057486"/>
                <a:gd name="connsiteY48" fmla="*/ 2716585 h 6636357"/>
                <a:gd name="connsiteX49" fmla="*/ 2770970 w 3057486"/>
                <a:gd name="connsiteY49" fmla="*/ 2753530 h 6636357"/>
                <a:gd name="connsiteX50" fmla="*/ 2798679 w 3057486"/>
                <a:gd name="connsiteY50" fmla="*/ 2901312 h 6636357"/>
                <a:gd name="connsiteX51" fmla="*/ 2706315 w 3057486"/>
                <a:gd name="connsiteY51" fmla="*/ 3252294 h 6636357"/>
                <a:gd name="connsiteX52" fmla="*/ 2577006 w 3057486"/>
                <a:gd name="connsiteY52" fmla="*/ 3594040 h 6636357"/>
                <a:gd name="connsiteX53" fmla="*/ 2429225 w 3057486"/>
                <a:gd name="connsiteY53" fmla="*/ 4009676 h 6636357"/>
                <a:gd name="connsiteX54" fmla="*/ 2383043 w 3057486"/>
                <a:gd name="connsiteY54" fmla="*/ 4369894 h 6636357"/>
                <a:gd name="connsiteX55" fmla="*/ 2475406 w 3057486"/>
                <a:gd name="connsiteY55" fmla="*/ 4517676 h 6636357"/>
                <a:gd name="connsiteX56" fmla="*/ 2724788 w 3057486"/>
                <a:gd name="connsiteY56" fmla="*/ 4933312 h 6636357"/>
                <a:gd name="connsiteX57" fmla="*/ 2891043 w 3057486"/>
                <a:gd name="connsiteY57" fmla="*/ 5339712 h 6636357"/>
                <a:gd name="connsiteX58" fmla="*/ 3001879 w 3057486"/>
                <a:gd name="connsiteY58" fmla="*/ 5644512 h 6636357"/>
                <a:gd name="connsiteX59" fmla="*/ 3057297 w 3057486"/>
                <a:gd name="connsiteY59" fmla="*/ 5977021 h 6636357"/>
                <a:gd name="connsiteX60" fmla="*/ 3020352 w 3057486"/>
                <a:gd name="connsiteY60" fmla="*/ 6124803 h 6636357"/>
                <a:gd name="connsiteX61" fmla="*/ 3029011 w 3057486"/>
                <a:gd name="connsiteY61" fmla="*/ 6205621 h 6636357"/>
                <a:gd name="connsiteX62" fmla="*/ 2937225 w 3057486"/>
                <a:gd name="connsiteY62" fmla="*/ 6235640 h 6636357"/>
                <a:gd name="connsiteX63" fmla="*/ 2891043 w 3057486"/>
                <a:gd name="connsiteY63" fmla="*/ 6318767 h 6636357"/>
                <a:gd name="connsiteX64" fmla="*/ 2844861 w 3057486"/>
                <a:gd name="connsiteY64" fmla="*/ 6466549 h 6636357"/>
                <a:gd name="connsiteX65" fmla="*/ 2844861 w 3057486"/>
                <a:gd name="connsiteY65" fmla="*/ 6577385 h 6636357"/>
                <a:gd name="connsiteX66" fmla="*/ 2623188 w 3057486"/>
                <a:gd name="connsiteY66" fmla="*/ 6632803 h 6636357"/>
                <a:gd name="connsiteX67" fmla="*/ 2419988 w 3057486"/>
                <a:gd name="connsiteY67" fmla="*/ 6614330 h 6636357"/>
                <a:gd name="connsiteX68" fmla="*/ 2410752 w 3057486"/>
                <a:gd name="connsiteY68" fmla="*/ 6558912 h 6636357"/>
                <a:gd name="connsiteX69" fmla="*/ 2336861 w 3057486"/>
                <a:gd name="connsiteY69" fmla="*/ 6614330 h 6636357"/>
                <a:gd name="connsiteX70" fmla="*/ 2189079 w 3057486"/>
                <a:gd name="connsiteY70" fmla="*/ 6632803 h 6636357"/>
                <a:gd name="connsiteX71" fmla="*/ 1736497 w 3057486"/>
                <a:gd name="connsiteY71" fmla="*/ 6632803 h 6636357"/>
                <a:gd name="connsiteX72" fmla="*/ 1671843 w 3057486"/>
                <a:gd name="connsiteY72" fmla="*/ 6595858 h 6636357"/>
                <a:gd name="connsiteX73" fmla="*/ 1745734 w 3057486"/>
                <a:gd name="connsiteY73" fmla="*/ 6438840 h 6636357"/>
                <a:gd name="connsiteX74" fmla="*/ 1902752 w 3057486"/>
                <a:gd name="connsiteY74" fmla="*/ 6401894 h 6636357"/>
                <a:gd name="connsiteX75" fmla="*/ 1995115 w 3057486"/>
                <a:gd name="connsiteY75" fmla="*/ 6337240 h 6636357"/>
                <a:gd name="connsiteX76" fmla="*/ 1933347 w 3057486"/>
                <a:gd name="connsiteY76" fmla="*/ 6223517 h 6636357"/>
                <a:gd name="connsiteX0" fmla="*/ 1933347 w 3057486"/>
                <a:gd name="connsiteY0" fmla="*/ 6223517 h 6636357"/>
                <a:gd name="connsiteX1" fmla="*/ 2010413 w 3057486"/>
                <a:gd name="connsiteY1" fmla="*/ 6110949 h 6636357"/>
                <a:gd name="connsiteX2" fmla="*/ 2164256 w 3057486"/>
                <a:gd name="connsiteY2" fmla="*/ 6056108 h 6636357"/>
                <a:gd name="connsiteX3" fmla="*/ 2050534 w 3057486"/>
                <a:gd name="connsiteY3" fmla="*/ 5746112 h 6636357"/>
                <a:gd name="connsiteX4" fmla="*/ 1865806 w 3057486"/>
                <a:gd name="connsiteY4" fmla="*/ 5173458 h 6636357"/>
                <a:gd name="connsiteX5" fmla="*/ 1579479 w 3057486"/>
                <a:gd name="connsiteY5" fmla="*/ 4563858 h 6636357"/>
                <a:gd name="connsiteX6" fmla="*/ 1542534 w 3057486"/>
                <a:gd name="connsiteY6" fmla="*/ 4342185 h 6636357"/>
                <a:gd name="connsiteX7" fmla="*/ 1607188 w 3057486"/>
                <a:gd name="connsiteY7" fmla="*/ 3889603 h 6636357"/>
                <a:gd name="connsiteX8" fmla="*/ 1745734 w 3057486"/>
                <a:gd name="connsiteY8" fmla="*/ 3058330 h 6636357"/>
                <a:gd name="connsiteX9" fmla="*/ 1727261 w 3057486"/>
                <a:gd name="connsiteY9" fmla="*/ 2421021 h 6636357"/>
                <a:gd name="connsiteX10" fmla="*/ 1551770 w 3057486"/>
                <a:gd name="connsiteY10" fmla="*/ 2033094 h 6636357"/>
                <a:gd name="connsiteX11" fmla="*/ 1422461 w 3057486"/>
                <a:gd name="connsiteY11" fmla="*/ 1756003 h 6636357"/>
                <a:gd name="connsiteX12" fmla="*/ 1230590 w 3057486"/>
                <a:gd name="connsiteY12" fmla="*/ 1852263 h 6636357"/>
                <a:gd name="connsiteX13" fmla="*/ 935892 w 3057486"/>
                <a:gd name="connsiteY13" fmla="*/ 2114706 h 6636357"/>
                <a:gd name="connsiteX14" fmla="*/ 572715 w 3057486"/>
                <a:gd name="connsiteY14" fmla="*/ 2356367 h 6636357"/>
                <a:gd name="connsiteX15" fmla="*/ 314097 w 3057486"/>
                <a:gd name="connsiteY15" fmla="*/ 2531858 h 6636357"/>
                <a:gd name="connsiteX16" fmla="*/ 217981 w 3057486"/>
                <a:gd name="connsiteY16" fmla="*/ 2626819 h 6636357"/>
                <a:gd name="connsiteX17" fmla="*/ 135143 w 3057486"/>
                <a:gd name="connsiteY17" fmla="*/ 2614696 h 6636357"/>
                <a:gd name="connsiteX18" fmla="*/ 54036 w 3057486"/>
                <a:gd name="connsiteY18" fmla="*/ 2648755 h 6636357"/>
                <a:gd name="connsiteX19" fmla="*/ 61 w 3057486"/>
                <a:gd name="connsiteY19" fmla="*/ 2642694 h 6636357"/>
                <a:gd name="connsiteX20" fmla="*/ 46243 w 3057486"/>
                <a:gd name="connsiteY20" fmla="*/ 2559567 h 6636357"/>
                <a:gd name="connsiteX21" fmla="*/ 166315 w 3057486"/>
                <a:gd name="connsiteY21" fmla="*/ 2393312 h 6636357"/>
                <a:gd name="connsiteX22" fmla="*/ 314097 w 3057486"/>
                <a:gd name="connsiteY22" fmla="*/ 2310185 h 6636357"/>
                <a:gd name="connsiteX23" fmla="*/ 480352 w 3057486"/>
                <a:gd name="connsiteY23" fmla="*/ 2180876 h 6636357"/>
                <a:gd name="connsiteX24" fmla="*/ 729734 w 3057486"/>
                <a:gd name="connsiteY24" fmla="*/ 1922258 h 6636357"/>
                <a:gd name="connsiteX25" fmla="*/ 1071479 w 3057486"/>
                <a:gd name="connsiteY25" fmla="*/ 1534330 h 6636357"/>
                <a:gd name="connsiteX26" fmla="*/ 1210025 w 3057486"/>
                <a:gd name="connsiteY26" fmla="*/ 1275712 h 6636357"/>
                <a:gd name="connsiteX27" fmla="*/ 1339334 w 3057486"/>
                <a:gd name="connsiteY27" fmla="*/ 1017094 h 6636357"/>
                <a:gd name="connsiteX28" fmla="*/ 1385515 w 3057486"/>
                <a:gd name="connsiteY28" fmla="*/ 943203 h 6636357"/>
                <a:gd name="connsiteX29" fmla="*/ 1311625 w 3057486"/>
                <a:gd name="connsiteY29" fmla="*/ 869312 h 6636357"/>
                <a:gd name="connsiteX30" fmla="*/ 1228497 w 3057486"/>
                <a:gd name="connsiteY30" fmla="*/ 878549 h 6636357"/>
                <a:gd name="connsiteX31" fmla="*/ 1126897 w 3057486"/>
                <a:gd name="connsiteY31" fmla="*/ 684585 h 6636357"/>
                <a:gd name="connsiteX32" fmla="*/ 1042544 w 3057486"/>
                <a:gd name="connsiteY32" fmla="*/ 437296 h 6636357"/>
                <a:gd name="connsiteX33" fmla="*/ 1043770 w 3057486"/>
                <a:gd name="connsiteY33" fmla="*/ 232003 h 6636357"/>
                <a:gd name="connsiteX34" fmla="*/ 1108425 w 3057486"/>
                <a:gd name="connsiteY34" fmla="*/ 93458 h 6636357"/>
                <a:gd name="connsiteX35" fmla="*/ 1385515 w 3057486"/>
                <a:gd name="connsiteY35" fmla="*/ 1094 h 6636357"/>
                <a:gd name="connsiteX36" fmla="*/ 1616425 w 3057486"/>
                <a:gd name="connsiteY36" fmla="*/ 56512 h 6636357"/>
                <a:gd name="connsiteX37" fmla="*/ 1708788 w 3057486"/>
                <a:gd name="connsiteY37" fmla="*/ 250476 h 6636357"/>
                <a:gd name="connsiteX38" fmla="*/ 1736497 w 3057486"/>
                <a:gd name="connsiteY38" fmla="*/ 472149 h 6636357"/>
                <a:gd name="connsiteX39" fmla="*/ 1865806 w 3057486"/>
                <a:gd name="connsiteY39" fmla="*/ 638403 h 6636357"/>
                <a:gd name="connsiteX40" fmla="*/ 1911988 w 3057486"/>
                <a:gd name="connsiteY40" fmla="*/ 684585 h 6636357"/>
                <a:gd name="connsiteX41" fmla="*/ 2152134 w 3057486"/>
                <a:gd name="connsiteY41" fmla="*/ 740003 h 6636357"/>
                <a:gd name="connsiteX42" fmla="*/ 2318388 w 3057486"/>
                <a:gd name="connsiteY42" fmla="*/ 850840 h 6636357"/>
                <a:gd name="connsiteX43" fmla="*/ 2567770 w 3057486"/>
                <a:gd name="connsiteY43" fmla="*/ 1183349 h 6636357"/>
                <a:gd name="connsiteX44" fmla="*/ 2854097 w 3057486"/>
                <a:gd name="connsiteY44" fmla="*/ 1617458 h 6636357"/>
                <a:gd name="connsiteX45" fmla="*/ 2937225 w 3057486"/>
                <a:gd name="connsiteY45" fmla="*/ 1783712 h 6636357"/>
                <a:gd name="connsiteX46" fmla="*/ 2937225 w 3057486"/>
                <a:gd name="connsiteY46" fmla="*/ 2134694 h 6636357"/>
                <a:gd name="connsiteX47" fmla="*/ 2891043 w 3057486"/>
                <a:gd name="connsiteY47" fmla="*/ 2513385 h 6636357"/>
                <a:gd name="connsiteX48" fmla="*/ 2817152 w 3057486"/>
                <a:gd name="connsiteY48" fmla="*/ 2716585 h 6636357"/>
                <a:gd name="connsiteX49" fmla="*/ 2770970 w 3057486"/>
                <a:gd name="connsiteY49" fmla="*/ 2753530 h 6636357"/>
                <a:gd name="connsiteX50" fmla="*/ 2798679 w 3057486"/>
                <a:gd name="connsiteY50" fmla="*/ 2901312 h 6636357"/>
                <a:gd name="connsiteX51" fmla="*/ 2706315 w 3057486"/>
                <a:gd name="connsiteY51" fmla="*/ 3252294 h 6636357"/>
                <a:gd name="connsiteX52" fmla="*/ 2577006 w 3057486"/>
                <a:gd name="connsiteY52" fmla="*/ 3594040 h 6636357"/>
                <a:gd name="connsiteX53" fmla="*/ 2429225 w 3057486"/>
                <a:gd name="connsiteY53" fmla="*/ 4009676 h 6636357"/>
                <a:gd name="connsiteX54" fmla="*/ 2383043 w 3057486"/>
                <a:gd name="connsiteY54" fmla="*/ 4369894 h 6636357"/>
                <a:gd name="connsiteX55" fmla="*/ 2475406 w 3057486"/>
                <a:gd name="connsiteY55" fmla="*/ 4517676 h 6636357"/>
                <a:gd name="connsiteX56" fmla="*/ 2724788 w 3057486"/>
                <a:gd name="connsiteY56" fmla="*/ 4933312 h 6636357"/>
                <a:gd name="connsiteX57" fmla="*/ 2891043 w 3057486"/>
                <a:gd name="connsiteY57" fmla="*/ 5339712 h 6636357"/>
                <a:gd name="connsiteX58" fmla="*/ 3001879 w 3057486"/>
                <a:gd name="connsiteY58" fmla="*/ 5644512 h 6636357"/>
                <a:gd name="connsiteX59" fmla="*/ 3057297 w 3057486"/>
                <a:gd name="connsiteY59" fmla="*/ 5977021 h 6636357"/>
                <a:gd name="connsiteX60" fmla="*/ 3020352 w 3057486"/>
                <a:gd name="connsiteY60" fmla="*/ 6124803 h 6636357"/>
                <a:gd name="connsiteX61" fmla="*/ 3029011 w 3057486"/>
                <a:gd name="connsiteY61" fmla="*/ 6205621 h 6636357"/>
                <a:gd name="connsiteX62" fmla="*/ 2937225 w 3057486"/>
                <a:gd name="connsiteY62" fmla="*/ 6235640 h 6636357"/>
                <a:gd name="connsiteX63" fmla="*/ 2891043 w 3057486"/>
                <a:gd name="connsiteY63" fmla="*/ 6318767 h 6636357"/>
                <a:gd name="connsiteX64" fmla="*/ 2844861 w 3057486"/>
                <a:gd name="connsiteY64" fmla="*/ 6466549 h 6636357"/>
                <a:gd name="connsiteX65" fmla="*/ 2844861 w 3057486"/>
                <a:gd name="connsiteY65" fmla="*/ 6577385 h 6636357"/>
                <a:gd name="connsiteX66" fmla="*/ 2623188 w 3057486"/>
                <a:gd name="connsiteY66" fmla="*/ 6632803 h 6636357"/>
                <a:gd name="connsiteX67" fmla="*/ 2419988 w 3057486"/>
                <a:gd name="connsiteY67" fmla="*/ 6614330 h 6636357"/>
                <a:gd name="connsiteX68" fmla="*/ 2410752 w 3057486"/>
                <a:gd name="connsiteY68" fmla="*/ 6558912 h 6636357"/>
                <a:gd name="connsiteX69" fmla="*/ 2336861 w 3057486"/>
                <a:gd name="connsiteY69" fmla="*/ 6614330 h 6636357"/>
                <a:gd name="connsiteX70" fmla="*/ 2189079 w 3057486"/>
                <a:gd name="connsiteY70" fmla="*/ 6632803 h 6636357"/>
                <a:gd name="connsiteX71" fmla="*/ 1736497 w 3057486"/>
                <a:gd name="connsiteY71" fmla="*/ 6632803 h 6636357"/>
                <a:gd name="connsiteX72" fmla="*/ 1671843 w 3057486"/>
                <a:gd name="connsiteY72" fmla="*/ 6595858 h 6636357"/>
                <a:gd name="connsiteX73" fmla="*/ 1745734 w 3057486"/>
                <a:gd name="connsiteY73" fmla="*/ 6438840 h 6636357"/>
                <a:gd name="connsiteX74" fmla="*/ 1902752 w 3057486"/>
                <a:gd name="connsiteY74" fmla="*/ 6401894 h 6636357"/>
                <a:gd name="connsiteX75" fmla="*/ 1995115 w 3057486"/>
                <a:gd name="connsiteY75" fmla="*/ 6337240 h 6636357"/>
                <a:gd name="connsiteX76" fmla="*/ 1933347 w 3057486"/>
                <a:gd name="connsiteY76" fmla="*/ 6223517 h 6636357"/>
                <a:gd name="connsiteX0" fmla="*/ 1933347 w 3057486"/>
                <a:gd name="connsiteY0" fmla="*/ 6223517 h 6636357"/>
                <a:gd name="connsiteX1" fmla="*/ 2010413 w 3057486"/>
                <a:gd name="connsiteY1" fmla="*/ 6110949 h 6636357"/>
                <a:gd name="connsiteX2" fmla="*/ 2164256 w 3057486"/>
                <a:gd name="connsiteY2" fmla="*/ 6056108 h 6636357"/>
                <a:gd name="connsiteX3" fmla="*/ 2050534 w 3057486"/>
                <a:gd name="connsiteY3" fmla="*/ 5746112 h 6636357"/>
                <a:gd name="connsiteX4" fmla="*/ 1865806 w 3057486"/>
                <a:gd name="connsiteY4" fmla="*/ 5173458 h 6636357"/>
                <a:gd name="connsiteX5" fmla="*/ 1579479 w 3057486"/>
                <a:gd name="connsiteY5" fmla="*/ 4563858 h 6636357"/>
                <a:gd name="connsiteX6" fmla="*/ 1542534 w 3057486"/>
                <a:gd name="connsiteY6" fmla="*/ 4342185 h 6636357"/>
                <a:gd name="connsiteX7" fmla="*/ 1607188 w 3057486"/>
                <a:gd name="connsiteY7" fmla="*/ 3889603 h 6636357"/>
                <a:gd name="connsiteX8" fmla="*/ 1745734 w 3057486"/>
                <a:gd name="connsiteY8" fmla="*/ 3058330 h 6636357"/>
                <a:gd name="connsiteX9" fmla="*/ 1727261 w 3057486"/>
                <a:gd name="connsiteY9" fmla="*/ 2421021 h 6636357"/>
                <a:gd name="connsiteX10" fmla="*/ 1551770 w 3057486"/>
                <a:gd name="connsiteY10" fmla="*/ 2033094 h 6636357"/>
                <a:gd name="connsiteX11" fmla="*/ 1422461 w 3057486"/>
                <a:gd name="connsiteY11" fmla="*/ 1756003 h 6636357"/>
                <a:gd name="connsiteX12" fmla="*/ 1230590 w 3057486"/>
                <a:gd name="connsiteY12" fmla="*/ 1852263 h 6636357"/>
                <a:gd name="connsiteX13" fmla="*/ 935892 w 3057486"/>
                <a:gd name="connsiteY13" fmla="*/ 2114706 h 6636357"/>
                <a:gd name="connsiteX14" fmla="*/ 572715 w 3057486"/>
                <a:gd name="connsiteY14" fmla="*/ 2356367 h 6636357"/>
                <a:gd name="connsiteX15" fmla="*/ 314097 w 3057486"/>
                <a:gd name="connsiteY15" fmla="*/ 2531858 h 6636357"/>
                <a:gd name="connsiteX16" fmla="*/ 217981 w 3057486"/>
                <a:gd name="connsiteY16" fmla="*/ 2626819 h 6636357"/>
                <a:gd name="connsiteX17" fmla="*/ 135143 w 3057486"/>
                <a:gd name="connsiteY17" fmla="*/ 2614696 h 6636357"/>
                <a:gd name="connsiteX18" fmla="*/ 54036 w 3057486"/>
                <a:gd name="connsiteY18" fmla="*/ 2648755 h 6636357"/>
                <a:gd name="connsiteX19" fmla="*/ 61 w 3057486"/>
                <a:gd name="connsiteY19" fmla="*/ 2642694 h 6636357"/>
                <a:gd name="connsiteX20" fmla="*/ 46243 w 3057486"/>
                <a:gd name="connsiteY20" fmla="*/ 2559567 h 6636357"/>
                <a:gd name="connsiteX21" fmla="*/ 166315 w 3057486"/>
                <a:gd name="connsiteY21" fmla="*/ 2393312 h 6636357"/>
                <a:gd name="connsiteX22" fmla="*/ 314097 w 3057486"/>
                <a:gd name="connsiteY22" fmla="*/ 2310185 h 6636357"/>
                <a:gd name="connsiteX23" fmla="*/ 480352 w 3057486"/>
                <a:gd name="connsiteY23" fmla="*/ 2180876 h 6636357"/>
                <a:gd name="connsiteX24" fmla="*/ 729734 w 3057486"/>
                <a:gd name="connsiteY24" fmla="*/ 1922258 h 6636357"/>
                <a:gd name="connsiteX25" fmla="*/ 1071479 w 3057486"/>
                <a:gd name="connsiteY25" fmla="*/ 1534330 h 6636357"/>
                <a:gd name="connsiteX26" fmla="*/ 1210025 w 3057486"/>
                <a:gd name="connsiteY26" fmla="*/ 1275712 h 6636357"/>
                <a:gd name="connsiteX27" fmla="*/ 1339334 w 3057486"/>
                <a:gd name="connsiteY27" fmla="*/ 1017094 h 6636357"/>
                <a:gd name="connsiteX28" fmla="*/ 1385515 w 3057486"/>
                <a:gd name="connsiteY28" fmla="*/ 943203 h 6636357"/>
                <a:gd name="connsiteX29" fmla="*/ 1311625 w 3057486"/>
                <a:gd name="connsiteY29" fmla="*/ 869312 h 6636357"/>
                <a:gd name="connsiteX30" fmla="*/ 1228497 w 3057486"/>
                <a:gd name="connsiteY30" fmla="*/ 878549 h 6636357"/>
                <a:gd name="connsiteX31" fmla="*/ 1126897 w 3057486"/>
                <a:gd name="connsiteY31" fmla="*/ 684585 h 6636357"/>
                <a:gd name="connsiteX32" fmla="*/ 1095364 w 3057486"/>
                <a:gd name="connsiteY32" fmla="*/ 648866 h 6636357"/>
                <a:gd name="connsiteX33" fmla="*/ 1042544 w 3057486"/>
                <a:gd name="connsiteY33" fmla="*/ 437296 h 6636357"/>
                <a:gd name="connsiteX34" fmla="*/ 1043770 w 3057486"/>
                <a:gd name="connsiteY34" fmla="*/ 232003 h 6636357"/>
                <a:gd name="connsiteX35" fmla="*/ 1108425 w 3057486"/>
                <a:gd name="connsiteY35" fmla="*/ 93458 h 6636357"/>
                <a:gd name="connsiteX36" fmla="*/ 1385515 w 3057486"/>
                <a:gd name="connsiteY36" fmla="*/ 1094 h 6636357"/>
                <a:gd name="connsiteX37" fmla="*/ 1616425 w 3057486"/>
                <a:gd name="connsiteY37" fmla="*/ 56512 h 6636357"/>
                <a:gd name="connsiteX38" fmla="*/ 1708788 w 3057486"/>
                <a:gd name="connsiteY38" fmla="*/ 250476 h 6636357"/>
                <a:gd name="connsiteX39" fmla="*/ 1736497 w 3057486"/>
                <a:gd name="connsiteY39" fmla="*/ 472149 h 6636357"/>
                <a:gd name="connsiteX40" fmla="*/ 1865806 w 3057486"/>
                <a:gd name="connsiteY40" fmla="*/ 638403 h 6636357"/>
                <a:gd name="connsiteX41" fmla="*/ 1911988 w 3057486"/>
                <a:gd name="connsiteY41" fmla="*/ 684585 h 6636357"/>
                <a:gd name="connsiteX42" fmla="*/ 2152134 w 3057486"/>
                <a:gd name="connsiteY42" fmla="*/ 740003 h 6636357"/>
                <a:gd name="connsiteX43" fmla="*/ 2318388 w 3057486"/>
                <a:gd name="connsiteY43" fmla="*/ 850840 h 6636357"/>
                <a:gd name="connsiteX44" fmla="*/ 2567770 w 3057486"/>
                <a:gd name="connsiteY44" fmla="*/ 1183349 h 6636357"/>
                <a:gd name="connsiteX45" fmla="*/ 2854097 w 3057486"/>
                <a:gd name="connsiteY45" fmla="*/ 1617458 h 6636357"/>
                <a:gd name="connsiteX46" fmla="*/ 2937225 w 3057486"/>
                <a:gd name="connsiteY46" fmla="*/ 1783712 h 6636357"/>
                <a:gd name="connsiteX47" fmla="*/ 2937225 w 3057486"/>
                <a:gd name="connsiteY47" fmla="*/ 2134694 h 6636357"/>
                <a:gd name="connsiteX48" fmla="*/ 2891043 w 3057486"/>
                <a:gd name="connsiteY48" fmla="*/ 2513385 h 6636357"/>
                <a:gd name="connsiteX49" fmla="*/ 2817152 w 3057486"/>
                <a:gd name="connsiteY49" fmla="*/ 2716585 h 6636357"/>
                <a:gd name="connsiteX50" fmla="*/ 2770970 w 3057486"/>
                <a:gd name="connsiteY50" fmla="*/ 2753530 h 6636357"/>
                <a:gd name="connsiteX51" fmla="*/ 2798679 w 3057486"/>
                <a:gd name="connsiteY51" fmla="*/ 2901312 h 6636357"/>
                <a:gd name="connsiteX52" fmla="*/ 2706315 w 3057486"/>
                <a:gd name="connsiteY52" fmla="*/ 3252294 h 6636357"/>
                <a:gd name="connsiteX53" fmla="*/ 2577006 w 3057486"/>
                <a:gd name="connsiteY53" fmla="*/ 3594040 h 6636357"/>
                <a:gd name="connsiteX54" fmla="*/ 2429225 w 3057486"/>
                <a:gd name="connsiteY54" fmla="*/ 4009676 h 6636357"/>
                <a:gd name="connsiteX55" fmla="*/ 2383043 w 3057486"/>
                <a:gd name="connsiteY55" fmla="*/ 4369894 h 6636357"/>
                <a:gd name="connsiteX56" fmla="*/ 2475406 w 3057486"/>
                <a:gd name="connsiteY56" fmla="*/ 4517676 h 6636357"/>
                <a:gd name="connsiteX57" fmla="*/ 2724788 w 3057486"/>
                <a:gd name="connsiteY57" fmla="*/ 4933312 h 6636357"/>
                <a:gd name="connsiteX58" fmla="*/ 2891043 w 3057486"/>
                <a:gd name="connsiteY58" fmla="*/ 5339712 h 6636357"/>
                <a:gd name="connsiteX59" fmla="*/ 3001879 w 3057486"/>
                <a:gd name="connsiteY59" fmla="*/ 5644512 h 6636357"/>
                <a:gd name="connsiteX60" fmla="*/ 3057297 w 3057486"/>
                <a:gd name="connsiteY60" fmla="*/ 5977021 h 6636357"/>
                <a:gd name="connsiteX61" fmla="*/ 3020352 w 3057486"/>
                <a:gd name="connsiteY61" fmla="*/ 6124803 h 6636357"/>
                <a:gd name="connsiteX62" fmla="*/ 3029011 w 3057486"/>
                <a:gd name="connsiteY62" fmla="*/ 6205621 h 6636357"/>
                <a:gd name="connsiteX63" fmla="*/ 2937225 w 3057486"/>
                <a:gd name="connsiteY63" fmla="*/ 6235640 h 6636357"/>
                <a:gd name="connsiteX64" fmla="*/ 2891043 w 3057486"/>
                <a:gd name="connsiteY64" fmla="*/ 6318767 h 6636357"/>
                <a:gd name="connsiteX65" fmla="*/ 2844861 w 3057486"/>
                <a:gd name="connsiteY65" fmla="*/ 6466549 h 6636357"/>
                <a:gd name="connsiteX66" fmla="*/ 2844861 w 3057486"/>
                <a:gd name="connsiteY66" fmla="*/ 6577385 h 6636357"/>
                <a:gd name="connsiteX67" fmla="*/ 2623188 w 3057486"/>
                <a:gd name="connsiteY67" fmla="*/ 6632803 h 6636357"/>
                <a:gd name="connsiteX68" fmla="*/ 2419988 w 3057486"/>
                <a:gd name="connsiteY68" fmla="*/ 6614330 h 6636357"/>
                <a:gd name="connsiteX69" fmla="*/ 2410752 w 3057486"/>
                <a:gd name="connsiteY69" fmla="*/ 6558912 h 6636357"/>
                <a:gd name="connsiteX70" fmla="*/ 2336861 w 3057486"/>
                <a:gd name="connsiteY70" fmla="*/ 6614330 h 6636357"/>
                <a:gd name="connsiteX71" fmla="*/ 2189079 w 3057486"/>
                <a:gd name="connsiteY71" fmla="*/ 6632803 h 6636357"/>
                <a:gd name="connsiteX72" fmla="*/ 1736497 w 3057486"/>
                <a:gd name="connsiteY72" fmla="*/ 6632803 h 6636357"/>
                <a:gd name="connsiteX73" fmla="*/ 1671843 w 3057486"/>
                <a:gd name="connsiteY73" fmla="*/ 6595858 h 6636357"/>
                <a:gd name="connsiteX74" fmla="*/ 1745734 w 3057486"/>
                <a:gd name="connsiteY74" fmla="*/ 6438840 h 6636357"/>
                <a:gd name="connsiteX75" fmla="*/ 1902752 w 3057486"/>
                <a:gd name="connsiteY75" fmla="*/ 6401894 h 6636357"/>
                <a:gd name="connsiteX76" fmla="*/ 1995115 w 3057486"/>
                <a:gd name="connsiteY76" fmla="*/ 6337240 h 6636357"/>
                <a:gd name="connsiteX77" fmla="*/ 1933347 w 3057486"/>
                <a:gd name="connsiteY77" fmla="*/ 6223517 h 6636357"/>
                <a:gd name="connsiteX0" fmla="*/ 1933347 w 3057486"/>
                <a:gd name="connsiteY0" fmla="*/ 6223517 h 6636357"/>
                <a:gd name="connsiteX1" fmla="*/ 2010413 w 3057486"/>
                <a:gd name="connsiteY1" fmla="*/ 6110949 h 6636357"/>
                <a:gd name="connsiteX2" fmla="*/ 2164256 w 3057486"/>
                <a:gd name="connsiteY2" fmla="*/ 6056108 h 6636357"/>
                <a:gd name="connsiteX3" fmla="*/ 2050534 w 3057486"/>
                <a:gd name="connsiteY3" fmla="*/ 5746112 h 6636357"/>
                <a:gd name="connsiteX4" fmla="*/ 1865806 w 3057486"/>
                <a:gd name="connsiteY4" fmla="*/ 5173458 h 6636357"/>
                <a:gd name="connsiteX5" fmla="*/ 1579479 w 3057486"/>
                <a:gd name="connsiteY5" fmla="*/ 4563858 h 6636357"/>
                <a:gd name="connsiteX6" fmla="*/ 1542534 w 3057486"/>
                <a:gd name="connsiteY6" fmla="*/ 4342185 h 6636357"/>
                <a:gd name="connsiteX7" fmla="*/ 1607188 w 3057486"/>
                <a:gd name="connsiteY7" fmla="*/ 3889603 h 6636357"/>
                <a:gd name="connsiteX8" fmla="*/ 1745734 w 3057486"/>
                <a:gd name="connsiteY8" fmla="*/ 3058330 h 6636357"/>
                <a:gd name="connsiteX9" fmla="*/ 1727261 w 3057486"/>
                <a:gd name="connsiteY9" fmla="*/ 2421021 h 6636357"/>
                <a:gd name="connsiteX10" fmla="*/ 1551770 w 3057486"/>
                <a:gd name="connsiteY10" fmla="*/ 2033094 h 6636357"/>
                <a:gd name="connsiteX11" fmla="*/ 1422461 w 3057486"/>
                <a:gd name="connsiteY11" fmla="*/ 1756003 h 6636357"/>
                <a:gd name="connsiteX12" fmla="*/ 1230590 w 3057486"/>
                <a:gd name="connsiteY12" fmla="*/ 1852263 h 6636357"/>
                <a:gd name="connsiteX13" fmla="*/ 935892 w 3057486"/>
                <a:gd name="connsiteY13" fmla="*/ 2114706 h 6636357"/>
                <a:gd name="connsiteX14" fmla="*/ 572715 w 3057486"/>
                <a:gd name="connsiteY14" fmla="*/ 2356367 h 6636357"/>
                <a:gd name="connsiteX15" fmla="*/ 314097 w 3057486"/>
                <a:gd name="connsiteY15" fmla="*/ 2531858 h 6636357"/>
                <a:gd name="connsiteX16" fmla="*/ 217981 w 3057486"/>
                <a:gd name="connsiteY16" fmla="*/ 2626819 h 6636357"/>
                <a:gd name="connsiteX17" fmla="*/ 135143 w 3057486"/>
                <a:gd name="connsiteY17" fmla="*/ 2614696 h 6636357"/>
                <a:gd name="connsiteX18" fmla="*/ 54036 w 3057486"/>
                <a:gd name="connsiteY18" fmla="*/ 2648755 h 6636357"/>
                <a:gd name="connsiteX19" fmla="*/ 61 w 3057486"/>
                <a:gd name="connsiteY19" fmla="*/ 2642694 h 6636357"/>
                <a:gd name="connsiteX20" fmla="*/ 46243 w 3057486"/>
                <a:gd name="connsiteY20" fmla="*/ 2559567 h 6636357"/>
                <a:gd name="connsiteX21" fmla="*/ 166315 w 3057486"/>
                <a:gd name="connsiteY21" fmla="*/ 2393312 h 6636357"/>
                <a:gd name="connsiteX22" fmla="*/ 314097 w 3057486"/>
                <a:gd name="connsiteY22" fmla="*/ 2310185 h 6636357"/>
                <a:gd name="connsiteX23" fmla="*/ 480352 w 3057486"/>
                <a:gd name="connsiteY23" fmla="*/ 2180876 h 6636357"/>
                <a:gd name="connsiteX24" fmla="*/ 729734 w 3057486"/>
                <a:gd name="connsiteY24" fmla="*/ 1922258 h 6636357"/>
                <a:gd name="connsiteX25" fmla="*/ 1071479 w 3057486"/>
                <a:gd name="connsiteY25" fmla="*/ 1534330 h 6636357"/>
                <a:gd name="connsiteX26" fmla="*/ 1210025 w 3057486"/>
                <a:gd name="connsiteY26" fmla="*/ 1275712 h 6636357"/>
                <a:gd name="connsiteX27" fmla="*/ 1339334 w 3057486"/>
                <a:gd name="connsiteY27" fmla="*/ 1017094 h 6636357"/>
                <a:gd name="connsiteX28" fmla="*/ 1385515 w 3057486"/>
                <a:gd name="connsiteY28" fmla="*/ 943203 h 6636357"/>
                <a:gd name="connsiteX29" fmla="*/ 1311625 w 3057486"/>
                <a:gd name="connsiteY29" fmla="*/ 869312 h 6636357"/>
                <a:gd name="connsiteX30" fmla="*/ 1228497 w 3057486"/>
                <a:gd name="connsiteY30" fmla="*/ 878549 h 6636357"/>
                <a:gd name="connsiteX31" fmla="*/ 1126897 w 3057486"/>
                <a:gd name="connsiteY31" fmla="*/ 684585 h 6636357"/>
                <a:gd name="connsiteX32" fmla="*/ 1095364 w 3057486"/>
                <a:gd name="connsiteY32" fmla="*/ 648866 h 6636357"/>
                <a:gd name="connsiteX33" fmla="*/ 1042544 w 3057486"/>
                <a:gd name="connsiteY33" fmla="*/ 437296 h 6636357"/>
                <a:gd name="connsiteX34" fmla="*/ 1008051 w 3057486"/>
                <a:gd name="connsiteY34" fmla="*/ 253434 h 6636357"/>
                <a:gd name="connsiteX35" fmla="*/ 1108425 w 3057486"/>
                <a:gd name="connsiteY35" fmla="*/ 93458 h 6636357"/>
                <a:gd name="connsiteX36" fmla="*/ 1385515 w 3057486"/>
                <a:gd name="connsiteY36" fmla="*/ 1094 h 6636357"/>
                <a:gd name="connsiteX37" fmla="*/ 1616425 w 3057486"/>
                <a:gd name="connsiteY37" fmla="*/ 56512 h 6636357"/>
                <a:gd name="connsiteX38" fmla="*/ 1708788 w 3057486"/>
                <a:gd name="connsiteY38" fmla="*/ 250476 h 6636357"/>
                <a:gd name="connsiteX39" fmla="*/ 1736497 w 3057486"/>
                <a:gd name="connsiteY39" fmla="*/ 472149 h 6636357"/>
                <a:gd name="connsiteX40" fmla="*/ 1865806 w 3057486"/>
                <a:gd name="connsiteY40" fmla="*/ 638403 h 6636357"/>
                <a:gd name="connsiteX41" fmla="*/ 1911988 w 3057486"/>
                <a:gd name="connsiteY41" fmla="*/ 684585 h 6636357"/>
                <a:gd name="connsiteX42" fmla="*/ 2152134 w 3057486"/>
                <a:gd name="connsiteY42" fmla="*/ 740003 h 6636357"/>
                <a:gd name="connsiteX43" fmla="*/ 2318388 w 3057486"/>
                <a:gd name="connsiteY43" fmla="*/ 850840 h 6636357"/>
                <a:gd name="connsiteX44" fmla="*/ 2567770 w 3057486"/>
                <a:gd name="connsiteY44" fmla="*/ 1183349 h 6636357"/>
                <a:gd name="connsiteX45" fmla="*/ 2854097 w 3057486"/>
                <a:gd name="connsiteY45" fmla="*/ 1617458 h 6636357"/>
                <a:gd name="connsiteX46" fmla="*/ 2937225 w 3057486"/>
                <a:gd name="connsiteY46" fmla="*/ 1783712 h 6636357"/>
                <a:gd name="connsiteX47" fmla="*/ 2937225 w 3057486"/>
                <a:gd name="connsiteY47" fmla="*/ 2134694 h 6636357"/>
                <a:gd name="connsiteX48" fmla="*/ 2891043 w 3057486"/>
                <a:gd name="connsiteY48" fmla="*/ 2513385 h 6636357"/>
                <a:gd name="connsiteX49" fmla="*/ 2817152 w 3057486"/>
                <a:gd name="connsiteY49" fmla="*/ 2716585 h 6636357"/>
                <a:gd name="connsiteX50" fmla="*/ 2770970 w 3057486"/>
                <a:gd name="connsiteY50" fmla="*/ 2753530 h 6636357"/>
                <a:gd name="connsiteX51" fmla="*/ 2798679 w 3057486"/>
                <a:gd name="connsiteY51" fmla="*/ 2901312 h 6636357"/>
                <a:gd name="connsiteX52" fmla="*/ 2706315 w 3057486"/>
                <a:gd name="connsiteY52" fmla="*/ 3252294 h 6636357"/>
                <a:gd name="connsiteX53" fmla="*/ 2577006 w 3057486"/>
                <a:gd name="connsiteY53" fmla="*/ 3594040 h 6636357"/>
                <a:gd name="connsiteX54" fmla="*/ 2429225 w 3057486"/>
                <a:gd name="connsiteY54" fmla="*/ 4009676 h 6636357"/>
                <a:gd name="connsiteX55" fmla="*/ 2383043 w 3057486"/>
                <a:gd name="connsiteY55" fmla="*/ 4369894 h 6636357"/>
                <a:gd name="connsiteX56" fmla="*/ 2475406 w 3057486"/>
                <a:gd name="connsiteY56" fmla="*/ 4517676 h 6636357"/>
                <a:gd name="connsiteX57" fmla="*/ 2724788 w 3057486"/>
                <a:gd name="connsiteY57" fmla="*/ 4933312 h 6636357"/>
                <a:gd name="connsiteX58" fmla="*/ 2891043 w 3057486"/>
                <a:gd name="connsiteY58" fmla="*/ 5339712 h 6636357"/>
                <a:gd name="connsiteX59" fmla="*/ 3001879 w 3057486"/>
                <a:gd name="connsiteY59" fmla="*/ 5644512 h 6636357"/>
                <a:gd name="connsiteX60" fmla="*/ 3057297 w 3057486"/>
                <a:gd name="connsiteY60" fmla="*/ 5977021 h 6636357"/>
                <a:gd name="connsiteX61" fmla="*/ 3020352 w 3057486"/>
                <a:gd name="connsiteY61" fmla="*/ 6124803 h 6636357"/>
                <a:gd name="connsiteX62" fmla="*/ 3029011 w 3057486"/>
                <a:gd name="connsiteY62" fmla="*/ 6205621 h 6636357"/>
                <a:gd name="connsiteX63" fmla="*/ 2937225 w 3057486"/>
                <a:gd name="connsiteY63" fmla="*/ 6235640 h 6636357"/>
                <a:gd name="connsiteX64" fmla="*/ 2891043 w 3057486"/>
                <a:gd name="connsiteY64" fmla="*/ 6318767 h 6636357"/>
                <a:gd name="connsiteX65" fmla="*/ 2844861 w 3057486"/>
                <a:gd name="connsiteY65" fmla="*/ 6466549 h 6636357"/>
                <a:gd name="connsiteX66" fmla="*/ 2844861 w 3057486"/>
                <a:gd name="connsiteY66" fmla="*/ 6577385 h 6636357"/>
                <a:gd name="connsiteX67" fmla="*/ 2623188 w 3057486"/>
                <a:gd name="connsiteY67" fmla="*/ 6632803 h 6636357"/>
                <a:gd name="connsiteX68" fmla="*/ 2419988 w 3057486"/>
                <a:gd name="connsiteY68" fmla="*/ 6614330 h 6636357"/>
                <a:gd name="connsiteX69" fmla="*/ 2410752 w 3057486"/>
                <a:gd name="connsiteY69" fmla="*/ 6558912 h 6636357"/>
                <a:gd name="connsiteX70" fmla="*/ 2336861 w 3057486"/>
                <a:gd name="connsiteY70" fmla="*/ 6614330 h 6636357"/>
                <a:gd name="connsiteX71" fmla="*/ 2189079 w 3057486"/>
                <a:gd name="connsiteY71" fmla="*/ 6632803 h 6636357"/>
                <a:gd name="connsiteX72" fmla="*/ 1736497 w 3057486"/>
                <a:gd name="connsiteY72" fmla="*/ 6632803 h 6636357"/>
                <a:gd name="connsiteX73" fmla="*/ 1671843 w 3057486"/>
                <a:gd name="connsiteY73" fmla="*/ 6595858 h 6636357"/>
                <a:gd name="connsiteX74" fmla="*/ 1745734 w 3057486"/>
                <a:gd name="connsiteY74" fmla="*/ 6438840 h 6636357"/>
                <a:gd name="connsiteX75" fmla="*/ 1902752 w 3057486"/>
                <a:gd name="connsiteY75" fmla="*/ 6401894 h 6636357"/>
                <a:gd name="connsiteX76" fmla="*/ 1995115 w 3057486"/>
                <a:gd name="connsiteY76" fmla="*/ 6337240 h 6636357"/>
                <a:gd name="connsiteX77" fmla="*/ 1933347 w 3057486"/>
                <a:gd name="connsiteY77" fmla="*/ 6223517 h 6636357"/>
                <a:gd name="connsiteX0" fmla="*/ 1933347 w 3057486"/>
                <a:gd name="connsiteY0" fmla="*/ 6223517 h 6636357"/>
                <a:gd name="connsiteX1" fmla="*/ 2010413 w 3057486"/>
                <a:gd name="connsiteY1" fmla="*/ 6110949 h 6636357"/>
                <a:gd name="connsiteX2" fmla="*/ 2164256 w 3057486"/>
                <a:gd name="connsiteY2" fmla="*/ 6056108 h 6636357"/>
                <a:gd name="connsiteX3" fmla="*/ 2050534 w 3057486"/>
                <a:gd name="connsiteY3" fmla="*/ 5746112 h 6636357"/>
                <a:gd name="connsiteX4" fmla="*/ 1865806 w 3057486"/>
                <a:gd name="connsiteY4" fmla="*/ 5173458 h 6636357"/>
                <a:gd name="connsiteX5" fmla="*/ 1579479 w 3057486"/>
                <a:gd name="connsiteY5" fmla="*/ 4563858 h 6636357"/>
                <a:gd name="connsiteX6" fmla="*/ 1542534 w 3057486"/>
                <a:gd name="connsiteY6" fmla="*/ 4342185 h 6636357"/>
                <a:gd name="connsiteX7" fmla="*/ 1607188 w 3057486"/>
                <a:gd name="connsiteY7" fmla="*/ 3889603 h 6636357"/>
                <a:gd name="connsiteX8" fmla="*/ 1745734 w 3057486"/>
                <a:gd name="connsiteY8" fmla="*/ 3058330 h 6636357"/>
                <a:gd name="connsiteX9" fmla="*/ 1727261 w 3057486"/>
                <a:gd name="connsiteY9" fmla="*/ 2421021 h 6636357"/>
                <a:gd name="connsiteX10" fmla="*/ 1551770 w 3057486"/>
                <a:gd name="connsiteY10" fmla="*/ 2033094 h 6636357"/>
                <a:gd name="connsiteX11" fmla="*/ 1422461 w 3057486"/>
                <a:gd name="connsiteY11" fmla="*/ 1756003 h 6636357"/>
                <a:gd name="connsiteX12" fmla="*/ 1230590 w 3057486"/>
                <a:gd name="connsiteY12" fmla="*/ 1852263 h 6636357"/>
                <a:gd name="connsiteX13" fmla="*/ 935892 w 3057486"/>
                <a:gd name="connsiteY13" fmla="*/ 2114706 h 6636357"/>
                <a:gd name="connsiteX14" fmla="*/ 572715 w 3057486"/>
                <a:gd name="connsiteY14" fmla="*/ 2356367 h 6636357"/>
                <a:gd name="connsiteX15" fmla="*/ 314097 w 3057486"/>
                <a:gd name="connsiteY15" fmla="*/ 2531858 h 6636357"/>
                <a:gd name="connsiteX16" fmla="*/ 217981 w 3057486"/>
                <a:gd name="connsiteY16" fmla="*/ 2626819 h 6636357"/>
                <a:gd name="connsiteX17" fmla="*/ 135143 w 3057486"/>
                <a:gd name="connsiteY17" fmla="*/ 2614696 h 6636357"/>
                <a:gd name="connsiteX18" fmla="*/ 54036 w 3057486"/>
                <a:gd name="connsiteY18" fmla="*/ 2648755 h 6636357"/>
                <a:gd name="connsiteX19" fmla="*/ 61 w 3057486"/>
                <a:gd name="connsiteY19" fmla="*/ 2642694 h 6636357"/>
                <a:gd name="connsiteX20" fmla="*/ 46243 w 3057486"/>
                <a:gd name="connsiteY20" fmla="*/ 2559567 h 6636357"/>
                <a:gd name="connsiteX21" fmla="*/ 166315 w 3057486"/>
                <a:gd name="connsiteY21" fmla="*/ 2393312 h 6636357"/>
                <a:gd name="connsiteX22" fmla="*/ 314097 w 3057486"/>
                <a:gd name="connsiteY22" fmla="*/ 2310185 h 6636357"/>
                <a:gd name="connsiteX23" fmla="*/ 480352 w 3057486"/>
                <a:gd name="connsiteY23" fmla="*/ 2180876 h 6636357"/>
                <a:gd name="connsiteX24" fmla="*/ 729734 w 3057486"/>
                <a:gd name="connsiteY24" fmla="*/ 1922258 h 6636357"/>
                <a:gd name="connsiteX25" fmla="*/ 1071479 w 3057486"/>
                <a:gd name="connsiteY25" fmla="*/ 1534330 h 6636357"/>
                <a:gd name="connsiteX26" fmla="*/ 1210025 w 3057486"/>
                <a:gd name="connsiteY26" fmla="*/ 1275712 h 6636357"/>
                <a:gd name="connsiteX27" fmla="*/ 1339334 w 3057486"/>
                <a:gd name="connsiteY27" fmla="*/ 1017094 h 6636357"/>
                <a:gd name="connsiteX28" fmla="*/ 1385515 w 3057486"/>
                <a:gd name="connsiteY28" fmla="*/ 943203 h 6636357"/>
                <a:gd name="connsiteX29" fmla="*/ 1311625 w 3057486"/>
                <a:gd name="connsiteY29" fmla="*/ 869312 h 6636357"/>
                <a:gd name="connsiteX30" fmla="*/ 1228497 w 3057486"/>
                <a:gd name="connsiteY30" fmla="*/ 878549 h 6636357"/>
                <a:gd name="connsiteX31" fmla="*/ 1126897 w 3057486"/>
                <a:gd name="connsiteY31" fmla="*/ 684585 h 6636357"/>
                <a:gd name="connsiteX32" fmla="*/ 1095364 w 3057486"/>
                <a:gd name="connsiteY32" fmla="*/ 648866 h 6636357"/>
                <a:gd name="connsiteX33" fmla="*/ 1042544 w 3057486"/>
                <a:gd name="connsiteY33" fmla="*/ 437296 h 6636357"/>
                <a:gd name="connsiteX34" fmla="*/ 1008051 w 3057486"/>
                <a:gd name="connsiteY34" fmla="*/ 253434 h 6636357"/>
                <a:gd name="connsiteX35" fmla="*/ 1040595 w 3057486"/>
                <a:gd name="connsiteY35" fmla="*/ 127372 h 6636357"/>
                <a:gd name="connsiteX36" fmla="*/ 1108425 w 3057486"/>
                <a:gd name="connsiteY36" fmla="*/ 93458 h 6636357"/>
                <a:gd name="connsiteX37" fmla="*/ 1385515 w 3057486"/>
                <a:gd name="connsiteY37" fmla="*/ 1094 h 6636357"/>
                <a:gd name="connsiteX38" fmla="*/ 1616425 w 3057486"/>
                <a:gd name="connsiteY38" fmla="*/ 56512 h 6636357"/>
                <a:gd name="connsiteX39" fmla="*/ 1708788 w 3057486"/>
                <a:gd name="connsiteY39" fmla="*/ 250476 h 6636357"/>
                <a:gd name="connsiteX40" fmla="*/ 1736497 w 3057486"/>
                <a:gd name="connsiteY40" fmla="*/ 472149 h 6636357"/>
                <a:gd name="connsiteX41" fmla="*/ 1865806 w 3057486"/>
                <a:gd name="connsiteY41" fmla="*/ 638403 h 6636357"/>
                <a:gd name="connsiteX42" fmla="*/ 1911988 w 3057486"/>
                <a:gd name="connsiteY42" fmla="*/ 684585 h 6636357"/>
                <a:gd name="connsiteX43" fmla="*/ 2152134 w 3057486"/>
                <a:gd name="connsiteY43" fmla="*/ 740003 h 6636357"/>
                <a:gd name="connsiteX44" fmla="*/ 2318388 w 3057486"/>
                <a:gd name="connsiteY44" fmla="*/ 850840 h 6636357"/>
                <a:gd name="connsiteX45" fmla="*/ 2567770 w 3057486"/>
                <a:gd name="connsiteY45" fmla="*/ 1183349 h 6636357"/>
                <a:gd name="connsiteX46" fmla="*/ 2854097 w 3057486"/>
                <a:gd name="connsiteY46" fmla="*/ 1617458 h 6636357"/>
                <a:gd name="connsiteX47" fmla="*/ 2937225 w 3057486"/>
                <a:gd name="connsiteY47" fmla="*/ 1783712 h 6636357"/>
                <a:gd name="connsiteX48" fmla="*/ 2937225 w 3057486"/>
                <a:gd name="connsiteY48" fmla="*/ 2134694 h 6636357"/>
                <a:gd name="connsiteX49" fmla="*/ 2891043 w 3057486"/>
                <a:gd name="connsiteY49" fmla="*/ 2513385 h 6636357"/>
                <a:gd name="connsiteX50" fmla="*/ 2817152 w 3057486"/>
                <a:gd name="connsiteY50" fmla="*/ 2716585 h 6636357"/>
                <a:gd name="connsiteX51" fmla="*/ 2770970 w 3057486"/>
                <a:gd name="connsiteY51" fmla="*/ 2753530 h 6636357"/>
                <a:gd name="connsiteX52" fmla="*/ 2798679 w 3057486"/>
                <a:gd name="connsiteY52" fmla="*/ 2901312 h 6636357"/>
                <a:gd name="connsiteX53" fmla="*/ 2706315 w 3057486"/>
                <a:gd name="connsiteY53" fmla="*/ 3252294 h 6636357"/>
                <a:gd name="connsiteX54" fmla="*/ 2577006 w 3057486"/>
                <a:gd name="connsiteY54" fmla="*/ 3594040 h 6636357"/>
                <a:gd name="connsiteX55" fmla="*/ 2429225 w 3057486"/>
                <a:gd name="connsiteY55" fmla="*/ 4009676 h 6636357"/>
                <a:gd name="connsiteX56" fmla="*/ 2383043 w 3057486"/>
                <a:gd name="connsiteY56" fmla="*/ 4369894 h 6636357"/>
                <a:gd name="connsiteX57" fmla="*/ 2475406 w 3057486"/>
                <a:gd name="connsiteY57" fmla="*/ 4517676 h 6636357"/>
                <a:gd name="connsiteX58" fmla="*/ 2724788 w 3057486"/>
                <a:gd name="connsiteY58" fmla="*/ 4933312 h 6636357"/>
                <a:gd name="connsiteX59" fmla="*/ 2891043 w 3057486"/>
                <a:gd name="connsiteY59" fmla="*/ 5339712 h 6636357"/>
                <a:gd name="connsiteX60" fmla="*/ 3001879 w 3057486"/>
                <a:gd name="connsiteY60" fmla="*/ 5644512 h 6636357"/>
                <a:gd name="connsiteX61" fmla="*/ 3057297 w 3057486"/>
                <a:gd name="connsiteY61" fmla="*/ 5977021 h 6636357"/>
                <a:gd name="connsiteX62" fmla="*/ 3020352 w 3057486"/>
                <a:gd name="connsiteY62" fmla="*/ 6124803 h 6636357"/>
                <a:gd name="connsiteX63" fmla="*/ 3029011 w 3057486"/>
                <a:gd name="connsiteY63" fmla="*/ 6205621 h 6636357"/>
                <a:gd name="connsiteX64" fmla="*/ 2937225 w 3057486"/>
                <a:gd name="connsiteY64" fmla="*/ 6235640 h 6636357"/>
                <a:gd name="connsiteX65" fmla="*/ 2891043 w 3057486"/>
                <a:gd name="connsiteY65" fmla="*/ 6318767 h 6636357"/>
                <a:gd name="connsiteX66" fmla="*/ 2844861 w 3057486"/>
                <a:gd name="connsiteY66" fmla="*/ 6466549 h 6636357"/>
                <a:gd name="connsiteX67" fmla="*/ 2844861 w 3057486"/>
                <a:gd name="connsiteY67" fmla="*/ 6577385 h 6636357"/>
                <a:gd name="connsiteX68" fmla="*/ 2623188 w 3057486"/>
                <a:gd name="connsiteY68" fmla="*/ 6632803 h 6636357"/>
                <a:gd name="connsiteX69" fmla="*/ 2419988 w 3057486"/>
                <a:gd name="connsiteY69" fmla="*/ 6614330 h 6636357"/>
                <a:gd name="connsiteX70" fmla="*/ 2410752 w 3057486"/>
                <a:gd name="connsiteY70" fmla="*/ 6558912 h 6636357"/>
                <a:gd name="connsiteX71" fmla="*/ 2336861 w 3057486"/>
                <a:gd name="connsiteY71" fmla="*/ 6614330 h 6636357"/>
                <a:gd name="connsiteX72" fmla="*/ 2189079 w 3057486"/>
                <a:gd name="connsiteY72" fmla="*/ 6632803 h 6636357"/>
                <a:gd name="connsiteX73" fmla="*/ 1736497 w 3057486"/>
                <a:gd name="connsiteY73" fmla="*/ 6632803 h 6636357"/>
                <a:gd name="connsiteX74" fmla="*/ 1671843 w 3057486"/>
                <a:gd name="connsiteY74" fmla="*/ 6595858 h 6636357"/>
                <a:gd name="connsiteX75" fmla="*/ 1745734 w 3057486"/>
                <a:gd name="connsiteY75" fmla="*/ 6438840 h 6636357"/>
                <a:gd name="connsiteX76" fmla="*/ 1902752 w 3057486"/>
                <a:gd name="connsiteY76" fmla="*/ 6401894 h 6636357"/>
                <a:gd name="connsiteX77" fmla="*/ 1995115 w 3057486"/>
                <a:gd name="connsiteY77" fmla="*/ 6337240 h 6636357"/>
                <a:gd name="connsiteX78" fmla="*/ 1933347 w 3057486"/>
                <a:gd name="connsiteY78" fmla="*/ 6223517 h 6636357"/>
                <a:gd name="connsiteX0" fmla="*/ 1933347 w 3057486"/>
                <a:gd name="connsiteY0" fmla="*/ 6223105 h 6635945"/>
                <a:gd name="connsiteX1" fmla="*/ 2010413 w 3057486"/>
                <a:gd name="connsiteY1" fmla="*/ 6110537 h 6635945"/>
                <a:gd name="connsiteX2" fmla="*/ 2164256 w 3057486"/>
                <a:gd name="connsiteY2" fmla="*/ 6055696 h 6635945"/>
                <a:gd name="connsiteX3" fmla="*/ 2050534 w 3057486"/>
                <a:gd name="connsiteY3" fmla="*/ 5745700 h 6635945"/>
                <a:gd name="connsiteX4" fmla="*/ 1865806 w 3057486"/>
                <a:gd name="connsiteY4" fmla="*/ 5173046 h 6635945"/>
                <a:gd name="connsiteX5" fmla="*/ 1579479 w 3057486"/>
                <a:gd name="connsiteY5" fmla="*/ 4563446 h 6635945"/>
                <a:gd name="connsiteX6" fmla="*/ 1542534 w 3057486"/>
                <a:gd name="connsiteY6" fmla="*/ 4341773 h 6635945"/>
                <a:gd name="connsiteX7" fmla="*/ 1607188 w 3057486"/>
                <a:gd name="connsiteY7" fmla="*/ 3889191 h 6635945"/>
                <a:gd name="connsiteX8" fmla="*/ 1745734 w 3057486"/>
                <a:gd name="connsiteY8" fmla="*/ 3057918 h 6635945"/>
                <a:gd name="connsiteX9" fmla="*/ 1727261 w 3057486"/>
                <a:gd name="connsiteY9" fmla="*/ 2420609 h 6635945"/>
                <a:gd name="connsiteX10" fmla="*/ 1551770 w 3057486"/>
                <a:gd name="connsiteY10" fmla="*/ 2032682 h 6635945"/>
                <a:gd name="connsiteX11" fmla="*/ 1422461 w 3057486"/>
                <a:gd name="connsiteY11" fmla="*/ 1755591 h 6635945"/>
                <a:gd name="connsiteX12" fmla="*/ 1230590 w 3057486"/>
                <a:gd name="connsiteY12" fmla="*/ 1851851 h 6635945"/>
                <a:gd name="connsiteX13" fmla="*/ 935892 w 3057486"/>
                <a:gd name="connsiteY13" fmla="*/ 2114294 h 6635945"/>
                <a:gd name="connsiteX14" fmla="*/ 572715 w 3057486"/>
                <a:gd name="connsiteY14" fmla="*/ 2355955 h 6635945"/>
                <a:gd name="connsiteX15" fmla="*/ 314097 w 3057486"/>
                <a:gd name="connsiteY15" fmla="*/ 2531446 h 6635945"/>
                <a:gd name="connsiteX16" fmla="*/ 217981 w 3057486"/>
                <a:gd name="connsiteY16" fmla="*/ 2626407 h 6635945"/>
                <a:gd name="connsiteX17" fmla="*/ 135143 w 3057486"/>
                <a:gd name="connsiteY17" fmla="*/ 2614284 h 6635945"/>
                <a:gd name="connsiteX18" fmla="*/ 54036 w 3057486"/>
                <a:gd name="connsiteY18" fmla="*/ 2648343 h 6635945"/>
                <a:gd name="connsiteX19" fmla="*/ 61 w 3057486"/>
                <a:gd name="connsiteY19" fmla="*/ 2642282 h 6635945"/>
                <a:gd name="connsiteX20" fmla="*/ 46243 w 3057486"/>
                <a:gd name="connsiteY20" fmla="*/ 2559155 h 6635945"/>
                <a:gd name="connsiteX21" fmla="*/ 166315 w 3057486"/>
                <a:gd name="connsiteY21" fmla="*/ 2392900 h 6635945"/>
                <a:gd name="connsiteX22" fmla="*/ 314097 w 3057486"/>
                <a:gd name="connsiteY22" fmla="*/ 2309773 h 6635945"/>
                <a:gd name="connsiteX23" fmla="*/ 480352 w 3057486"/>
                <a:gd name="connsiteY23" fmla="*/ 2180464 h 6635945"/>
                <a:gd name="connsiteX24" fmla="*/ 729734 w 3057486"/>
                <a:gd name="connsiteY24" fmla="*/ 1921846 h 6635945"/>
                <a:gd name="connsiteX25" fmla="*/ 1071479 w 3057486"/>
                <a:gd name="connsiteY25" fmla="*/ 1533918 h 6635945"/>
                <a:gd name="connsiteX26" fmla="*/ 1210025 w 3057486"/>
                <a:gd name="connsiteY26" fmla="*/ 1275300 h 6635945"/>
                <a:gd name="connsiteX27" fmla="*/ 1339334 w 3057486"/>
                <a:gd name="connsiteY27" fmla="*/ 1016682 h 6635945"/>
                <a:gd name="connsiteX28" fmla="*/ 1385515 w 3057486"/>
                <a:gd name="connsiteY28" fmla="*/ 942791 h 6635945"/>
                <a:gd name="connsiteX29" fmla="*/ 1311625 w 3057486"/>
                <a:gd name="connsiteY29" fmla="*/ 868900 h 6635945"/>
                <a:gd name="connsiteX30" fmla="*/ 1228497 w 3057486"/>
                <a:gd name="connsiteY30" fmla="*/ 878137 h 6635945"/>
                <a:gd name="connsiteX31" fmla="*/ 1126897 w 3057486"/>
                <a:gd name="connsiteY31" fmla="*/ 684173 h 6635945"/>
                <a:gd name="connsiteX32" fmla="*/ 1095364 w 3057486"/>
                <a:gd name="connsiteY32" fmla="*/ 648454 h 6635945"/>
                <a:gd name="connsiteX33" fmla="*/ 1042544 w 3057486"/>
                <a:gd name="connsiteY33" fmla="*/ 436884 h 6635945"/>
                <a:gd name="connsiteX34" fmla="*/ 1008051 w 3057486"/>
                <a:gd name="connsiteY34" fmla="*/ 253022 h 6635945"/>
                <a:gd name="connsiteX35" fmla="*/ 1040595 w 3057486"/>
                <a:gd name="connsiteY35" fmla="*/ 126960 h 6635945"/>
                <a:gd name="connsiteX36" fmla="*/ 1139381 w 3057486"/>
                <a:gd name="connsiteY36" fmla="*/ 83521 h 6635945"/>
                <a:gd name="connsiteX37" fmla="*/ 1385515 w 3057486"/>
                <a:gd name="connsiteY37" fmla="*/ 682 h 6635945"/>
                <a:gd name="connsiteX38" fmla="*/ 1616425 w 3057486"/>
                <a:gd name="connsiteY38" fmla="*/ 56100 h 6635945"/>
                <a:gd name="connsiteX39" fmla="*/ 1708788 w 3057486"/>
                <a:gd name="connsiteY39" fmla="*/ 250064 h 6635945"/>
                <a:gd name="connsiteX40" fmla="*/ 1736497 w 3057486"/>
                <a:gd name="connsiteY40" fmla="*/ 471737 h 6635945"/>
                <a:gd name="connsiteX41" fmla="*/ 1865806 w 3057486"/>
                <a:gd name="connsiteY41" fmla="*/ 637991 h 6635945"/>
                <a:gd name="connsiteX42" fmla="*/ 1911988 w 3057486"/>
                <a:gd name="connsiteY42" fmla="*/ 684173 h 6635945"/>
                <a:gd name="connsiteX43" fmla="*/ 2152134 w 3057486"/>
                <a:gd name="connsiteY43" fmla="*/ 739591 h 6635945"/>
                <a:gd name="connsiteX44" fmla="*/ 2318388 w 3057486"/>
                <a:gd name="connsiteY44" fmla="*/ 850428 h 6635945"/>
                <a:gd name="connsiteX45" fmla="*/ 2567770 w 3057486"/>
                <a:gd name="connsiteY45" fmla="*/ 1182937 h 6635945"/>
                <a:gd name="connsiteX46" fmla="*/ 2854097 w 3057486"/>
                <a:gd name="connsiteY46" fmla="*/ 1617046 h 6635945"/>
                <a:gd name="connsiteX47" fmla="*/ 2937225 w 3057486"/>
                <a:gd name="connsiteY47" fmla="*/ 1783300 h 6635945"/>
                <a:gd name="connsiteX48" fmla="*/ 2937225 w 3057486"/>
                <a:gd name="connsiteY48" fmla="*/ 2134282 h 6635945"/>
                <a:gd name="connsiteX49" fmla="*/ 2891043 w 3057486"/>
                <a:gd name="connsiteY49" fmla="*/ 2512973 h 6635945"/>
                <a:gd name="connsiteX50" fmla="*/ 2817152 w 3057486"/>
                <a:gd name="connsiteY50" fmla="*/ 2716173 h 6635945"/>
                <a:gd name="connsiteX51" fmla="*/ 2770970 w 3057486"/>
                <a:gd name="connsiteY51" fmla="*/ 2753118 h 6635945"/>
                <a:gd name="connsiteX52" fmla="*/ 2798679 w 3057486"/>
                <a:gd name="connsiteY52" fmla="*/ 2900900 h 6635945"/>
                <a:gd name="connsiteX53" fmla="*/ 2706315 w 3057486"/>
                <a:gd name="connsiteY53" fmla="*/ 3251882 h 6635945"/>
                <a:gd name="connsiteX54" fmla="*/ 2577006 w 3057486"/>
                <a:gd name="connsiteY54" fmla="*/ 3593628 h 6635945"/>
                <a:gd name="connsiteX55" fmla="*/ 2429225 w 3057486"/>
                <a:gd name="connsiteY55" fmla="*/ 4009264 h 6635945"/>
                <a:gd name="connsiteX56" fmla="*/ 2383043 w 3057486"/>
                <a:gd name="connsiteY56" fmla="*/ 4369482 h 6635945"/>
                <a:gd name="connsiteX57" fmla="*/ 2475406 w 3057486"/>
                <a:gd name="connsiteY57" fmla="*/ 4517264 h 6635945"/>
                <a:gd name="connsiteX58" fmla="*/ 2724788 w 3057486"/>
                <a:gd name="connsiteY58" fmla="*/ 4932900 h 6635945"/>
                <a:gd name="connsiteX59" fmla="*/ 2891043 w 3057486"/>
                <a:gd name="connsiteY59" fmla="*/ 5339300 h 6635945"/>
                <a:gd name="connsiteX60" fmla="*/ 3001879 w 3057486"/>
                <a:gd name="connsiteY60" fmla="*/ 5644100 h 6635945"/>
                <a:gd name="connsiteX61" fmla="*/ 3057297 w 3057486"/>
                <a:gd name="connsiteY61" fmla="*/ 5976609 h 6635945"/>
                <a:gd name="connsiteX62" fmla="*/ 3020352 w 3057486"/>
                <a:gd name="connsiteY62" fmla="*/ 6124391 h 6635945"/>
                <a:gd name="connsiteX63" fmla="*/ 3029011 w 3057486"/>
                <a:gd name="connsiteY63" fmla="*/ 6205209 h 6635945"/>
                <a:gd name="connsiteX64" fmla="*/ 2937225 w 3057486"/>
                <a:gd name="connsiteY64" fmla="*/ 6235228 h 6635945"/>
                <a:gd name="connsiteX65" fmla="*/ 2891043 w 3057486"/>
                <a:gd name="connsiteY65" fmla="*/ 6318355 h 6635945"/>
                <a:gd name="connsiteX66" fmla="*/ 2844861 w 3057486"/>
                <a:gd name="connsiteY66" fmla="*/ 6466137 h 6635945"/>
                <a:gd name="connsiteX67" fmla="*/ 2844861 w 3057486"/>
                <a:gd name="connsiteY67" fmla="*/ 6576973 h 6635945"/>
                <a:gd name="connsiteX68" fmla="*/ 2623188 w 3057486"/>
                <a:gd name="connsiteY68" fmla="*/ 6632391 h 6635945"/>
                <a:gd name="connsiteX69" fmla="*/ 2419988 w 3057486"/>
                <a:gd name="connsiteY69" fmla="*/ 6613918 h 6635945"/>
                <a:gd name="connsiteX70" fmla="*/ 2410752 w 3057486"/>
                <a:gd name="connsiteY70" fmla="*/ 6558500 h 6635945"/>
                <a:gd name="connsiteX71" fmla="*/ 2336861 w 3057486"/>
                <a:gd name="connsiteY71" fmla="*/ 6613918 h 6635945"/>
                <a:gd name="connsiteX72" fmla="*/ 2189079 w 3057486"/>
                <a:gd name="connsiteY72" fmla="*/ 6632391 h 6635945"/>
                <a:gd name="connsiteX73" fmla="*/ 1736497 w 3057486"/>
                <a:gd name="connsiteY73" fmla="*/ 6632391 h 6635945"/>
                <a:gd name="connsiteX74" fmla="*/ 1671843 w 3057486"/>
                <a:gd name="connsiteY74" fmla="*/ 6595446 h 6635945"/>
                <a:gd name="connsiteX75" fmla="*/ 1745734 w 3057486"/>
                <a:gd name="connsiteY75" fmla="*/ 6438428 h 6635945"/>
                <a:gd name="connsiteX76" fmla="*/ 1902752 w 3057486"/>
                <a:gd name="connsiteY76" fmla="*/ 6401482 h 6635945"/>
                <a:gd name="connsiteX77" fmla="*/ 1995115 w 3057486"/>
                <a:gd name="connsiteY77" fmla="*/ 6336828 h 6635945"/>
                <a:gd name="connsiteX78" fmla="*/ 1933347 w 3057486"/>
                <a:gd name="connsiteY78" fmla="*/ 6223105 h 6635945"/>
                <a:gd name="connsiteX0" fmla="*/ 1933347 w 3057486"/>
                <a:gd name="connsiteY0" fmla="*/ 6223105 h 6635945"/>
                <a:gd name="connsiteX1" fmla="*/ 2010413 w 3057486"/>
                <a:gd name="connsiteY1" fmla="*/ 6110537 h 6635945"/>
                <a:gd name="connsiteX2" fmla="*/ 2164256 w 3057486"/>
                <a:gd name="connsiteY2" fmla="*/ 6055696 h 6635945"/>
                <a:gd name="connsiteX3" fmla="*/ 2050534 w 3057486"/>
                <a:gd name="connsiteY3" fmla="*/ 5745700 h 6635945"/>
                <a:gd name="connsiteX4" fmla="*/ 1865806 w 3057486"/>
                <a:gd name="connsiteY4" fmla="*/ 5173046 h 6635945"/>
                <a:gd name="connsiteX5" fmla="*/ 1579479 w 3057486"/>
                <a:gd name="connsiteY5" fmla="*/ 4563446 h 6635945"/>
                <a:gd name="connsiteX6" fmla="*/ 1542534 w 3057486"/>
                <a:gd name="connsiteY6" fmla="*/ 4341773 h 6635945"/>
                <a:gd name="connsiteX7" fmla="*/ 1607188 w 3057486"/>
                <a:gd name="connsiteY7" fmla="*/ 3889191 h 6635945"/>
                <a:gd name="connsiteX8" fmla="*/ 1745734 w 3057486"/>
                <a:gd name="connsiteY8" fmla="*/ 3057918 h 6635945"/>
                <a:gd name="connsiteX9" fmla="*/ 1727261 w 3057486"/>
                <a:gd name="connsiteY9" fmla="*/ 2420609 h 6635945"/>
                <a:gd name="connsiteX10" fmla="*/ 1551770 w 3057486"/>
                <a:gd name="connsiteY10" fmla="*/ 2032682 h 6635945"/>
                <a:gd name="connsiteX11" fmla="*/ 1422461 w 3057486"/>
                <a:gd name="connsiteY11" fmla="*/ 1755591 h 6635945"/>
                <a:gd name="connsiteX12" fmla="*/ 1230590 w 3057486"/>
                <a:gd name="connsiteY12" fmla="*/ 1851851 h 6635945"/>
                <a:gd name="connsiteX13" fmla="*/ 935892 w 3057486"/>
                <a:gd name="connsiteY13" fmla="*/ 2114294 h 6635945"/>
                <a:gd name="connsiteX14" fmla="*/ 572715 w 3057486"/>
                <a:gd name="connsiteY14" fmla="*/ 2355955 h 6635945"/>
                <a:gd name="connsiteX15" fmla="*/ 314097 w 3057486"/>
                <a:gd name="connsiteY15" fmla="*/ 2531446 h 6635945"/>
                <a:gd name="connsiteX16" fmla="*/ 217981 w 3057486"/>
                <a:gd name="connsiteY16" fmla="*/ 2626407 h 6635945"/>
                <a:gd name="connsiteX17" fmla="*/ 135143 w 3057486"/>
                <a:gd name="connsiteY17" fmla="*/ 2614284 h 6635945"/>
                <a:gd name="connsiteX18" fmla="*/ 54036 w 3057486"/>
                <a:gd name="connsiteY18" fmla="*/ 2648343 h 6635945"/>
                <a:gd name="connsiteX19" fmla="*/ 61 w 3057486"/>
                <a:gd name="connsiteY19" fmla="*/ 2642282 h 6635945"/>
                <a:gd name="connsiteX20" fmla="*/ 46243 w 3057486"/>
                <a:gd name="connsiteY20" fmla="*/ 2559155 h 6635945"/>
                <a:gd name="connsiteX21" fmla="*/ 166315 w 3057486"/>
                <a:gd name="connsiteY21" fmla="*/ 2392900 h 6635945"/>
                <a:gd name="connsiteX22" fmla="*/ 314097 w 3057486"/>
                <a:gd name="connsiteY22" fmla="*/ 2309773 h 6635945"/>
                <a:gd name="connsiteX23" fmla="*/ 480352 w 3057486"/>
                <a:gd name="connsiteY23" fmla="*/ 2180464 h 6635945"/>
                <a:gd name="connsiteX24" fmla="*/ 729734 w 3057486"/>
                <a:gd name="connsiteY24" fmla="*/ 1921846 h 6635945"/>
                <a:gd name="connsiteX25" fmla="*/ 1071479 w 3057486"/>
                <a:gd name="connsiteY25" fmla="*/ 1533918 h 6635945"/>
                <a:gd name="connsiteX26" fmla="*/ 1210025 w 3057486"/>
                <a:gd name="connsiteY26" fmla="*/ 1275300 h 6635945"/>
                <a:gd name="connsiteX27" fmla="*/ 1339334 w 3057486"/>
                <a:gd name="connsiteY27" fmla="*/ 1016682 h 6635945"/>
                <a:gd name="connsiteX28" fmla="*/ 1385515 w 3057486"/>
                <a:gd name="connsiteY28" fmla="*/ 942791 h 6635945"/>
                <a:gd name="connsiteX29" fmla="*/ 1311625 w 3057486"/>
                <a:gd name="connsiteY29" fmla="*/ 868900 h 6635945"/>
                <a:gd name="connsiteX30" fmla="*/ 1228497 w 3057486"/>
                <a:gd name="connsiteY30" fmla="*/ 878137 h 6635945"/>
                <a:gd name="connsiteX31" fmla="*/ 1126897 w 3057486"/>
                <a:gd name="connsiteY31" fmla="*/ 684173 h 6635945"/>
                <a:gd name="connsiteX32" fmla="*/ 1095364 w 3057486"/>
                <a:gd name="connsiteY32" fmla="*/ 648454 h 6635945"/>
                <a:gd name="connsiteX33" fmla="*/ 1042544 w 3057486"/>
                <a:gd name="connsiteY33" fmla="*/ 436884 h 6635945"/>
                <a:gd name="connsiteX34" fmla="*/ 1008051 w 3057486"/>
                <a:gd name="connsiteY34" fmla="*/ 253022 h 6635945"/>
                <a:gd name="connsiteX35" fmla="*/ 1040595 w 3057486"/>
                <a:gd name="connsiteY35" fmla="*/ 126960 h 6635945"/>
                <a:gd name="connsiteX36" fmla="*/ 1148906 w 3057486"/>
                <a:gd name="connsiteY36" fmla="*/ 83521 h 6635945"/>
                <a:gd name="connsiteX37" fmla="*/ 1385515 w 3057486"/>
                <a:gd name="connsiteY37" fmla="*/ 682 h 6635945"/>
                <a:gd name="connsiteX38" fmla="*/ 1616425 w 3057486"/>
                <a:gd name="connsiteY38" fmla="*/ 56100 h 6635945"/>
                <a:gd name="connsiteX39" fmla="*/ 1708788 w 3057486"/>
                <a:gd name="connsiteY39" fmla="*/ 250064 h 6635945"/>
                <a:gd name="connsiteX40" fmla="*/ 1736497 w 3057486"/>
                <a:gd name="connsiteY40" fmla="*/ 471737 h 6635945"/>
                <a:gd name="connsiteX41" fmla="*/ 1865806 w 3057486"/>
                <a:gd name="connsiteY41" fmla="*/ 637991 h 6635945"/>
                <a:gd name="connsiteX42" fmla="*/ 1911988 w 3057486"/>
                <a:gd name="connsiteY42" fmla="*/ 684173 h 6635945"/>
                <a:gd name="connsiteX43" fmla="*/ 2152134 w 3057486"/>
                <a:gd name="connsiteY43" fmla="*/ 739591 h 6635945"/>
                <a:gd name="connsiteX44" fmla="*/ 2318388 w 3057486"/>
                <a:gd name="connsiteY44" fmla="*/ 850428 h 6635945"/>
                <a:gd name="connsiteX45" fmla="*/ 2567770 w 3057486"/>
                <a:gd name="connsiteY45" fmla="*/ 1182937 h 6635945"/>
                <a:gd name="connsiteX46" fmla="*/ 2854097 w 3057486"/>
                <a:gd name="connsiteY46" fmla="*/ 1617046 h 6635945"/>
                <a:gd name="connsiteX47" fmla="*/ 2937225 w 3057486"/>
                <a:gd name="connsiteY47" fmla="*/ 1783300 h 6635945"/>
                <a:gd name="connsiteX48" fmla="*/ 2937225 w 3057486"/>
                <a:gd name="connsiteY48" fmla="*/ 2134282 h 6635945"/>
                <a:gd name="connsiteX49" fmla="*/ 2891043 w 3057486"/>
                <a:gd name="connsiteY49" fmla="*/ 2512973 h 6635945"/>
                <a:gd name="connsiteX50" fmla="*/ 2817152 w 3057486"/>
                <a:gd name="connsiteY50" fmla="*/ 2716173 h 6635945"/>
                <a:gd name="connsiteX51" fmla="*/ 2770970 w 3057486"/>
                <a:gd name="connsiteY51" fmla="*/ 2753118 h 6635945"/>
                <a:gd name="connsiteX52" fmla="*/ 2798679 w 3057486"/>
                <a:gd name="connsiteY52" fmla="*/ 2900900 h 6635945"/>
                <a:gd name="connsiteX53" fmla="*/ 2706315 w 3057486"/>
                <a:gd name="connsiteY53" fmla="*/ 3251882 h 6635945"/>
                <a:gd name="connsiteX54" fmla="*/ 2577006 w 3057486"/>
                <a:gd name="connsiteY54" fmla="*/ 3593628 h 6635945"/>
                <a:gd name="connsiteX55" fmla="*/ 2429225 w 3057486"/>
                <a:gd name="connsiteY55" fmla="*/ 4009264 h 6635945"/>
                <a:gd name="connsiteX56" fmla="*/ 2383043 w 3057486"/>
                <a:gd name="connsiteY56" fmla="*/ 4369482 h 6635945"/>
                <a:gd name="connsiteX57" fmla="*/ 2475406 w 3057486"/>
                <a:gd name="connsiteY57" fmla="*/ 4517264 h 6635945"/>
                <a:gd name="connsiteX58" fmla="*/ 2724788 w 3057486"/>
                <a:gd name="connsiteY58" fmla="*/ 4932900 h 6635945"/>
                <a:gd name="connsiteX59" fmla="*/ 2891043 w 3057486"/>
                <a:gd name="connsiteY59" fmla="*/ 5339300 h 6635945"/>
                <a:gd name="connsiteX60" fmla="*/ 3001879 w 3057486"/>
                <a:gd name="connsiteY60" fmla="*/ 5644100 h 6635945"/>
                <a:gd name="connsiteX61" fmla="*/ 3057297 w 3057486"/>
                <a:gd name="connsiteY61" fmla="*/ 5976609 h 6635945"/>
                <a:gd name="connsiteX62" fmla="*/ 3020352 w 3057486"/>
                <a:gd name="connsiteY62" fmla="*/ 6124391 h 6635945"/>
                <a:gd name="connsiteX63" fmla="*/ 3029011 w 3057486"/>
                <a:gd name="connsiteY63" fmla="*/ 6205209 h 6635945"/>
                <a:gd name="connsiteX64" fmla="*/ 2937225 w 3057486"/>
                <a:gd name="connsiteY64" fmla="*/ 6235228 h 6635945"/>
                <a:gd name="connsiteX65" fmla="*/ 2891043 w 3057486"/>
                <a:gd name="connsiteY65" fmla="*/ 6318355 h 6635945"/>
                <a:gd name="connsiteX66" fmla="*/ 2844861 w 3057486"/>
                <a:gd name="connsiteY66" fmla="*/ 6466137 h 6635945"/>
                <a:gd name="connsiteX67" fmla="*/ 2844861 w 3057486"/>
                <a:gd name="connsiteY67" fmla="*/ 6576973 h 6635945"/>
                <a:gd name="connsiteX68" fmla="*/ 2623188 w 3057486"/>
                <a:gd name="connsiteY68" fmla="*/ 6632391 h 6635945"/>
                <a:gd name="connsiteX69" fmla="*/ 2419988 w 3057486"/>
                <a:gd name="connsiteY69" fmla="*/ 6613918 h 6635945"/>
                <a:gd name="connsiteX70" fmla="*/ 2410752 w 3057486"/>
                <a:gd name="connsiteY70" fmla="*/ 6558500 h 6635945"/>
                <a:gd name="connsiteX71" fmla="*/ 2336861 w 3057486"/>
                <a:gd name="connsiteY71" fmla="*/ 6613918 h 6635945"/>
                <a:gd name="connsiteX72" fmla="*/ 2189079 w 3057486"/>
                <a:gd name="connsiteY72" fmla="*/ 6632391 h 6635945"/>
                <a:gd name="connsiteX73" fmla="*/ 1736497 w 3057486"/>
                <a:gd name="connsiteY73" fmla="*/ 6632391 h 6635945"/>
                <a:gd name="connsiteX74" fmla="*/ 1671843 w 3057486"/>
                <a:gd name="connsiteY74" fmla="*/ 6595446 h 6635945"/>
                <a:gd name="connsiteX75" fmla="*/ 1745734 w 3057486"/>
                <a:gd name="connsiteY75" fmla="*/ 6438428 h 6635945"/>
                <a:gd name="connsiteX76" fmla="*/ 1902752 w 3057486"/>
                <a:gd name="connsiteY76" fmla="*/ 6401482 h 6635945"/>
                <a:gd name="connsiteX77" fmla="*/ 1995115 w 3057486"/>
                <a:gd name="connsiteY77" fmla="*/ 6336828 h 6635945"/>
                <a:gd name="connsiteX78" fmla="*/ 1933347 w 3057486"/>
                <a:gd name="connsiteY78" fmla="*/ 6223105 h 6635945"/>
                <a:gd name="connsiteX0" fmla="*/ 1933347 w 3057486"/>
                <a:gd name="connsiteY0" fmla="*/ 6230113 h 6642953"/>
                <a:gd name="connsiteX1" fmla="*/ 2010413 w 3057486"/>
                <a:gd name="connsiteY1" fmla="*/ 6117545 h 6642953"/>
                <a:gd name="connsiteX2" fmla="*/ 2164256 w 3057486"/>
                <a:gd name="connsiteY2" fmla="*/ 6062704 h 6642953"/>
                <a:gd name="connsiteX3" fmla="*/ 2050534 w 3057486"/>
                <a:gd name="connsiteY3" fmla="*/ 5752708 h 6642953"/>
                <a:gd name="connsiteX4" fmla="*/ 1865806 w 3057486"/>
                <a:gd name="connsiteY4" fmla="*/ 5180054 h 6642953"/>
                <a:gd name="connsiteX5" fmla="*/ 1579479 w 3057486"/>
                <a:gd name="connsiteY5" fmla="*/ 4570454 h 6642953"/>
                <a:gd name="connsiteX6" fmla="*/ 1542534 w 3057486"/>
                <a:gd name="connsiteY6" fmla="*/ 4348781 h 6642953"/>
                <a:gd name="connsiteX7" fmla="*/ 1607188 w 3057486"/>
                <a:gd name="connsiteY7" fmla="*/ 3896199 h 6642953"/>
                <a:gd name="connsiteX8" fmla="*/ 1745734 w 3057486"/>
                <a:gd name="connsiteY8" fmla="*/ 3064926 h 6642953"/>
                <a:gd name="connsiteX9" fmla="*/ 1727261 w 3057486"/>
                <a:gd name="connsiteY9" fmla="*/ 2427617 h 6642953"/>
                <a:gd name="connsiteX10" fmla="*/ 1551770 w 3057486"/>
                <a:gd name="connsiteY10" fmla="*/ 2039690 h 6642953"/>
                <a:gd name="connsiteX11" fmla="*/ 1422461 w 3057486"/>
                <a:gd name="connsiteY11" fmla="*/ 1762599 h 6642953"/>
                <a:gd name="connsiteX12" fmla="*/ 1230590 w 3057486"/>
                <a:gd name="connsiteY12" fmla="*/ 1858859 h 6642953"/>
                <a:gd name="connsiteX13" fmla="*/ 935892 w 3057486"/>
                <a:gd name="connsiteY13" fmla="*/ 2121302 h 6642953"/>
                <a:gd name="connsiteX14" fmla="*/ 572715 w 3057486"/>
                <a:gd name="connsiteY14" fmla="*/ 2362963 h 6642953"/>
                <a:gd name="connsiteX15" fmla="*/ 314097 w 3057486"/>
                <a:gd name="connsiteY15" fmla="*/ 2538454 h 6642953"/>
                <a:gd name="connsiteX16" fmla="*/ 217981 w 3057486"/>
                <a:gd name="connsiteY16" fmla="*/ 2633415 h 6642953"/>
                <a:gd name="connsiteX17" fmla="*/ 135143 w 3057486"/>
                <a:gd name="connsiteY17" fmla="*/ 2621292 h 6642953"/>
                <a:gd name="connsiteX18" fmla="*/ 54036 w 3057486"/>
                <a:gd name="connsiteY18" fmla="*/ 2655351 h 6642953"/>
                <a:gd name="connsiteX19" fmla="*/ 61 w 3057486"/>
                <a:gd name="connsiteY19" fmla="*/ 2649290 h 6642953"/>
                <a:gd name="connsiteX20" fmla="*/ 46243 w 3057486"/>
                <a:gd name="connsiteY20" fmla="*/ 2566163 h 6642953"/>
                <a:gd name="connsiteX21" fmla="*/ 166315 w 3057486"/>
                <a:gd name="connsiteY21" fmla="*/ 2399908 h 6642953"/>
                <a:gd name="connsiteX22" fmla="*/ 314097 w 3057486"/>
                <a:gd name="connsiteY22" fmla="*/ 2316781 h 6642953"/>
                <a:gd name="connsiteX23" fmla="*/ 480352 w 3057486"/>
                <a:gd name="connsiteY23" fmla="*/ 2187472 h 6642953"/>
                <a:gd name="connsiteX24" fmla="*/ 729734 w 3057486"/>
                <a:gd name="connsiteY24" fmla="*/ 1928854 h 6642953"/>
                <a:gd name="connsiteX25" fmla="*/ 1071479 w 3057486"/>
                <a:gd name="connsiteY25" fmla="*/ 1540926 h 6642953"/>
                <a:gd name="connsiteX26" fmla="*/ 1210025 w 3057486"/>
                <a:gd name="connsiteY26" fmla="*/ 1282308 h 6642953"/>
                <a:gd name="connsiteX27" fmla="*/ 1339334 w 3057486"/>
                <a:gd name="connsiteY27" fmla="*/ 1023690 h 6642953"/>
                <a:gd name="connsiteX28" fmla="*/ 1385515 w 3057486"/>
                <a:gd name="connsiteY28" fmla="*/ 949799 h 6642953"/>
                <a:gd name="connsiteX29" fmla="*/ 1311625 w 3057486"/>
                <a:gd name="connsiteY29" fmla="*/ 875908 h 6642953"/>
                <a:gd name="connsiteX30" fmla="*/ 1228497 w 3057486"/>
                <a:gd name="connsiteY30" fmla="*/ 885145 h 6642953"/>
                <a:gd name="connsiteX31" fmla="*/ 1126897 w 3057486"/>
                <a:gd name="connsiteY31" fmla="*/ 691181 h 6642953"/>
                <a:gd name="connsiteX32" fmla="*/ 1095364 w 3057486"/>
                <a:gd name="connsiteY32" fmla="*/ 655462 h 6642953"/>
                <a:gd name="connsiteX33" fmla="*/ 1042544 w 3057486"/>
                <a:gd name="connsiteY33" fmla="*/ 443892 h 6642953"/>
                <a:gd name="connsiteX34" fmla="*/ 1008051 w 3057486"/>
                <a:gd name="connsiteY34" fmla="*/ 260030 h 6642953"/>
                <a:gd name="connsiteX35" fmla="*/ 1040595 w 3057486"/>
                <a:gd name="connsiteY35" fmla="*/ 133968 h 6642953"/>
                <a:gd name="connsiteX36" fmla="*/ 1148906 w 3057486"/>
                <a:gd name="connsiteY36" fmla="*/ 90529 h 6642953"/>
                <a:gd name="connsiteX37" fmla="*/ 1409327 w 3057486"/>
                <a:gd name="connsiteY37" fmla="*/ 546 h 6642953"/>
                <a:gd name="connsiteX38" fmla="*/ 1616425 w 3057486"/>
                <a:gd name="connsiteY38" fmla="*/ 63108 h 6642953"/>
                <a:gd name="connsiteX39" fmla="*/ 1708788 w 3057486"/>
                <a:gd name="connsiteY39" fmla="*/ 257072 h 6642953"/>
                <a:gd name="connsiteX40" fmla="*/ 1736497 w 3057486"/>
                <a:gd name="connsiteY40" fmla="*/ 478745 h 6642953"/>
                <a:gd name="connsiteX41" fmla="*/ 1865806 w 3057486"/>
                <a:gd name="connsiteY41" fmla="*/ 644999 h 6642953"/>
                <a:gd name="connsiteX42" fmla="*/ 1911988 w 3057486"/>
                <a:gd name="connsiteY42" fmla="*/ 691181 h 6642953"/>
                <a:gd name="connsiteX43" fmla="*/ 2152134 w 3057486"/>
                <a:gd name="connsiteY43" fmla="*/ 746599 h 6642953"/>
                <a:gd name="connsiteX44" fmla="*/ 2318388 w 3057486"/>
                <a:gd name="connsiteY44" fmla="*/ 857436 h 6642953"/>
                <a:gd name="connsiteX45" fmla="*/ 2567770 w 3057486"/>
                <a:gd name="connsiteY45" fmla="*/ 1189945 h 6642953"/>
                <a:gd name="connsiteX46" fmla="*/ 2854097 w 3057486"/>
                <a:gd name="connsiteY46" fmla="*/ 1624054 h 6642953"/>
                <a:gd name="connsiteX47" fmla="*/ 2937225 w 3057486"/>
                <a:gd name="connsiteY47" fmla="*/ 1790308 h 6642953"/>
                <a:gd name="connsiteX48" fmla="*/ 2937225 w 3057486"/>
                <a:gd name="connsiteY48" fmla="*/ 2141290 h 6642953"/>
                <a:gd name="connsiteX49" fmla="*/ 2891043 w 3057486"/>
                <a:gd name="connsiteY49" fmla="*/ 2519981 h 6642953"/>
                <a:gd name="connsiteX50" fmla="*/ 2817152 w 3057486"/>
                <a:gd name="connsiteY50" fmla="*/ 2723181 h 6642953"/>
                <a:gd name="connsiteX51" fmla="*/ 2770970 w 3057486"/>
                <a:gd name="connsiteY51" fmla="*/ 2760126 h 6642953"/>
                <a:gd name="connsiteX52" fmla="*/ 2798679 w 3057486"/>
                <a:gd name="connsiteY52" fmla="*/ 2907908 h 6642953"/>
                <a:gd name="connsiteX53" fmla="*/ 2706315 w 3057486"/>
                <a:gd name="connsiteY53" fmla="*/ 3258890 h 6642953"/>
                <a:gd name="connsiteX54" fmla="*/ 2577006 w 3057486"/>
                <a:gd name="connsiteY54" fmla="*/ 3600636 h 6642953"/>
                <a:gd name="connsiteX55" fmla="*/ 2429225 w 3057486"/>
                <a:gd name="connsiteY55" fmla="*/ 4016272 h 6642953"/>
                <a:gd name="connsiteX56" fmla="*/ 2383043 w 3057486"/>
                <a:gd name="connsiteY56" fmla="*/ 4376490 h 6642953"/>
                <a:gd name="connsiteX57" fmla="*/ 2475406 w 3057486"/>
                <a:gd name="connsiteY57" fmla="*/ 4524272 h 6642953"/>
                <a:gd name="connsiteX58" fmla="*/ 2724788 w 3057486"/>
                <a:gd name="connsiteY58" fmla="*/ 4939908 h 6642953"/>
                <a:gd name="connsiteX59" fmla="*/ 2891043 w 3057486"/>
                <a:gd name="connsiteY59" fmla="*/ 5346308 h 6642953"/>
                <a:gd name="connsiteX60" fmla="*/ 3001879 w 3057486"/>
                <a:gd name="connsiteY60" fmla="*/ 5651108 h 6642953"/>
                <a:gd name="connsiteX61" fmla="*/ 3057297 w 3057486"/>
                <a:gd name="connsiteY61" fmla="*/ 5983617 h 6642953"/>
                <a:gd name="connsiteX62" fmla="*/ 3020352 w 3057486"/>
                <a:gd name="connsiteY62" fmla="*/ 6131399 h 6642953"/>
                <a:gd name="connsiteX63" fmla="*/ 3029011 w 3057486"/>
                <a:gd name="connsiteY63" fmla="*/ 6212217 h 6642953"/>
                <a:gd name="connsiteX64" fmla="*/ 2937225 w 3057486"/>
                <a:gd name="connsiteY64" fmla="*/ 6242236 h 6642953"/>
                <a:gd name="connsiteX65" fmla="*/ 2891043 w 3057486"/>
                <a:gd name="connsiteY65" fmla="*/ 6325363 h 6642953"/>
                <a:gd name="connsiteX66" fmla="*/ 2844861 w 3057486"/>
                <a:gd name="connsiteY66" fmla="*/ 6473145 h 6642953"/>
                <a:gd name="connsiteX67" fmla="*/ 2844861 w 3057486"/>
                <a:gd name="connsiteY67" fmla="*/ 6583981 h 6642953"/>
                <a:gd name="connsiteX68" fmla="*/ 2623188 w 3057486"/>
                <a:gd name="connsiteY68" fmla="*/ 6639399 h 6642953"/>
                <a:gd name="connsiteX69" fmla="*/ 2419988 w 3057486"/>
                <a:gd name="connsiteY69" fmla="*/ 6620926 h 6642953"/>
                <a:gd name="connsiteX70" fmla="*/ 2410752 w 3057486"/>
                <a:gd name="connsiteY70" fmla="*/ 6565508 h 6642953"/>
                <a:gd name="connsiteX71" fmla="*/ 2336861 w 3057486"/>
                <a:gd name="connsiteY71" fmla="*/ 6620926 h 6642953"/>
                <a:gd name="connsiteX72" fmla="*/ 2189079 w 3057486"/>
                <a:gd name="connsiteY72" fmla="*/ 6639399 h 6642953"/>
                <a:gd name="connsiteX73" fmla="*/ 1736497 w 3057486"/>
                <a:gd name="connsiteY73" fmla="*/ 6639399 h 6642953"/>
                <a:gd name="connsiteX74" fmla="*/ 1671843 w 3057486"/>
                <a:gd name="connsiteY74" fmla="*/ 6602454 h 6642953"/>
                <a:gd name="connsiteX75" fmla="*/ 1745734 w 3057486"/>
                <a:gd name="connsiteY75" fmla="*/ 6445436 h 6642953"/>
                <a:gd name="connsiteX76" fmla="*/ 1902752 w 3057486"/>
                <a:gd name="connsiteY76" fmla="*/ 6408490 h 6642953"/>
                <a:gd name="connsiteX77" fmla="*/ 1995115 w 3057486"/>
                <a:gd name="connsiteY77" fmla="*/ 6343836 h 6642953"/>
                <a:gd name="connsiteX78" fmla="*/ 1933347 w 3057486"/>
                <a:gd name="connsiteY78" fmla="*/ 6230113 h 6642953"/>
                <a:gd name="connsiteX0" fmla="*/ 1933347 w 3057486"/>
                <a:gd name="connsiteY0" fmla="*/ 6230113 h 6642953"/>
                <a:gd name="connsiteX1" fmla="*/ 2010413 w 3057486"/>
                <a:gd name="connsiteY1" fmla="*/ 6117545 h 6642953"/>
                <a:gd name="connsiteX2" fmla="*/ 2164256 w 3057486"/>
                <a:gd name="connsiteY2" fmla="*/ 6062704 h 6642953"/>
                <a:gd name="connsiteX3" fmla="*/ 2050534 w 3057486"/>
                <a:gd name="connsiteY3" fmla="*/ 5752708 h 6642953"/>
                <a:gd name="connsiteX4" fmla="*/ 1865806 w 3057486"/>
                <a:gd name="connsiteY4" fmla="*/ 5180054 h 6642953"/>
                <a:gd name="connsiteX5" fmla="*/ 1579479 w 3057486"/>
                <a:gd name="connsiteY5" fmla="*/ 4570454 h 6642953"/>
                <a:gd name="connsiteX6" fmla="*/ 1542534 w 3057486"/>
                <a:gd name="connsiteY6" fmla="*/ 4348781 h 6642953"/>
                <a:gd name="connsiteX7" fmla="*/ 1607188 w 3057486"/>
                <a:gd name="connsiteY7" fmla="*/ 3896199 h 6642953"/>
                <a:gd name="connsiteX8" fmla="*/ 1745734 w 3057486"/>
                <a:gd name="connsiteY8" fmla="*/ 3064926 h 6642953"/>
                <a:gd name="connsiteX9" fmla="*/ 1727261 w 3057486"/>
                <a:gd name="connsiteY9" fmla="*/ 2427617 h 6642953"/>
                <a:gd name="connsiteX10" fmla="*/ 1551770 w 3057486"/>
                <a:gd name="connsiteY10" fmla="*/ 2039690 h 6642953"/>
                <a:gd name="connsiteX11" fmla="*/ 1422461 w 3057486"/>
                <a:gd name="connsiteY11" fmla="*/ 1762599 h 6642953"/>
                <a:gd name="connsiteX12" fmla="*/ 1230590 w 3057486"/>
                <a:gd name="connsiteY12" fmla="*/ 1858859 h 6642953"/>
                <a:gd name="connsiteX13" fmla="*/ 935892 w 3057486"/>
                <a:gd name="connsiteY13" fmla="*/ 2121302 h 6642953"/>
                <a:gd name="connsiteX14" fmla="*/ 572715 w 3057486"/>
                <a:gd name="connsiteY14" fmla="*/ 2362963 h 6642953"/>
                <a:gd name="connsiteX15" fmla="*/ 314097 w 3057486"/>
                <a:gd name="connsiteY15" fmla="*/ 2538454 h 6642953"/>
                <a:gd name="connsiteX16" fmla="*/ 217981 w 3057486"/>
                <a:gd name="connsiteY16" fmla="*/ 2633415 h 6642953"/>
                <a:gd name="connsiteX17" fmla="*/ 135143 w 3057486"/>
                <a:gd name="connsiteY17" fmla="*/ 2621292 h 6642953"/>
                <a:gd name="connsiteX18" fmla="*/ 54036 w 3057486"/>
                <a:gd name="connsiteY18" fmla="*/ 2655351 h 6642953"/>
                <a:gd name="connsiteX19" fmla="*/ 61 w 3057486"/>
                <a:gd name="connsiteY19" fmla="*/ 2649290 h 6642953"/>
                <a:gd name="connsiteX20" fmla="*/ 46243 w 3057486"/>
                <a:gd name="connsiteY20" fmla="*/ 2566163 h 6642953"/>
                <a:gd name="connsiteX21" fmla="*/ 166315 w 3057486"/>
                <a:gd name="connsiteY21" fmla="*/ 2399908 h 6642953"/>
                <a:gd name="connsiteX22" fmla="*/ 314097 w 3057486"/>
                <a:gd name="connsiteY22" fmla="*/ 2316781 h 6642953"/>
                <a:gd name="connsiteX23" fmla="*/ 480352 w 3057486"/>
                <a:gd name="connsiteY23" fmla="*/ 2187472 h 6642953"/>
                <a:gd name="connsiteX24" fmla="*/ 729734 w 3057486"/>
                <a:gd name="connsiteY24" fmla="*/ 1928854 h 6642953"/>
                <a:gd name="connsiteX25" fmla="*/ 1071479 w 3057486"/>
                <a:gd name="connsiteY25" fmla="*/ 1540926 h 6642953"/>
                <a:gd name="connsiteX26" fmla="*/ 1210025 w 3057486"/>
                <a:gd name="connsiteY26" fmla="*/ 1282308 h 6642953"/>
                <a:gd name="connsiteX27" fmla="*/ 1339334 w 3057486"/>
                <a:gd name="connsiteY27" fmla="*/ 1023690 h 6642953"/>
                <a:gd name="connsiteX28" fmla="*/ 1385515 w 3057486"/>
                <a:gd name="connsiteY28" fmla="*/ 949799 h 6642953"/>
                <a:gd name="connsiteX29" fmla="*/ 1311625 w 3057486"/>
                <a:gd name="connsiteY29" fmla="*/ 875908 h 6642953"/>
                <a:gd name="connsiteX30" fmla="*/ 1228497 w 3057486"/>
                <a:gd name="connsiteY30" fmla="*/ 885145 h 6642953"/>
                <a:gd name="connsiteX31" fmla="*/ 1126897 w 3057486"/>
                <a:gd name="connsiteY31" fmla="*/ 691181 h 6642953"/>
                <a:gd name="connsiteX32" fmla="*/ 1095364 w 3057486"/>
                <a:gd name="connsiteY32" fmla="*/ 655462 h 6642953"/>
                <a:gd name="connsiteX33" fmla="*/ 1042544 w 3057486"/>
                <a:gd name="connsiteY33" fmla="*/ 443892 h 6642953"/>
                <a:gd name="connsiteX34" fmla="*/ 1008051 w 3057486"/>
                <a:gd name="connsiteY34" fmla="*/ 260030 h 6642953"/>
                <a:gd name="connsiteX35" fmla="*/ 1040595 w 3057486"/>
                <a:gd name="connsiteY35" fmla="*/ 133968 h 6642953"/>
                <a:gd name="connsiteX36" fmla="*/ 1148906 w 3057486"/>
                <a:gd name="connsiteY36" fmla="*/ 90529 h 6642953"/>
                <a:gd name="connsiteX37" fmla="*/ 1409327 w 3057486"/>
                <a:gd name="connsiteY37" fmla="*/ 546 h 6642953"/>
                <a:gd name="connsiteX38" fmla="*/ 1616425 w 3057486"/>
                <a:gd name="connsiteY38" fmla="*/ 63108 h 6642953"/>
                <a:gd name="connsiteX39" fmla="*/ 1708788 w 3057486"/>
                <a:gd name="connsiteY39" fmla="*/ 257072 h 6642953"/>
                <a:gd name="connsiteX40" fmla="*/ 1736497 w 3057486"/>
                <a:gd name="connsiteY40" fmla="*/ 478745 h 6642953"/>
                <a:gd name="connsiteX41" fmla="*/ 1825324 w 3057486"/>
                <a:gd name="connsiteY41" fmla="*/ 628331 h 6642953"/>
                <a:gd name="connsiteX42" fmla="*/ 1911988 w 3057486"/>
                <a:gd name="connsiteY42" fmla="*/ 691181 h 6642953"/>
                <a:gd name="connsiteX43" fmla="*/ 2152134 w 3057486"/>
                <a:gd name="connsiteY43" fmla="*/ 746599 h 6642953"/>
                <a:gd name="connsiteX44" fmla="*/ 2318388 w 3057486"/>
                <a:gd name="connsiteY44" fmla="*/ 857436 h 6642953"/>
                <a:gd name="connsiteX45" fmla="*/ 2567770 w 3057486"/>
                <a:gd name="connsiteY45" fmla="*/ 1189945 h 6642953"/>
                <a:gd name="connsiteX46" fmla="*/ 2854097 w 3057486"/>
                <a:gd name="connsiteY46" fmla="*/ 1624054 h 6642953"/>
                <a:gd name="connsiteX47" fmla="*/ 2937225 w 3057486"/>
                <a:gd name="connsiteY47" fmla="*/ 1790308 h 6642953"/>
                <a:gd name="connsiteX48" fmla="*/ 2937225 w 3057486"/>
                <a:gd name="connsiteY48" fmla="*/ 2141290 h 6642953"/>
                <a:gd name="connsiteX49" fmla="*/ 2891043 w 3057486"/>
                <a:gd name="connsiteY49" fmla="*/ 2519981 h 6642953"/>
                <a:gd name="connsiteX50" fmla="*/ 2817152 w 3057486"/>
                <a:gd name="connsiteY50" fmla="*/ 2723181 h 6642953"/>
                <a:gd name="connsiteX51" fmla="*/ 2770970 w 3057486"/>
                <a:gd name="connsiteY51" fmla="*/ 2760126 h 6642953"/>
                <a:gd name="connsiteX52" fmla="*/ 2798679 w 3057486"/>
                <a:gd name="connsiteY52" fmla="*/ 2907908 h 6642953"/>
                <a:gd name="connsiteX53" fmla="*/ 2706315 w 3057486"/>
                <a:gd name="connsiteY53" fmla="*/ 3258890 h 6642953"/>
                <a:gd name="connsiteX54" fmla="*/ 2577006 w 3057486"/>
                <a:gd name="connsiteY54" fmla="*/ 3600636 h 6642953"/>
                <a:gd name="connsiteX55" fmla="*/ 2429225 w 3057486"/>
                <a:gd name="connsiteY55" fmla="*/ 4016272 h 6642953"/>
                <a:gd name="connsiteX56" fmla="*/ 2383043 w 3057486"/>
                <a:gd name="connsiteY56" fmla="*/ 4376490 h 6642953"/>
                <a:gd name="connsiteX57" fmla="*/ 2475406 w 3057486"/>
                <a:gd name="connsiteY57" fmla="*/ 4524272 h 6642953"/>
                <a:gd name="connsiteX58" fmla="*/ 2724788 w 3057486"/>
                <a:gd name="connsiteY58" fmla="*/ 4939908 h 6642953"/>
                <a:gd name="connsiteX59" fmla="*/ 2891043 w 3057486"/>
                <a:gd name="connsiteY59" fmla="*/ 5346308 h 6642953"/>
                <a:gd name="connsiteX60" fmla="*/ 3001879 w 3057486"/>
                <a:gd name="connsiteY60" fmla="*/ 5651108 h 6642953"/>
                <a:gd name="connsiteX61" fmla="*/ 3057297 w 3057486"/>
                <a:gd name="connsiteY61" fmla="*/ 5983617 h 6642953"/>
                <a:gd name="connsiteX62" fmla="*/ 3020352 w 3057486"/>
                <a:gd name="connsiteY62" fmla="*/ 6131399 h 6642953"/>
                <a:gd name="connsiteX63" fmla="*/ 3029011 w 3057486"/>
                <a:gd name="connsiteY63" fmla="*/ 6212217 h 6642953"/>
                <a:gd name="connsiteX64" fmla="*/ 2937225 w 3057486"/>
                <a:gd name="connsiteY64" fmla="*/ 6242236 h 6642953"/>
                <a:gd name="connsiteX65" fmla="*/ 2891043 w 3057486"/>
                <a:gd name="connsiteY65" fmla="*/ 6325363 h 6642953"/>
                <a:gd name="connsiteX66" fmla="*/ 2844861 w 3057486"/>
                <a:gd name="connsiteY66" fmla="*/ 6473145 h 6642953"/>
                <a:gd name="connsiteX67" fmla="*/ 2844861 w 3057486"/>
                <a:gd name="connsiteY67" fmla="*/ 6583981 h 6642953"/>
                <a:gd name="connsiteX68" fmla="*/ 2623188 w 3057486"/>
                <a:gd name="connsiteY68" fmla="*/ 6639399 h 6642953"/>
                <a:gd name="connsiteX69" fmla="*/ 2419988 w 3057486"/>
                <a:gd name="connsiteY69" fmla="*/ 6620926 h 6642953"/>
                <a:gd name="connsiteX70" fmla="*/ 2410752 w 3057486"/>
                <a:gd name="connsiteY70" fmla="*/ 6565508 h 6642953"/>
                <a:gd name="connsiteX71" fmla="*/ 2336861 w 3057486"/>
                <a:gd name="connsiteY71" fmla="*/ 6620926 h 6642953"/>
                <a:gd name="connsiteX72" fmla="*/ 2189079 w 3057486"/>
                <a:gd name="connsiteY72" fmla="*/ 6639399 h 6642953"/>
                <a:gd name="connsiteX73" fmla="*/ 1736497 w 3057486"/>
                <a:gd name="connsiteY73" fmla="*/ 6639399 h 6642953"/>
                <a:gd name="connsiteX74" fmla="*/ 1671843 w 3057486"/>
                <a:gd name="connsiteY74" fmla="*/ 6602454 h 6642953"/>
                <a:gd name="connsiteX75" fmla="*/ 1745734 w 3057486"/>
                <a:gd name="connsiteY75" fmla="*/ 6445436 h 6642953"/>
                <a:gd name="connsiteX76" fmla="*/ 1902752 w 3057486"/>
                <a:gd name="connsiteY76" fmla="*/ 6408490 h 6642953"/>
                <a:gd name="connsiteX77" fmla="*/ 1995115 w 3057486"/>
                <a:gd name="connsiteY77" fmla="*/ 6343836 h 6642953"/>
                <a:gd name="connsiteX78" fmla="*/ 1933347 w 3057486"/>
                <a:gd name="connsiteY78" fmla="*/ 6230113 h 6642953"/>
                <a:gd name="connsiteX0" fmla="*/ 1933347 w 3057486"/>
                <a:gd name="connsiteY0" fmla="*/ 6232130 h 6644970"/>
                <a:gd name="connsiteX1" fmla="*/ 2010413 w 3057486"/>
                <a:gd name="connsiteY1" fmla="*/ 6119562 h 6644970"/>
                <a:gd name="connsiteX2" fmla="*/ 2164256 w 3057486"/>
                <a:gd name="connsiteY2" fmla="*/ 6064721 h 6644970"/>
                <a:gd name="connsiteX3" fmla="*/ 2050534 w 3057486"/>
                <a:gd name="connsiteY3" fmla="*/ 5754725 h 6644970"/>
                <a:gd name="connsiteX4" fmla="*/ 1865806 w 3057486"/>
                <a:gd name="connsiteY4" fmla="*/ 5182071 h 6644970"/>
                <a:gd name="connsiteX5" fmla="*/ 1579479 w 3057486"/>
                <a:gd name="connsiteY5" fmla="*/ 4572471 h 6644970"/>
                <a:gd name="connsiteX6" fmla="*/ 1542534 w 3057486"/>
                <a:gd name="connsiteY6" fmla="*/ 4350798 h 6644970"/>
                <a:gd name="connsiteX7" fmla="*/ 1607188 w 3057486"/>
                <a:gd name="connsiteY7" fmla="*/ 3898216 h 6644970"/>
                <a:gd name="connsiteX8" fmla="*/ 1745734 w 3057486"/>
                <a:gd name="connsiteY8" fmla="*/ 3066943 h 6644970"/>
                <a:gd name="connsiteX9" fmla="*/ 1727261 w 3057486"/>
                <a:gd name="connsiteY9" fmla="*/ 2429634 h 6644970"/>
                <a:gd name="connsiteX10" fmla="*/ 1551770 w 3057486"/>
                <a:gd name="connsiteY10" fmla="*/ 2041707 h 6644970"/>
                <a:gd name="connsiteX11" fmla="*/ 1422461 w 3057486"/>
                <a:gd name="connsiteY11" fmla="*/ 1764616 h 6644970"/>
                <a:gd name="connsiteX12" fmla="*/ 1230590 w 3057486"/>
                <a:gd name="connsiteY12" fmla="*/ 1860876 h 6644970"/>
                <a:gd name="connsiteX13" fmla="*/ 935892 w 3057486"/>
                <a:gd name="connsiteY13" fmla="*/ 2123319 h 6644970"/>
                <a:gd name="connsiteX14" fmla="*/ 572715 w 3057486"/>
                <a:gd name="connsiteY14" fmla="*/ 2364980 h 6644970"/>
                <a:gd name="connsiteX15" fmla="*/ 314097 w 3057486"/>
                <a:gd name="connsiteY15" fmla="*/ 2540471 h 6644970"/>
                <a:gd name="connsiteX16" fmla="*/ 217981 w 3057486"/>
                <a:gd name="connsiteY16" fmla="*/ 2635432 h 6644970"/>
                <a:gd name="connsiteX17" fmla="*/ 135143 w 3057486"/>
                <a:gd name="connsiteY17" fmla="*/ 2623309 h 6644970"/>
                <a:gd name="connsiteX18" fmla="*/ 54036 w 3057486"/>
                <a:gd name="connsiteY18" fmla="*/ 2657368 h 6644970"/>
                <a:gd name="connsiteX19" fmla="*/ 61 w 3057486"/>
                <a:gd name="connsiteY19" fmla="*/ 2651307 h 6644970"/>
                <a:gd name="connsiteX20" fmla="*/ 46243 w 3057486"/>
                <a:gd name="connsiteY20" fmla="*/ 2568180 h 6644970"/>
                <a:gd name="connsiteX21" fmla="*/ 166315 w 3057486"/>
                <a:gd name="connsiteY21" fmla="*/ 2401925 h 6644970"/>
                <a:gd name="connsiteX22" fmla="*/ 314097 w 3057486"/>
                <a:gd name="connsiteY22" fmla="*/ 2318798 h 6644970"/>
                <a:gd name="connsiteX23" fmla="*/ 480352 w 3057486"/>
                <a:gd name="connsiteY23" fmla="*/ 2189489 h 6644970"/>
                <a:gd name="connsiteX24" fmla="*/ 729734 w 3057486"/>
                <a:gd name="connsiteY24" fmla="*/ 1930871 h 6644970"/>
                <a:gd name="connsiteX25" fmla="*/ 1071479 w 3057486"/>
                <a:gd name="connsiteY25" fmla="*/ 1542943 h 6644970"/>
                <a:gd name="connsiteX26" fmla="*/ 1210025 w 3057486"/>
                <a:gd name="connsiteY26" fmla="*/ 1284325 h 6644970"/>
                <a:gd name="connsiteX27" fmla="*/ 1339334 w 3057486"/>
                <a:gd name="connsiteY27" fmla="*/ 1025707 h 6644970"/>
                <a:gd name="connsiteX28" fmla="*/ 1385515 w 3057486"/>
                <a:gd name="connsiteY28" fmla="*/ 951816 h 6644970"/>
                <a:gd name="connsiteX29" fmla="*/ 1311625 w 3057486"/>
                <a:gd name="connsiteY29" fmla="*/ 877925 h 6644970"/>
                <a:gd name="connsiteX30" fmla="*/ 1228497 w 3057486"/>
                <a:gd name="connsiteY30" fmla="*/ 887162 h 6644970"/>
                <a:gd name="connsiteX31" fmla="*/ 1126897 w 3057486"/>
                <a:gd name="connsiteY31" fmla="*/ 693198 h 6644970"/>
                <a:gd name="connsiteX32" fmla="*/ 1095364 w 3057486"/>
                <a:gd name="connsiteY32" fmla="*/ 657479 h 6644970"/>
                <a:gd name="connsiteX33" fmla="*/ 1042544 w 3057486"/>
                <a:gd name="connsiteY33" fmla="*/ 445909 h 6644970"/>
                <a:gd name="connsiteX34" fmla="*/ 1008051 w 3057486"/>
                <a:gd name="connsiteY34" fmla="*/ 262047 h 6644970"/>
                <a:gd name="connsiteX35" fmla="*/ 1040595 w 3057486"/>
                <a:gd name="connsiteY35" fmla="*/ 135985 h 6644970"/>
                <a:gd name="connsiteX36" fmla="*/ 1148906 w 3057486"/>
                <a:gd name="connsiteY36" fmla="*/ 92546 h 6644970"/>
                <a:gd name="connsiteX37" fmla="*/ 1409327 w 3057486"/>
                <a:gd name="connsiteY37" fmla="*/ 2563 h 6644970"/>
                <a:gd name="connsiteX38" fmla="*/ 1625950 w 3057486"/>
                <a:gd name="connsiteY38" fmla="*/ 46075 h 6644970"/>
                <a:gd name="connsiteX39" fmla="*/ 1708788 w 3057486"/>
                <a:gd name="connsiteY39" fmla="*/ 259089 h 6644970"/>
                <a:gd name="connsiteX40" fmla="*/ 1736497 w 3057486"/>
                <a:gd name="connsiteY40" fmla="*/ 480762 h 6644970"/>
                <a:gd name="connsiteX41" fmla="*/ 1825324 w 3057486"/>
                <a:gd name="connsiteY41" fmla="*/ 630348 h 6644970"/>
                <a:gd name="connsiteX42" fmla="*/ 1911988 w 3057486"/>
                <a:gd name="connsiteY42" fmla="*/ 693198 h 6644970"/>
                <a:gd name="connsiteX43" fmla="*/ 2152134 w 3057486"/>
                <a:gd name="connsiteY43" fmla="*/ 748616 h 6644970"/>
                <a:gd name="connsiteX44" fmla="*/ 2318388 w 3057486"/>
                <a:gd name="connsiteY44" fmla="*/ 859453 h 6644970"/>
                <a:gd name="connsiteX45" fmla="*/ 2567770 w 3057486"/>
                <a:gd name="connsiteY45" fmla="*/ 1191962 h 6644970"/>
                <a:gd name="connsiteX46" fmla="*/ 2854097 w 3057486"/>
                <a:gd name="connsiteY46" fmla="*/ 1626071 h 6644970"/>
                <a:gd name="connsiteX47" fmla="*/ 2937225 w 3057486"/>
                <a:gd name="connsiteY47" fmla="*/ 1792325 h 6644970"/>
                <a:gd name="connsiteX48" fmla="*/ 2937225 w 3057486"/>
                <a:gd name="connsiteY48" fmla="*/ 2143307 h 6644970"/>
                <a:gd name="connsiteX49" fmla="*/ 2891043 w 3057486"/>
                <a:gd name="connsiteY49" fmla="*/ 2521998 h 6644970"/>
                <a:gd name="connsiteX50" fmla="*/ 2817152 w 3057486"/>
                <a:gd name="connsiteY50" fmla="*/ 2725198 h 6644970"/>
                <a:gd name="connsiteX51" fmla="*/ 2770970 w 3057486"/>
                <a:gd name="connsiteY51" fmla="*/ 2762143 h 6644970"/>
                <a:gd name="connsiteX52" fmla="*/ 2798679 w 3057486"/>
                <a:gd name="connsiteY52" fmla="*/ 2909925 h 6644970"/>
                <a:gd name="connsiteX53" fmla="*/ 2706315 w 3057486"/>
                <a:gd name="connsiteY53" fmla="*/ 3260907 h 6644970"/>
                <a:gd name="connsiteX54" fmla="*/ 2577006 w 3057486"/>
                <a:gd name="connsiteY54" fmla="*/ 3602653 h 6644970"/>
                <a:gd name="connsiteX55" fmla="*/ 2429225 w 3057486"/>
                <a:gd name="connsiteY55" fmla="*/ 4018289 h 6644970"/>
                <a:gd name="connsiteX56" fmla="*/ 2383043 w 3057486"/>
                <a:gd name="connsiteY56" fmla="*/ 4378507 h 6644970"/>
                <a:gd name="connsiteX57" fmla="*/ 2475406 w 3057486"/>
                <a:gd name="connsiteY57" fmla="*/ 4526289 h 6644970"/>
                <a:gd name="connsiteX58" fmla="*/ 2724788 w 3057486"/>
                <a:gd name="connsiteY58" fmla="*/ 4941925 h 6644970"/>
                <a:gd name="connsiteX59" fmla="*/ 2891043 w 3057486"/>
                <a:gd name="connsiteY59" fmla="*/ 5348325 h 6644970"/>
                <a:gd name="connsiteX60" fmla="*/ 3001879 w 3057486"/>
                <a:gd name="connsiteY60" fmla="*/ 5653125 h 6644970"/>
                <a:gd name="connsiteX61" fmla="*/ 3057297 w 3057486"/>
                <a:gd name="connsiteY61" fmla="*/ 5985634 h 6644970"/>
                <a:gd name="connsiteX62" fmla="*/ 3020352 w 3057486"/>
                <a:gd name="connsiteY62" fmla="*/ 6133416 h 6644970"/>
                <a:gd name="connsiteX63" fmla="*/ 3029011 w 3057486"/>
                <a:gd name="connsiteY63" fmla="*/ 6214234 h 6644970"/>
                <a:gd name="connsiteX64" fmla="*/ 2937225 w 3057486"/>
                <a:gd name="connsiteY64" fmla="*/ 6244253 h 6644970"/>
                <a:gd name="connsiteX65" fmla="*/ 2891043 w 3057486"/>
                <a:gd name="connsiteY65" fmla="*/ 6327380 h 6644970"/>
                <a:gd name="connsiteX66" fmla="*/ 2844861 w 3057486"/>
                <a:gd name="connsiteY66" fmla="*/ 6475162 h 6644970"/>
                <a:gd name="connsiteX67" fmla="*/ 2844861 w 3057486"/>
                <a:gd name="connsiteY67" fmla="*/ 6585998 h 6644970"/>
                <a:gd name="connsiteX68" fmla="*/ 2623188 w 3057486"/>
                <a:gd name="connsiteY68" fmla="*/ 6641416 h 6644970"/>
                <a:gd name="connsiteX69" fmla="*/ 2419988 w 3057486"/>
                <a:gd name="connsiteY69" fmla="*/ 6622943 h 6644970"/>
                <a:gd name="connsiteX70" fmla="*/ 2410752 w 3057486"/>
                <a:gd name="connsiteY70" fmla="*/ 6567525 h 6644970"/>
                <a:gd name="connsiteX71" fmla="*/ 2336861 w 3057486"/>
                <a:gd name="connsiteY71" fmla="*/ 6622943 h 6644970"/>
                <a:gd name="connsiteX72" fmla="*/ 2189079 w 3057486"/>
                <a:gd name="connsiteY72" fmla="*/ 6641416 h 6644970"/>
                <a:gd name="connsiteX73" fmla="*/ 1736497 w 3057486"/>
                <a:gd name="connsiteY73" fmla="*/ 6641416 h 6644970"/>
                <a:gd name="connsiteX74" fmla="*/ 1671843 w 3057486"/>
                <a:gd name="connsiteY74" fmla="*/ 6604471 h 6644970"/>
                <a:gd name="connsiteX75" fmla="*/ 1745734 w 3057486"/>
                <a:gd name="connsiteY75" fmla="*/ 6447453 h 6644970"/>
                <a:gd name="connsiteX76" fmla="*/ 1902752 w 3057486"/>
                <a:gd name="connsiteY76" fmla="*/ 6410507 h 6644970"/>
                <a:gd name="connsiteX77" fmla="*/ 1995115 w 3057486"/>
                <a:gd name="connsiteY77" fmla="*/ 6345853 h 6644970"/>
                <a:gd name="connsiteX78" fmla="*/ 1933347 w 3057486"/>
                <a:gd name="connsiteY78" fmla="*/ 6232130 h 6644970"/>
                <a:gd name="connsiteX0" fmla="*/ 1968753 w 3092892"/>
                <a:gd name="connsiteY0" fmla="*/ 6232130 h 6644970"/>
                <a:gd name="connsiteX1" fmla="*/ 2045819 w 3092892"/>
                <a:gd name="connsiteY1" fmla="*/ 6119562 h 6644970"/>
                <a:gd name="connsiteX2" fmla="*/ 2199662 w 3092892"/>
                <a:gd name="connsiteY2" fmla="*/ 6064721 h 6644970"/>
                <a:gd name="connsiteX3" fmla="*/ 2085940 w 3092892"/>
                <a:gd name="connsiteY3" fmla="*/ 5754725 h 6644970"/>
                <a:gd name="connsiteX4" fmla="*/ 1901212 w 3092892"/>
                <a:gd name="connsiteY4" fmla="*/ 5182071 h 6644970"/>
                <a:gd name="connsiteX5" fmla="*/ 1614885 w 3092892"/>
                <a:gd name="connsiteY5" fmla="*/ 4572471 h 6644970"/>
                <a:gd name="connsiteX6" fmla="*/ 1577940 w 3092892"/>
                <a:gd name="connsiteY6" fmla="*/ 4350798 h 6644970"/>
                <a:gd name="connsiteX7" fmla="*/ 1642594 w 3092892"/>
                <a:gd name="connsiteY7" fmla="*/ 3898216 h 6644970"/>
                <a:gd name="connsiteX8" fmla="*/ 1781140 w 3092892"/>
                <a:gd name="connsiteY8" fmla="*/ 3066943 h 6644970"/>
                <a:gd name="connsiteX9" fmla="*/ 1762667 w 3092892"/>
                <a:gd name="connsiteY9" fmla="*/ 2429634 h 6644970"/>
                <a:gd name="connsiteX10" fmla="*/ 1587176 w 3092892"/>
                <a:gd name="connsiteY10" fmla="*/ 2041707 h 6644970"/>
                <a:gd name="connsiteX11" fmla="*/ 1457867 w 3092892"/>
                <a:gd name="connsiteY11" fmla="*/ 1764616 h 6644970"/>
                <a:gd name="connsiteX12" fmla="*/ 1265996 w 3092892"/>
                <a:gd name="connsiteY12" fmla="*/ 1860876 h 6644970"/>
                <a:gd name="connsiteX13" fmla="*/ 971298 w 3092892"/>
                <a:gd name="connsiteY13" fmla="*/ 2123319 h 6644970"/>
                <a:gd name="connsiteX14" fmla="*/ 608121 w 3092892"/>
                <a:gd name="connsiteY14" fmla="*/ 2364980 h 6644970"/>
                <a:gd name="connsiteX15" fmla="*/ 349503 w 3092892"/>
                <a:gd name="connsiteY15" fmla="*/ 2540471 h 6644970"/>
                <a:gd name="connsiteX16" fmla="*/ 253387 w 3092892"/>
                <a:gd name="connsiteY16" fmla="*/ 2635432 h 6644970"/>
                <a:gd name="connsiteX17" fmla="*/ 170549 w 3092892"/>
                <a:gd name="connsiteY17" fmla="*/ 2623309 h 6644970"/>
                <a:gd name="connsiteX18" fmla="*/ 89442 w 3092892"/>
                <a:gd name="connsiteY18" fmla="*/ 2657368 h 6644970"/>
                <a:gd name="connsiteX19" fmla="*/ 25 w 3092892"/>
                <a:gd name="connsiteY19" fmla="*/ 2690689 h 6644970"/>
                <a:gd name="connsiteX20" fmla="*/ 81649 w 3092892"/>
                <a:gd name="connsiteY20" fmla="*/ 2568180 h 6644970"/>
                <a:gd name="connsiteX21" fmla="*/ 201721 w 3092892"/>
                <a:gd name="connsiteY21" fmla="*/ 2401925 h 6644970"/>
                <a:gd name="connsiteX22" fmla="*/ 349503 w 3092892"/>
                <a:gd name="connsiteY22" fmla="*/ 2318798 h 6644970"/>
                <a:gd name="connsiteX23" fmla="*/ 515758 w 3092892"/>
                <a:gd name="connsiteY23" fmla="*/ 2189489 h 6644970"/>
                <a:gd name="connsiteX24" fmla="*/ 765140 w 3092892"/>
                <a:gd name="connsiteY24" fmla="*/ 1930871 h 6644970"/>
                <a:gd name="connsiteX25" fmla="*/ 1106885 w 3092892"/>
                <a:gd name="connsiteY25" fmla="*/ 1542943 h 6644970"/>
                <a:gd name="connsiteX26" fmla="*/ 1245431 w 3092892"/>
                <a:gd name="connsiteY26" fmla="*/ 1284325 h 6644970"/>
                <a:gd name="connsiteX27" fmla="*/ 1374740 w 3092892"/>
                <a:gd name="connsiteY27" fmla="*/ 1025707 h 6644970"/>
                <a:gd name="connsiteX28" fmla="*/ 1420921 w 3092892"/>
                <a:gd name="connsiteY28" fmla="*/ 951816 h 6644970"/>
                <a:gd name="connsiteX29" fmla="*/ 1347031 w 3092892"/>
                <a:gd name="connsiteY29" fmla="*/ 877925 h 6644970"/>
                <a:gd name="connsiteX30" fmla="*/ 1263903 w 3092892"/>
                <a:gd name="connsiteY30" fmla="*/ 887162 h 6644970"/>
                <a:gd name="connsiteX31" fmla="*/ 1162303 w 3092892"/>
                <a:gd name="connsiteY31" fmla="*/ 693198 h 6644970"/>
                <a:gd name="connsiteX32" fmla="*/ 1130770 w 3092892"/>
                <a:gd name="connsiteY32" fmla="*/ 657479 h 6644970"/>
                <a:gd name="connsiteX33" fmla="*/ 1077950 w 3092892"/>
                <a:gd name="connsiteY33" fmla="*/ 445909 h 6644970"/>
                <a:gd name="connsiteX34" fmla="*/ 1043457 w 3092892"/>
                <a:gd name="connsiteY34" fmla="*/ 262047 h 6644970"/>
                <a:gd name="connsiteX35" fmla="*/ 1076001 w 3092892"/>
                <a:gd name="connsiteY35" fmla="*/ 135985 h 6644970"/>
                <a:gd name="connsiteX36" fmla="*/ 1184312 w 3092892"/>
                <a:gd name="connsiteY36" fmla="*/ 92546 h 6644970"/>
                <a:gd name="connsiteX37" fmla="*/ 1444733 w 3092892"/>
                <a:gd name="connsiteY37" fmla="*/ 2563 h 6644970"/>
                <a:gd name="connsiteX38" fmla="*/ 1661356 w 3092892"/>
                <a:gd name="connsiteY38" fmla="*/ 46075 h 6644970"/>
                <a:gd name="connsiteX39" fmla="*/ 1744194 w 3092892"/>
                <a:gd name="connsiteY39" fmla="*/ 259089 h 6644970"/>
                <a:gd name="connsiteX40" fmla="*/ 1771903 w 3092892"/>
                <a:gd name="connsiteY40" fmla="*/ 480762 h 6644970"/>
                <a:gd name="connsiteX41" fmla="*/ 1860730 w 3092892"/>
                <a:gd name="connsiteY41" fmla="*/ 630348 h 6644970"/>
                <a:gd name="connsiteX42" fmla="*/ 1947394 w 3092892"/>
                <a:gd name="connsiteY42" fmla="*/ 693198 h 6644970"/>
                <a:gd name="connsiteX43" fmla="*/ 2187540 w 3092892"/>
                <a:gd name="connsiteY43" fmla="*/ 748616 h 6644970"/>
                <a:gd name="connsiteX44" fmla="*/ 2353794 w 3092892"/>
                <a:gd name="connsiteY44" fmla="*/ 859453 h 6644970"/>
                <a:gd name="connsiteX45" fmla="*/ 2603176 w 3092892"/>
                <a:gd name="connsiteY45" fmla="*/ 1191962 h 6644970"/>
                <a:gd name="connsiteX46" fmla="*/ 2889503 w 3092892"/>
                <a:gd name="connsiteY46" fmla="*/ 1626071 h 6644970"/>
                <a:gd name="connsiteX47" fmla="*/ 2972631 w 3092892"/>
                <a:gd name="connsiteY47" fmla="*/ 1792325 h 6644970"/>
                <a:gd name="connsiteX48" fmla="*/ 2972631 w 3092892"/>
                <a:gd name="connsiteY48" fmla="*/ 2143307 h 6644970"/>
                <a:gd name="connsiteX49" fmla="*/ 2926449 w 3092892"/>
                <a:gd name="connsiteY49" fmla="*/ 2521998 h 6644970"/>
                <a:gd name="connsiteX50" fmla="*/ 2852558 w 3092892"/>
                <a:gd name="connsiteY50" fmla="*/ 2725198 h 6644970"/>
                <a:gd name="connsiteX51" fmla="*/ 2806376 w 3092892"/>
                <a:gd name="connsiteY51" fmla="*/ 2762143 h 6644970"/>
                <a:gd name="connsiteX52" fmla="*/ 2834085 w 3092892"/>
                <a:gd name="connsiteY52" fmla="*/ 2909925 h 6644970"/>
                <a:gd name="connsiteX53" fmla="*/ 2741721 w 3092892"/>
                <a:gd name="connsiteY53" fmla="*/ 3260907 h 6644970"/>
                <a:gd name="connsiteX54" fmla="*/ 2612412 w 3092892"/>
                <a:gd name="connsiteY54" fmla="*/ 3602653 h 6644970"/>
                <a:gd name="connsiteX55" fmla="*/ 2464631 w 3092892"/>
                <a:gd name="connsiteY55" fmla="*/ 4018289 h 6644970"/>
                <a:gd name="connsiteX56" fmla="*/ 2418449 w 3092892"/>
                <a:gd name="connsiteY56" fmla="*/ 4378507 h 6644970"/>
                <a:gd name="connsiteX57" fmla="*/ 2510812 w 3092892"/>
                <a:gd name="connsiteY57" fmla="*/ 4526289 h 6644970"/>
                <a:gd name="connsiteX58" fmla="*/ 2760194 w 3092892"/>
                <a:gd name="connsiteY58" fmla="*/ 4941925 h 6644970"/>
                <a:gd name="connsiteX59" fmla="*/ 2926449 w 3092892"/>
                <a:gd name="connsiteY59" fmla="*/ 5348325 h 6644970"/>
                <a:gd name="connsiteX60" fmla="*/ 3037285 w 3092892"/>
                <a:gd name="connsiteY60" fmla="*/ 5653125 h 6644970"/>
                <a:gd name="connsiteX61" fmla="*/ 3092703 w 3092892"/>
                <a:gd name="connsiteY61" fmla="*/ 5985634 h 6644970"/>
                <a:gd name="connsiteX62" fmla="*/ 3055758 w 3092892"/>
                <a:gd name="connsiteY62" fmla="*/ 6133416 h 6644970"/>
                <a:gd name="connsiteX63" fmla="*/ 3064417 w 3092892"/>
                <a:gd name="connsiteY63" fmla="*/ 6214234 h 6644970"/>
                <a:gd name="connsiteX64" fmla="*/ 2972631 w 3092892"/>
                <a:gd name="connsiteY64" fmla="*/ 6244253 h 6644970"/>
                <a:gd name="connsiteX65" fmla="*/ 2926449 w 3092892"/>
                <a:gd name="connsiteY65" fmla="*/ 6327380 h 6644970"/>
                <a:gd name="connsiteX66" fmla="*/ 2880267 w 3092892"/>
                <a:gd name="connsiteY66" fmla="*/ 6475162 h 6644970"/>
                <a:gd name="connsiteX67" fmla="*/ 2880267 w 3092892"/>
                <a:gd name="connsiteY67" fmla="*/ 6585998 h 6644970"/>
                <a:gd name="connsiteX68" fmla="*/ 2658594 w 3092892"/>
                <a:gd name="connsiteY68" fmla="*/ 6641416 h 6644970"/>
                <a:gd name="connsiteX69" fmla="*/ 2455394 w 3092892"/>
                <a:gd name="connsiteY69" fmla="*/ 6622943 h 6644970"/>
                <a:gd name="connsiteX70" fmla="*/ 2446158 w 3092892"/>
                <a:gd name="connsiteY70" fmla="*/ 6567525 h 6644970"/>
                <a:gd name="connsiteX71" fmla="*/ 2372267 w 3092892"/>
                <a:gd name="connsiteY71" fmla="*/ 6622943 h 6644970"/>
                <a:gd name="connsiteX72" fmla="*/ 2224485 w 3092892"/>
                <a:gd name="connsiteY72" fmla="*/ 6641416 h 6644970"/>
                <a:gd name="connsiteX73" fmla="*/ 1771903 w 3092892"/>
                <a:gd name="connsiteY73" fmla="*/ 6641416 h 6644970"/>
                <a:gd name="connsiteX74" fmla="*/ 1707249 w 3092892"/>
                <a:gd name="connsiteY74" fmla="*/ 6604471 h 6644970"/>
                <a:gd name="connsiteX75" fmla="*/ 1781140 w 3092892"/>
                <a:gd name="connsiteY75" fmla="*/ 6447453 h 6644970"/>
                <a:gd name="connsiteX76" fmla="*/ 1938158 w 3092892"/>
                <a:gd name="connsiteY76" fmla="*/ 6410507 h 6644970"/>
                <a:gd name="connsiteX77" fmla="*/ 2030521 w 3092892"/>
                <a:gd name="connsiteY77" fmla="*/ 6345853 h 6644970"/>
                <a:gd name="connsiteX78" fmla="*/ 1968753 w 3092892"/>
                <a:gd name="connsiteY78" fmla="*/ 6232130 h 6644970"/>
                <a:gd name="connsiteX0" fmla="*/ 1968852 w 3092991"/>
                <a:gd name="connsiteY0" fmla="*/ 6232130 h 6644970"/>
                <a:gd name="connsiteX1" fmla="*/ 2045918 w 3092991"/>
                <a:gd name="connsiteY1" fmla="*/ 6119562 h 6644970"/>
                <a:gd name="connsiteX2" fmla="*/ 2199761 w 3092991"/>
                <a:gd name="connsiteY2" fmla="*/ 6064721 h 6644970"/>
                <a:gd name="connsiteX3" fmla="*/ 2086039 w 3092991"/>
                <a:gd name="connsiteY3" fmla="*/ 5754725 h 6644970"/>
                <a:gd name="connsiteX4" fmla="*/ 1901311 w 3092991"/>
                <a:gd name="connsiteY4" fmla="*/ 5182071 h 6644970"/>
                <a:gd name="connsiteX5" fmla="*/ 1614984 w 3092991"/>
                <a:gd name="connsiteY5" fmla="*/ 4572471 h 6644970"/>
                <a:gd name="connsiteX6" fmla="*/ 1578039 w 3092991"/>
                <a:gd name="connsiteY6" fmla="*/ 4350798 h 6644970"/>
                <a:gd name="connsiteX7" fmla="*/ 1642693 w 3092991"/>
                <a:gd name="connsiteY7" fmla="*/ 3898216 h 6644970"/>
                <a:gd name="connsiteX8" fmla="*/ 1781239 w 3092991"/>
                <a:gd name="connsiteY8" fmla="*/ 3066943 h 6644970"/>
                <a:gd name="connsiteX9" fmla="*/ 1762766 w 3092991"/>
                <a:gd name="connsiteY9" fmla="*/ 2429634 h 6644970"/>
                <a:gd name="connsiteX10" fmla="*/ 1587275 w 3092991"/>
                <a:gd name="connsiteY10" fmla="*/ 2041707 h 6644970"/>
                <a:gd name="connsiteX11" fmla="*/ 1457966 w 3092991"/>
                <a:gd name="connsiteY11" fmla="*/ 1764616 h 6644970"/>
                <a:gd name="connsiteX12" fmla="*/ 1266095 w 3092991"/>
                <a:gd name="connsiteY12" fmla="*/ 1860876 h 6644970"/>
                <a:gd name="connsiteX13" fmla="*/ 971397 w 3092991"/>
                <a:gd name="connsiteY13" fmla="*/ 2123319 h 6644970"/>
                <a:gd name="connsiteX14" fmla="*/ 608220 w 3092991"/>
                <a:gd name="connsiteY14" fmla="*/ 2364980 h 6644970"/>
                <a:gd name="connsiteX15" fmla="*/ 349602 w 3092991"/>
                <a:gd name="connsiteY15" fmla="*/ 2540471 h 6644970"/>
                <a:gd name="connsiteX16" fmla="*/ 253486 w 3092991"/>
                <a:gd name="connsiteY16" fmla="*/ 2635432 h 6644970"/>
                <a:gd name="connsiteX17" fmla="*/ 170648 w 3092991"/>
                <a:gd name="connsiteY17" fmla="*/ 2623309 h 6644970"/>
                <a:gd name="connsiteX18" fmla="*/ 65911 w 3092991"/>
                <a:gd name="connsiteY18" fmla="*/ 2704626 h 6644970"/>
                <a:gd name="connsiteX19" fmla="*/ 124 w 3092991"/>
                <a:gd name="connsiteY19" fmla="*/ 2690689 h 6644970"/>
                <a:gd name="connsiteX20" fmla="*/ 81748 w 3092991"/>
                <a:gd name="connsiteY20" fmla="*/ 2568180 h 6644970"/>
                <a:gd name="connsiteX21" fmla="*/ 201820 w 3092991"/>
                <a:gd name="connsiteY21" fmla="*/ 2401925 h 6644970"/>
                <a:gd name="connsiteX22" fmla="*/ 349602 w 3092991"/>
                <a:gd name="connsiteY22" fmla="*/ 2318798 h 6644970"/>
                <a:gd name="connsiteX23" fmla="*/ 515857 w 3092991"/>
                <a:gd name="connsiteY23" fmla="*/ 2189489 h 6644970"/>
                <a:gd name="connsiteX24" fmla="*/ 765239 w 3092991"/>
                <a:gd name="connsiteY24" fmla="*/ 1930871 h 6644970"/>
                <a:gd name="connsiteX25" fmla="*/ 1106984 w 3092991"/>
                <a:gd name="connsiteY25" fmla="*/ 1542943 h 6644970"/>
                <a:gd name="connsiteX26" fmla="*/ 1245530 w 3092991"/>
                <a:gd name="connsiteY26" fmla="*/ 1284325 h 6644970"/>
                <a:gd name="connsiteX27" fmla="*/ 1374839 w 3092991"/>
                <a:gd name="connsiteY27" fmla="*/ 1025707 h 6644970"/>
                <a:gd name="connsiteX28" fmla="*/ 1421020 w 3092991"/>
                <a:gd name="connsiteY28" fmla="*/ 951816 h 6644970"/>
                <a:gd name="connsiteX29" fmla="*/ 1347130 w 3092991"/>
                <a:gd name="connsiteY29" fmla="*/ 877925 h 6644970"/>
                <a:gd name="connsiteX30" fmla="*/ 1264002 w 3092991"/>
                <a:gd name="connsiteY30" fmla="*/ 887162 h 6644970"/>
                <a:gd name="connsiteX31" fmla="*/ 1162402 w 3092991"/>
                <a:gd name="connsiteY31" fmla="*/ 693198 h 6644970"/>
                <a:gd name="connsiteX32" fmla="*/ 1130869 w 3092991"/>
                <a:gd name="connsiteY32" fmla="*/ 657479 h 6644970"/>
                <a:gd name="connsiteX33" fmla="*/ 1078049 w 3092991"/>
                <a:gd name="connsiteY33" fmla="*/ 445909 h 6644970"/>
                <a:gd name="connsiteX34" fmla="*/ 1043556 w 3092991"/>
                <a:gd name="connsiteY34" fmla="*/ 262047 h 6644970"/>
                <a:gd name="connsiteX35" fmla="*/ 1076100 w 3092991"/>
                <a:gd name="connsiteY35" fmla="*/ 135985 h 6644970"/>
                <a:gd name="connsiteX36" fmla="*/ 1184411 w 3092991"/>
                <a:gd name="connsiteY36" fmla="*/ 92546 h 6644970"/>
                <a:gd name="connsiteX37" fmla="*/ 1444832 w 3092991"/>
                <a:gd name="connsiteY37" fmla="*/ 2563 h 6644970"/>
                <a:gd name="connsiteX38" fmla="*/ 1661455 w 3092991"/>
                <a:gd name="connsiteY38" fmla="*/ 46075 h 6644970"/>
                <a:gd name="connsiteX39" fmla="*/ 1744293 w 3092991"/>
                <a:gd name="connsiteY39" fmla="*/ 259089 h 6644970"/>
                <a:gd name="connsiteX40" fmla="*/ 1772002 w 3092991"/>
                <a:gd name="connsiteY40" fmla="*/ 480762 h 6644970"/>
                <a:gd name="connsiteX41" fmla="*/ 1860829 w 3092991"/>
                <a:gd name="connsiteY41" fmla="*/ 630348 h 6644970"/>
                <a:gd name="connsiteX42" fmla="*/ 1947493 w 3092991"/>
                <a:gd name="connsiteY42" fmla="*/ 693198 h 6644970"/>
                <a:gd name="connsiteX43" fmla="*/ 2187639 w 3092991"/>
                <a:gd name="connsiteY43" fmla="*/ 748616 h 6644970"/>
                <a:gd name="connsiteX44" fmla="*/ 2353893 w 3092991"/>
                <a:gd name="connsiteY44" fmla="*/ 859453 h 6644970"/>
                <a:gd name="connsiteX45" fmla="*/ 2603275 w 3092991"/>
                <a:gd name="connsiteY45" fmla="*/ 1191962 h 6644970"/>
                <a:gd name="connsiteX46" fmla="*/ 2889602 w 3092991"/>
                <a:gd name="connsiteY46" fmla="*/ 1626071 h 6644970"/>
                <a:gd name="connsiteX47" fmla="*/ 2972730 w 3092991"/>
                <a:gd name="connsiteY47" fmla="*/ 1792325 h 6644970"/>
                <a:gd name="connsiteX48" fmla="*/ 2972730 w 3092991"/>
                <a:gd name="connsiteY48" fmla="*/ 2143307 h 6644970"/>
                <a:gd name="connsiteX49" fmla="*/ 2926548 w 3092991"/>
                <a:gd name="connsiteY49" fmla="*/ 2521998 h 6644970"/>
                <a:gd name="connsiteX50" fmla="*/ 2852657 w 3092991"/>
                <a:gd name="connsiteY50" fmla="*/ 2725198 h 6644970"/>
                <a:gd name="connsiteX51" fmla="*/ 2806475 w 3092991"/>
                <a:gd name="connsiteY51" fmla="*/ 2762143 h 6644970"/>
                <a:gd name="connsiteX52" fmla="*/ 2834184 w 3092991"/>
                <a:gd name="connsiteY52" fmla="*/ 2909925 h 6644970"/>
                <a:gd name="connsiteX53" fmla="*/ 2741820 w 3092991"/>
                <a:gd name="connsiteY53" fmla="*/ 3260907 h 6644970"/>
                <a:gd name="connsiteX54" fmla="*/ 2612511 w 3092991"/>
                <a:gd name="connsiteY54" fmla="*/ 3602653 h 6644970"/>
                <a:gd name="connsiteX55" fmla="*/ 2464730 w 3092991"/>
                <a:gd name="connsiteY55" fmla="*/ 4018289 h 6644970"/>
                <a:gd name="connsiteX56" fmla="*/ 2418548 w 3092991"/>
                <a:gd name="connsiteY56" fmla="*/ 4378507 h 6644970"/>
                <a:gd name="connsiteX57" fmla="*/ 2510911 w 3092991"/>
                <a:gd name="connsiteY57" fmla="*/ 4526289 h 6644970"/>
                <a:gd name="connsiteX58" fmla="*/ 2760293 w 3092991"/>
                <a:gd name="connsiteY58" fmla="*/ 4941925 h 6644970"/>
                <a:gd name="connsiteX59" fmla="*/ 2926548 w 3092991"/>
                <a:gd name="connsiteY59" fmla="*/ 5348325 h 6644970"/>
                <a:gd name="connsiteX60" fmla="*/ 3037384 w 3092991"/>
                <a:gd name="connsiteY60" fmla="*/ 5653125 h 6644970"/>
                <a:gd name="connsiteX61" fmla="*/ 3092802 w 3092991"/>
                <a:gd name="connsiteY61" fmla="*/ 5985634 h 6644970"/>
                <a:gd name="connsiteX62" fmla="*/ 3055857 w 3092991"/>
                <a:gd name="connsiteY62" fmla="*/ 6133416 h 6644970"/>
                <a:gd name="connsiteX63" fmla="*/ 3064516 w 3092991"/>
                <a:gd name="connsiteY63" fmla="*/ 6214234 h 6644970"/>
                <a:gd name="connsiteX64" fmla="*/ 2972730 w 3092991"/>
                <a:gd name="connsiteY64" fmla="*/ 6244253 h 6644970"/>
                <a:gd name="connsiteX65" fmla="*/ 2926548 w 3092991"/>
                <a:gd name="connsiteY65" fmla="*/ 6327380 h 6644970"/>
                <a:gd name="connsiteX66" fmla="*/ 2880366 w 3092991"/>
                <a:gd name="connsiteY66" fmla="*/ 6475162 h 6644970"/>
                <a:gd name="connsiteX67" fmla="*/ 2880366 w 3092991"/>
                <a:gd name="connsiteY67" fmla="*/ 6585998 h 6644970"/>
                <a:gd name="connsiteX68" fmla="*/ 2658693 w 3092991"/>
                <a:gd name="connsiteY68" fmla="*/ 6641416 h 6644970"/>
                <a:gd name="connsiteX69" fmla="*/ 2455493 w 3092991"/>
                <a:gd name="connsiteY69" fmla="*/ 6622943 h 6644970"/>
                <a:gd name="connsiteX70" fmla="*/ 2446257 w 3092991"/>
                <a:gd name="connsiteY70" fmla="*/ 6567525 h 6644970"/>
                <a:gd name="connsiteX71" fmla="*/ 2372366 w 3092991"/>
                <a:gd name="connsiteY71" fmla="*/ 6622943 h 6644970"/>
                <a:gd name="connsiteX72" fmla="*/ 2224584 w 3092991"/>
                <a:gd name="connsiteY72" fmla="*/ 6641416 h 6644970"/>
                <a:gd name="connsiteX73" fmla="*/ 1772002 w 3092991"/>
                <a:gd name="connsiteY73" fmla="*/ 6641416 h 6644970"/>
                <a:gd name="connsiteX74" fmla="*/ 1707348 w 3092991"/>
                <a:gd name="connsiteY74" fmla="*/ 6604471 h 6644970"/>
                <a:gd name="connsiteX75" fmla="*/ 1781239 w 3092991"/>
                <a:gd name="connsiteY75" fmla="*/ 6447453 h 6644970"/>
                <a:gd name="connsiteX76" fmla="*/ 1938257 w 3092991"/>
                <a:gd name="connsiteY76" fmla="*/ 6410507 h 6644970"/>
                <a:gd name="connsiteX77" fmla="*/ 2030620 w 3092991"/>
                <a:gd name="connsiteY77" fmla="*/ 6345853 h 6644970"/>
                <a:gd name="connsiteX78" fmla="*/ 1968852 w 3092991"/>
                <a:gd name="connsiteY78" fmla="*/ 6232130 h 6644970"/>
                <a:gd name="connsiteX0" fmla="*/ 1968850 w 3092989"/>
                <a:gd name="connsiteY0" fmla="*/ 6232130 h 6644970"/>
                <a:gd name="connsiteX1" fmla="*/ 2045916 w 3092989"/>
                <a:gd name="connsiteY1" fmla="*/ 6119562 h 6644970"/>
                <a:gd name="connsiteX2" fmla="*/ 2199759 w 3092989"/>
                <a:gd name="connsiteY2" fmla="*/ 6064721 h 6644970"/>
                <a:gd name="connsiteX3" fmla="*/ 2086037 w 3092989"/>
                <a:gd name="connsiteY3" fmla="*/ 5754725 h 6644970"/>
                <a:gd name="connsiteX4" fmla="*/ 1901309 w 3092989"/>
                <a:gd name="connsiteY4" fmla="*/ 5182071 h 6644970"/>
                <a:gd name="connsiteX5" fmla="*/ 1614982 w 3092989"/>
                <a:gd name="connsiteY5" fmla="*/ 4572471 h 6644970"/>
                <a:gd name="connsiteX6" fmla="*/ 1578037 w 3092989"/>
                <a:gd name="connsiteY6" fmla="*/ 4350798 h 6644970"/>
                <a:gd name="connsiteX7" fmla="*/ 1642691 w 3092989"/>
                <a:gd name="connsiteY7" fmla="*/ 3898216 h 6644970"/>
                <a:gd name="connsiteX8" fmla="*/ 1781237 w 3092989"/>
                <a:gd name="connsiteY8" fmla="*/ 3066943 h 6644970"/>
                <a:gd name="connsiteX9" fmla="*/ 1762764 w 3092989"/>
                <a:gd name="connsiteY9" fmla="*/ 2429634 h 6644970"/>
                <a:gd name="connsiteX10" fmla="*/ 1587273 w 3092989"/>
                <a:gd name="connsiteY10" fmla="*/ 2041707 h 6644970"/>
                <a:gd name="connsiteX11" fmla="*/ 1457964 w 3092989"/>
                <a:gd name="connsiteY11" fmla="*/ 1764616 h 6644970"/>
                <a:gd name="connsiteX12" fmla="*/ 1266093 w 3092989"/>
                <a:gd name="connsiteY12" fmla="*/ 1860876 h 6644970"/>
                <a:gd name="connsiteX13" fmla="*/ 971395 w 3092989"/>
                <a:gd name="connsiteY13" fmla="*/ 2123319 h 6644970"/>
                <a:gd name="connsiteX14" fmla="*/ 608218 w 3092989"/>
                <a:gd name="connsiteY14" fmla="*/ 2364980 h 6644970"/>
                <a:gd name="connsiteX15" fmla="*/ 349600 w 3092989"/>
                <a:gd name="connsiteY15" fmla="*/ 2540471 h 6644970"/>
                <a:gd name="connsiteX16" fmla="*/ 253484 w 3092989"/>
                <a:gd name="connsiteY16" fmla="*/ 2635432 h 6644970"/>
                <a:gd name="connsiteX17" fmla="*/ 166708 w 3092989"/>
                <a:gd name="connsiteY17" fmla="*/ 2631186 h 6644970"/>
                <a:gd name="connsiteX18" fmla="*/ 65909 w 3092989"/>
                <a:gd name="connsiteY18" fmla="*/ 2704626 h 6644970"/>
                <a:gd name="connsiteX19" fmla="*/ 122 w 3092989"/>
                <a:gd name="connsiteY19" fmla="*/ 2690689 h 6644970"/>
                <a:gd name="connsiteX20" fmla="*/ 81746 w 3092989"/>
                <a:gd name="connsiteY20" fmla="*/ 2568180 h 6644970"/>
                <a:gd name="connsiteX21" fmla="*/ 201818 w 3092989"/>
                <a:gd name="connsiteY21" fmla="*/ 2401925 h 6644970"/>
                <a:gd name="connsiteX22" fmla="*/ 349600 w 3092989"/>
                <a:gd name="connsiteY22" fmla="*/ 2318798 h 6644970"/>
                <a:gd name="connsiteX23" fmla="*/ 515855 w 3092989"/>
                <a:gd name="connsiteY23" fmla="*/ 2189489 h 6644970"/>
                <a:gd name="connsiteX24" fmla="*/ 765237 w 3092989"/>
                <a:gd name="connsiteY24" fmla="*/ 1930871 h 6644970"/>
                <a:gd name="connsiteX25" fmla="*/ 1106982 w 3092989"/>
                <a:gd name="connsiteY25" fmla="*/ 1542943 h 6644970"/>
                <a:gd name="connsiteX26" fmla="*/ 1245528 w 3092989"/>
                <a:gd name="connsiteY26" fmla="*/ 1284325 h 6644970"/>
                <a:gd name="connsiteX27" fmla="*/ 1374837 w 3092989"/>
                <a:gd name="connsiteY27" fmla="*/ 1025707 h 6644970"/>
                <a:gd name="connsiteX28" fmla="*/ 1421018 w 3092989"/>
                <a:gd name="connsiteY28" fmla="*/ 951816 h 6644970"/>
                <a:gd name="connsiteX29" fmla="*/ 1347128 w 3092989"/>
                <a:gd name="connsiteY29" fmla="*/ 877925 h 6644970"/>
                <a:gd name="connsiteX30" fmla="*/ 1264000 w 3092989"/>
                <a:gd name="connsiteY30" fmla="*/ 887162 h 6644970"/>
                <a:gd name="connsiteX31" fmla="*/ 1162400 w 3092989"/>
                <a:gd name="connsiteY31" fmla="*/ 693198 h 6644970"/>
                <a:gd name="connsiteX32" fmla="*/ 1130867 w 3092989"/>
                <a:gd name="connsiteY32" fmla="*/ 657479 h 6644970"/>
                <a:gd name="connsiteX33" fmla="*/ 1078047 w 3092989"/>
                <a:gd name="connsiteY33" fmla="*/ 445909 h 6644970"/>
                <a:gd name="connsiteX34" fmla="*/ 1043554 w 3092989"/>
                <a:gd name="connsiteY34" fmla="*/ 262047 h 6644970"/>
                <a:gd name="connsiteX35" fmla="*/ 1076098 w 3092989"/>
                <a:gd name="connsiteY35" fmla="*/ 135985 h 6644970"/>
                <a:gd name="connsiteX36" fmla="*/ 1184409 w 3092989"/>
                <a:gd name="connsiteY36" fmla="*/ 92546 h 6644970"/>
                <a:gd name="connsiteX37" fmla="*/ 1444830 w 3092989"/>
                <a:gd name="connsiteY37" fmla="*/ 2563 h 6644970"/>
                <a:gd name="connsiteX38" fmla="*/ 1661453 w 3092989"/>
                <a:gd name="connsiteY38" fmla="*/ 46075 h 6644970"/>
                <a:gd name="connsiteX39" fmla="*/ 1744291 w 3092989"/>
                <a:gd name="connsiteY39" fmla="*/ 259089 h 6644970"/>
                <a:gd name="connsiteX40" fmla="*/ 1772000 w 3092989"/>
                <a:gd name="connsiteY40" fmla="*/ 480762 h 6644970"/>
                <a:gd name="connsiteX41" fmla="*/ 1860827 w 3092989"/>
                <a:gd name="connsiteY41" fmla="*/ 630348 h 6644970"/>
                <a:gd name="connsiteX42" fmla="*/ 1947491 w 3092989"/>
                <a:gd name="connsiteY42" fmla="*/ 693198 h 6644970"/>
                <a:gd name="connsiteX43" fmla="*/ 2187637 w 3092989"/>
                <a:gd name="connsiteY43" fmla="*/ 748616 h 6644970"/>
                <a:gd name="connsiteX44" fmla="*/ 2353891 w 3092989"/>
                <a:gd name="connsiteY44" fmla="*/ 859453 h 6644970"/>
                <a:gd name="connsiteX45" fmla="*/ 2603273 w 3092989"/>
                <a:gd name="connsiteY45" fmla="*/ 1191962 h 6644970"/>
                <a:gd name="connsiteX46" fmla="*/ 2889600 w 3092989"/>
                <a:gd name="connsiteY46" fmla="*/ 1626071 h 6644970"/>
                <a:gd name="connsiteX47" fmla="*/ 2972728 w 3092989"/>
                <a:gd name="connsiteY47" fmla="*/ 1792325 h 6644970"/>
                <a:gd name="connsiteX48" fmla="*/ 2972728 w 3092989"/>
                <a:gd name="connsiteY48" fmla="*/ 2143307 h 6644970"/>
                <a:gd name="connsiteX49" fmla="*/ 2926546 w 3092989"/>
                <a:gd name="connsiteY49" fmla="*/ 2521998 h 6644970"/>
                <a:gd name="connsiteX50" fmla="*/ 2852655 w 3092989"/>
                <a:gd name="connsiteY50" fmla="*/ 2725198 h 6644970"/>
                <a:gd name="connsiteX51" fmla="*/ 2806473 w 3092989"/>
                <a:gd name="connsiteY51" fmla="*/ 2762143 h 6644970"/>
                <a:gd name="connsiteX52" fmla="*/ 2834182 w 3092989"/>
                <a:gd name="connsiteY52" fmla="*/ 2909925 h 6644970"/>
                <a:gd name="connsiteX53" fmla="*/ 2741818 w 3092989"/>
                <a:gd name="connsiteY53" fmla="*/ 3260907 h 6644970"/>
                <a:gd name="connsiteX54" fmla="*/ 2612509 w 3092989"/>
                <a:gd name="connsiteY54" fmla="*/ 3602653 h 6644970"/>
                <a:gd name="connsiteX55" fmla="*/ 2464728 w 3092989"/>
                <a:gd name="connsiteY55" fmla="*/ 4018289 h 6644970"/>
                <a:gd name="connsiteX56" fmla="*/ 2418546 w 3092989"/>
                <a:gd name="connsiteY56" fmla="*/ 4378507 h 6644970"/>
                <a:gd name="connsiteX57" fmla="*/ 2510909 w 3092989"/>
                <a:gd name="connsiteY57" fmla="*/ 4526289 h 6644970"/>
                <a:gd name="connsiteX58" fmla="*/ 2760291 w 3092989"/>
                <a:gd name="connsiteY58" fmla="*/ 4941925 h 6644970"/>
                <a:gd name="connsiteX59" fmla="*/ 2926546 w 3092989"/>
                <a:gd name="connsiteY59" fmla="*/ 5348325 h 6644970"/>
                <a:gd name="connsiteX60" fmla="*/ 3037382 w 3092989"/>
                <a:gd name="connsiteY60" fmla="*/ 5653125 h 6644970"/>
                <a:gd name="connsiteX61" fmla="*/ 3092800 w 3092989"/>
                <a:gd name="connsiteY61" fmla="*/ 5985634 h 6644970"/>
                <a:gd name="connsiteX62" fmla="*/ 3055855 w 3092989"/>
                <a:gd name="connsiteY62" fmla="*/ 6133416 h 6644970"/>
                <a:gd name="connsiteX63" fmla="*/ 3064514 w 3092989"/>
                <a:gd name="connsiteY63" fmla="*/ 6214234 h 6644970"/>
                <a:gd name="connsiteX64" fmla="*/ 2972728 w 3092989"/>
                <a:gd name="connsiteY64" fmla="*/ 6244253 h 6644970"/>
                <a:gd name="connsiteX65" fmla="*/ 2926546 w 3092989"/>
                <a:gd name="connsiteY65" fmla="*/ 6327380 h 6644970"/>
                <a:gd name="connsiteX66" fmla="*/ 2880364 w 3092989"/>
                <a:gd name="connsiteY66" fmla="*/ 6475162 h 6644970"/>
                <a:gd name="connsiteX67" fmla="*/ 2880364 w 3092989"/>
                <a:gd name="connsiteY67" fmla="*/ 6585998 h 6644970"/>
                <a:gd name="connsiteX68" fmla="*/ 2658691 w 3092989"/>
                <a:gd name="connsiteY68" fmla="*/ 6641416 h 6644970"/>
                <a:gd name="connsiteX69" fmla="*/ 2455491 w 3092989"/>
                <a:gd name="connsiteY69" fmla="*/ 6622943 h 6644970"/>
                <a:gd name="connsiteX70" fmla="*/ 2446255 w 3092989"/>
                <a:gd name="connsiteY70" fmla="*/ 6567525 h 6644970"/>
                <a:gd name="connsiteX71" fmla="*/ 2372364 w 3092989"/>
                <a:gd name="connsiteY71" fmla="*/ 6622943 h 6644970"/>
                <a:gd name="connsiteX72" fmla="*/ 2224582 w 3092989"/>
                <a:gd name="connsiteY72" fmla="*/ 6641416 h 6644970"/>
                <a:gd name="connsiteX73" fmla="*/ 1772000 w 3092989"/>
                <a:gd name="connsiteY73" fmla="*/ 6641416 h 6644970"/>
                <a:gd name="connsiteX74" fmla="*/ 1707346 w 3092989"/>
                <a:gd name="connsiteY74" fmla="*/ 6604471 h 6644970"/>
                <a:gd name="connsiteX75" fmla="*/ 1781237 w 3092989"/>
                <a:gd name="connsiteY75" fmla="*/ 6447453 h 6644970"/>
                <a:gd name="connsiteX76" fmla="*/ 1938255 w 3092989"/>
                <a:gd name="connsiteY76" fmla="*/ 6410507 h 6644970"/>
                <a:gd name="connsiteX77" fmla="*/ 2030618 w 3092989"/>
                <a:gd name="connsiteY77" fmla="*/ 6345853 h 6644970"/>
                <a:gd name="connsiteX78" fmla="*/ 1968850 w 3092989"/>
                <a:gd name="connsiteY78" fmla="*/ 6232130 h 664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092989" h="6644970">
                  <a:moveTo>
                    <a:pt x="1968850" y="6232130"/>
                  </a:moveTo>
                  <a:cubicBezTo>
                    <a:pt x="1971400" y="6194415"/>
                    <a:pt x="2007431" y="6147463"/>
                    <a:pt x="2045916" y="6119562"/>
                  </a:cubicBezTo>
                  <a:cubicBezTo>
                    <a:pt x="2084401" y="6091661"/>
                    <a:pt x="2193072" y="6125527"/>
                    <a:pt x="2199759" y="6064721"/>
                  </a:cubicBezTo>
                  <a:cubicBezTo>
                    <a:pt x="2206446" y="6003915"/>
                    <a:pt x="2135779" y="5901833"/>
                    <a:pt x="2086037" y="5754725"/>
                  </a:cubicBezTo>
                  <a:cubicBezTo>
                    <a:pt x="2036295" y="5607617"/>
                    <a:pt x="1979818" y="5379113"/>
                    <a:pt x="1901309" y="5182071"/>
                  </a:cubicBezTo>
                  <a:cubicBezTo>
                    <a:pt x="1822800" y="4985029"/>
                    <a:pt x="1668861" y="4711016"/>
                    <a:pt x="1614982" y="4572471"/>
                  </a:cubicBezTo>
                  <a:cubicBezTo>
                    <a:pt x="1561103" y="4433926"/>
                    <a:pt x="1573419" y="4463174"/>
                    <a:pt x="1578037" y="4350798"/>
                  </a:cubicBezTo>
                  <a:cubicBezTo>
                    <a:pt x="1582655" y="4238422"/>
                    <a:pt x="1608824" y="4112192"/>
                    <a:pt x="1642691" y="3898216"/>
                  </a:cubicBezTo>
                  <a:cubicBezTo>
                    <a:pt x="1676558" y="3684240"/>
                    <a:pt x="1761225" y="3311707"/>
                    <a:pt x="1781237" y="3066943"/>
                  </a:cubicBezTo>
                  <a:cubicBezTo>
                    <a:pt x="1801249" y="2822179"/>
                    <a:pt x="1795091" y="2600507"/>
                    <a:pt x="1762764" y="2429634"/>
                  </a:cubicBezTo>
                  <a:cubicBezTo>
                    <a:pt x="1730437" y="2258761"/>
                    <a:pt x="1638073" y="2152543"/>
                    <a:pt x="1587273" y="2041707"/>
                  </a:cubicBezTo>
                  <a:cubicBezTo>
                    <a:pt x="1536473" y="1930871"/>
                    <a:pt x="1511494" y="1794755"/>
                    <a:pt x="1457964" y="1764616"/>
                  </a:cubicBezTo>
                  <a:cubicBezTo>
                    <a:pt x="1404434" y="1734478"/>
                    <a:pt x="1347188" y="1801092"/>
                    <a:pt x="1266093" y="1860876"/>
                  </a:cubicBezTo>
                  <a:cubicBezTo>
                    <a:pt x="1184998" y="1920660"/>
                    <a:pt x="1081041" y="2039302"/>
                    <a:pt x="971395" y="2123319"/>
                  </a:cubicBezTo>
                  <a:cubicBezTo>
                    <a:pt x="861749" y="2207336"/>
                    <a:pt x="711851" y="2295455"/>
                    <a:pt x="608218" y="2364980"/>
                  </a:cubicBezTo>
                  <a:cubicBezTo>
                    <a:pt x="504586" y="2434505"/>
                    <a:pt x="408722" y="2495396"/>
                    <a:pt x="349600" y="2540471"/>
                  </a:cubicBezTo>
                  <a:cubicBezTo>
                    <a:pt x="290478" y="2585546"/>
                    <a:pt x="283966" y="2620313"/>
                    <a:pt x="253484" y="2635432"/>
                  </a:cubicBezTo>
                  <a:cubicBezTo>
                    <a:pt x="223002" y="2650551"/>
                    <a:pt x="197971" y="2619654"/>
                    <a:pt x="166708" y="2631186"/>
                  </a:cubicBezTo>
                  <a:cubicBezTo>
                    <a:pt x="135446" y="2642718"/>
                    <a:pt x="93673" y="2694709"/>
                    <a:pt x="65909" y="2704626"/>
                  </a:cubicBezTo>
                  <a:cubicBezTo>
                    <a:pt x="38145" y="2714543"/>
                    <a:pt x="-2517" y="2713430"/>
                    <a:pt x="122" y="2690689"/>
                  </a:cubicBezTo>
                  <a:cubicBezTo>
                    <a:pt x="2761" y="2667948"/>
                    <a:pt x="48130" y="2616307"/>
                    <a:pt x="81746" y="2568180"/>
                  </a:cubicBezTo>
                  <a:cubicBezTo>
                    <a:pt x="115362" y="2520053"/>
                    <a:pt x="157176" y="2443489"/>
                    <a:pt x="201818" y="2401925"/>
                  </a:cubicBezTo>
                  <a:cubicBezTo>
                    <a:pt x="246460" y="2360361"/>
                    <a:pt x="297261" y="2354204"/>
                    <a:pt x="349600" y="2318798"/>
                  </a:cubicBezTo>
                  <a:cubicBezTo>
                    <a:pt x="401939" y="2283392"/>
                    <a:pt x="446582" y="2254143"/>
                    <a:pt x="515855" y="2189489"/>
                  </a:cubicBezTo>
                  <a:cubicBezTo>
                    <a:pt x="585128" y="2124835"/>
                    <a:pt x="666716" y="2038629"/>
                    <a:pt x="765237" y="1930871"/>
                  </a:cubicBezTo>
                  <a:cubicBezTo>
                    <a:pt x="863758" y="1823113"/>
                    <a:pt x="1026934" y="1650701"/>
                    <a:pt x="1106982" y="1542943"/>
                  </a:cubicBezTo>
                  <a:cubicBezTo>
                    <a:pt x="1187030" y="1435185"/>
                    <a:pt x="1200886" y="1370531"/>
                    <a:pt x="1245528" y="1284325"/>
                  </a:cubicBezTo>
                  <a:cubicBezTo>
                    <a:pt x="1290170" y="1198119"/>
                    <a:pt x="1345589" y="1081125"/>
                    <a:pt x="1374837" y="1025707"/>
                  </a:cubicBezTo>
                  <a:cubicBezTo>
                    <a:pt x="1404085" y="970289"/>
                    <a:pt x="1425636" y="976446"/>
                    <a:pt x="1421018" y="951816"/>
                  </a:cubicBezTo>
                  <a:cubicBezTo>
                    <a:pt x="1416400" y="927186"/>
                    <a:pt x="1373298" y="888701"/>
                    <a:pt x="1347128" y="877925"/>
                  </a:cubicBezTo>
                  <a:cubicBezTo>
                    <a:pt x="1320958" y="867149"/>
                    <a:pt x="1294788" y="917950"/>
                    <a:pt x="1264000" y="887162"/>
                  </a:cubicBezTo>
                  <a:cubicBezTo>
                    <a:pt x="1233212" y="856374"/>
                    <a:pt x="1184589" y="731478"/>
                    <a:pt x="1162400" y="693198"/>
                  </a:cubicBezTo>
                  <a:cubicBezTo>
                    <a:pt x="1140211" y="654918"/>
                    <a:pt x="1144926" y="698694"/>
                    <a:pt x="1130867" y="657479"/>
                  </a:cubicBezTo>
                  <a:cubicBezTo>
                    <a:pt x="1116808" y="616264"/>
                    <a:pt x="1092599" y="511814"/>
                    <a:pt x="1078047" y="445909"/>
                  </a:cubicBezTo>
                  <a:cubicBezTo>
                    <a:pt x="1063495" y="380004"/>
                    <a:pt x="1043879" y="313701"/>
                    <a:pt x="1043554" y="262047"/>
                  </a:cubicBezTo>
                  <a:cubicBezTo>
                    <a:pt x="1043229" y="210393"/>
                    <a:pt x="1059369" y="162648"/>
                    <a:pt x="1076098" y="135985"/>
                  </a:cubicBezTo>
                  <a:cubicBezTo>
                    <a:pt x="1092827" y="109322"/>
                    <a:pt x="1122954" y="114783"/>
                    <a:pt x="1184409" y="92546"/>
                  </a:cubicBezTo>
                  <a:cubicBezTo>
                    <a:pt x="1245864" y="70309"/>
                    <a:pt x="1365323" y="10308"/>
                    <a:pt x="1444830" y="2563"/>
                  </a:cubicBezTo>
                  <a:cubicBezTo>
                    <a:pt x="1524337" y="-5182"/>
                    <a:pt x="1611543" y="3321"/>
                    <a:pt x="1661453" y="46075"/>
                  </a:cubicBezTo>
                  <a:cubicBezTo>
                    <a:pt x="1711363" y="88829"/>
                    <a:pt x="1725867" y="186641"/>
                    <a:pt x="1744291" y="259089"/>
                  </a:cubicBezTo>
                  <a:cubicBezTo>
                    <a:pt x="1762715" y="331537"/>
                    <a:pt x="1752577" y="418886"/>
                    <a:pt x="1772000" y="480762"/>
                  </a:cubicBezTo>
                  <a:cubicBezTo>
                    <a:pt x="1791423" y="542639"/>
                    <a:pt x="1831579" y="594942"/>
                    <a:pt x="1860827" y="630348"/>
                  </a:cubicBezTo>
                  <a:cubicBezTo>
                    <a:pt x="1890075" y="665754"/>
                    <a:pt x="1893023" y="673487"/>
                    <a:pt x="1947491" y="693198"/>
                  </a:cubicBezTo>
                  <a:cubicBezTo>
                    <a:pt x="2001959" y="712909"/>
                    <a:pt x="2119904" y="720907"/>
                    <a:pt x="2187637" y="748616"/>
                  </a:cubicBezTo>
                  <a:cubicBezTo>
                    <a:pt x="2255370" y="776325"/>
                    <a:pt x="2284618" y="785562"/>
                    <a:pt x="2353891" y="859453"/>
                  </a:cubicBezTo>
                  <a:cubicBezTo>
                    <a:pt x="2423164" y="933344"/>
                    <a:pt x="2513988" y="1064192"/>
                    <a:pt x="2603273" y="1191962"/>
                  </a:cubicBezTo>
                  <a:cubicBezTo>
                    <a:pt x="2692558" y="1319732"/>
                    <a:pt x="2828024" y="1526010"/>
                    <a:pt x="2889600" y="1626071"/>
                  </a:cubicBezTo>
                  <a:cubicBezTo>
                    <a:pt x="2951176" y="1726132"/>
                    <a:pt x="2958873" y="1706119"/>
                    <a:pt x="2972728" y="1792325"/>
                  </a:cubicBezTo>
                  <a:cubicBezTo>
                    <a:pt x="2986583" y="1878531"/>
                    <a:pt x="2980425" y="2021695"/>
                    <a:pt x="2972728" y="2143307"/>
                  </a:cubicBezTo>
                  <a:cubicBezTo>
                    <a:pt x="2965031" y="2264919"/>
                    <a:pt x="2946558" y="2425016"/>
                    <a:pt x="2926546" y="2521998"/>
                  </a:cubicBezTo>
                  <a:cubicBezTo>
                    <a:pt x="2906534" y="2618980"/>
                    <a:pt x="2872667" y="2685174"/>
                    <a:pt x="2852655" y="2725198"/>
                  </a:cubicBezTo>
                  <a:cubicBezTo>
                    <a:pt x="2832643" y="2765222"/>
                    <a:pt x="2809552" y="2731355"/>
                    <a:pt x="2806473" y="2762143"/>
                  </a:cubicBezTo>
                  <a:cubicBezTo>
                    <a:pt x="2803394" y="2792931"/>
                    <a:pt x="2844958" y="2826798"/>
                    <a:pt x="2834182" y="2909925"/>
                  </a:cubicBezTo>
                  <a:cubicBezTo>
                    <a:pt x="2823406" y="2993052"/>
                    <a:pt x="2778763" y="3145452"/>
                    <a:pt x="2741818" y="3260907"/>
                  </a:cubicBezTo>
                  <a:cubicBezTo>
                    <a:pt x="2704873" y="3376362"/>
                    <a:pt x="2658691" y="3476423"/>
                    <a:pt x="2612509" y="3602653"/>
                  </a:cubicBezTo>
                  <a:cubicBezTo>
                    <a:pt x="2566327" y="3728883"/>
                    <a:pt x="2497055" y="3888980"/>
                    <a:pt x="2464728" y="4018289"/>
                  </a:cubicBezTo>
                  <a:cubicBezTo>
                    <a:pt x="2432401" y="4147598"/>
                    <a:pt x="2425473" y="4263052"/>
                    <a:pt x="2418546" y="4378507"/>
                  </a:cubicBezTo>
                  <a:cubicBezTo>
                    <a:pt x="2449334" y="4427768"/>
                    <a:pt x="2453952" y="4432386"/>
                    <a:pt x="2510909" y="4526289"/>
                  </a:cubicBezTo>
                  <a:cubicBezTo>
                    <a:pt x="2567867" y="4620192"/>
                    <a:pt x="2691018" y="4804919"/>
                    <a:pt x="2760291" y="4941925"/>
                  </a:cubicBezTo>
                  <a:cubicBezTo>
                    <a:pt x="2829564" y="5078931"/>
                    <a:pt x="2880364" y="5229792"/>
                    <a:pt x="2926546" y="5348325"/>
                  </a:cubicBezTo>
                  <a:cubicBezTo>
                    <a:pt x="2972728" y="5466858"/>
                    <a:pt x="3009673" y="5546907"/>
                    <a:pt x="3037382" y="5653125"/>
                  </a:cubicBezTo>
                  <a:cubicBezTo>
                    <a:pt x="3065091" y="5759343"/>
                    <a:pt x="3089721" y="5905586"/>
                    <a:pt x="3092800" y="5985634"/>
                  </a:cubicBezTo>
                  <a:cubicBezTo>
                    <a:pt x="3095879" y="6065682"/>
                    <a:pt x="3060569" y="6095316"/>
                    <a:pt x="3055855" y="6133416"/>
                  </a:cubicBezTo>
                  <a:cubicBezTo>
                    <a:pt x="3051141" y="6171516"/>
                    <a:pt x="3078369" y="6195761"/>
                    <a:pt x="3064514" y="6214234"/>
                  </a:cubicBezTo>
                  <a:cubicBezTo>
                    <a:pt x="3050659" y="6232707"/>
                    <a:pt x="2995723" y="6225395"/>
                    <a:pt x="2972728" y="6244253"/>
                  </a:cubicBezTo>
                  <a:cubicBezTo>
                    <a:pt x="2949733" y="6263111"/>
                    <a:pt x="2941940" y="6288895"/>
                    <a:pt x="2926546" y="6327380"/>
                  </a:cubicBezTo>
                  <a:cubicBezTo>
                    <a:pt x="2911152" y="6365865"/>
                    <a:pt x="2888061" y="6432059"/>
                    <a:pt x="2880364" y="6475162"/>
                  </a:cubicBezTo>
                  <a:cubicBezTo>
                    <a:pt x="2872667" y="6518265"/>
                    <a:pt x="2917310" y="6558289"/>
                    <a:pt x="2880364" y="6585998"/>
                  </a:cubicBezTo>
                  <a:cubicBezTo>
                    <a:pt x="2843419" y="6613707"/>
                    <a:pt x="2729503" y="6635259"/>
                    <a:pt x="2658691" y="6641416"/>
                  </a:cubicBezTo>
                  <a:cubicBezTo>
                    <a:pt x="2587879" y="6647574"/>
                    <a:pt x="2490897" y="6635258"/>
                    <a:pt x="2455491" y="6622943"/>
                  </a:cubicBezTo>
                  <a:cubicBezTo>
                    <a:pt x="2420085" y="6610628"/>
                    <a:pt x="2460109" y="6567525"/>
                    <a:pt x="2446255" y="6567525"/>
                  </a:cubicBezTo>
                  <a:cubicBezTo>
                    <a:pt x="2432401" y="6567525"/>
                    <a:pt x="2409309" y="6610628"/>
                    <a:pt x="2372364" y="6622943"/>
                  </a:cubicBezTo>
                  <a:cubicBezTo>
                    <a:pt x="2335419" y="6635258"/>
                    <a:pt x="2324643" y="6638337"/>
                    <a:pt x="2224582" y="6641416"/>
                  </a:cubicBezTo>
                  <a:cubicBezTo>
                    <a:pt x="2124521" y="6644495"/>
                    <a:pt x="1858206" y="6647573"/>
                    <a:pt x="1772000" y="6641416"/>
                  </a:cubicBezTo>
                  <a:cubicBezTo>
                    <a:pt x="1685794" y="6635259"/>
                    <a:pt x="1705807" y="6636798"/>
                    <a:pt x="1707346" y="6604471"/>
                  </a:cubicBezTo>
                  <a:cubicBezTo>
                    <a:pt x="1708885" y="6572144"/>
                    <a:pt x="1742752" y="6479780"/>
                    <a:pt x="1781237" y="6447453"/>
                  </a:cubicBezTo>
                  <a:cubicBezTo>
                    <a:pt x="1819722" y="6415126"/>
                    <a:pt x="1896692" y="6427440"/>
                    <a:pt x="1938255" y="6410507"/>
                  </a:cubicBezTo>
                  <a:cubicBezTo>
                    <a:pt x="1979818" y="6393574"/>
                    <a:pt x="2025519" y="6375583"/>
                    <a:pt x="2030618" y="6345853"/>
                  </a:cubicBezTo>
                  <a:cubicBezTo>
                    <a:pt x="2035717" y="6316123"/>
                    <a:pt x="1966300" y="6269845"/>
                    <a:pt x="1968850" y="6232130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 rot="1270796">
              <a:off x="1334560" y="569134"/>
              <a:ext cx="434966" cy="1681522"/>
              <a:chOff x="2771929" y="881156"/>
              <a:chExt cx="434966" cy="1681522"/>
            </a:xfrm>
          </p:grpSpPr>
          <p:sp>
            <p:nvSpPr>
              <p:cNvPr id="7" name="Freeform 6"/>
              <p:cNvSpPr/>
              <p:nvPr/>
            </p:nvSpPr>
            <p:spPr>
              <a:xfrm flipH="1">
                <a:off x="2804603" y="1234827"/>
                <a:ext cx="177968" cy="1327851"/>
              </a:xfrm>
              <a:custGeom>
                <a:avLst/>
                <a:gdLst>
                  <a:gd name="connsiteX0" fmla="*/ 48015 w 119452"/>
                  <a:gd name="connsiteY0" fmla="*/ 0 h 1552575"/>
                  <a:gd name="connsiteX1" fmla="*/ 2771 w 119452"/>
                  <a:gd name="connsiteY1" fmla="*/ 1552575 h 1552575"/>
                  <a:gd name="connsiteX2" fmla="*/ 119452 w 119452"/>
                  <a:gd name="connsiteY2" fmla="*/ 4762 h 1552575"/>
                  <a:gd name="connsiteX3" fmla="*/ 48015 w 119452"/>
                  <a:gd name="connsiteY3" fmla="*/ 0 h 1552575"/>
                  <a:gd name="connsiteX0" fmla="*/ 48015 w 74208"/>
                  <a:gd name="connsiteY0" fmla="*/ 0 h 1552575"/>
                  <a:gd name="connsiteX1" fmla="*/ 2771 w 74208"/>
                  <a:gd name="connsiteY1" fmla="*/ 1552575 h 1552575"/>
                  <a:gd name="connsiteX2" fmla="*/ 74208 w 74208"/>
                  <a:gd name="connsiteY2" fmla="*/ 0 h 1552575"/>
                  <a:gd name="connsiteX3" fmla="*/ 48015 w 74208"/>
                  <a:gd name="connsiteY3" fmla="*/ 0 h 1552575"/>
                  <a:gd name="connsiteX0" fmla="*/ 45806 w 74381"/>
                  <a:gd name="connsiteY0" fmla="*/ 7144 h 1552575"/>
                  <a:gd name="connsiteX1" fmla="*/ 2944 w 74381"/>
                  <a:gd name="connsiteY1" fmla="*/ 1552575 h 1552575"/>
                  <a:gd name="connsiteX2" fmla="*/ 74381 w 74381"/>
                  <a:gd name="connsiteY2" fmla="*/ 0 h 1552575"/>
                  <a:gd name="connsiteX3" fmla="*/ 45806 w 74381"/>
                  <a:gd name="connsiteY3" fmla="*/ 7144 h 1552575"/>
                  <a:gd name="connsiteX0" fmla="*/ 37225 w 65800"/>
                  <a:gd name="connsiteY0" fmla="*/ 7144 h 1554956"/>
                  <a:gd name="connsiteX1" fmla="*/ 3888 w 65800"/>
                  <a:gd name="connsiteY1" fmla="*/ 1554956 h 1554956"/>
                  <a:gd name="connsiteX2" fmla="*/ 65800 w 65800"/>
                  <a:gd name="connsiteY2" fmla="*/ 0 h 1554956"/>
                  <a:gd name="connsiteX3" fmla="*/ 37225 w 65800"/>
                  <a:gd name="connsiteY3" fmla="*/ 7144 h 1554956"/>
                  <a:gd name="connsiteX0" fmla="*/ 33159 w 61734"/>
                  <a:gd name="connsiteY0" fmla="*/ 7144 h 1504950"/>
                  <a:gd name="connsiteX1" fmla="*/ 4584 w 61734"/>
                  <a:gd name="connsiteY1" fmla="*/ 1504950 h 1504950"/>
                  <a:gd name="connsiteX2" fmla="*/ 61734 w 61734"/>
                  <a:gd name="connsiteY2" fmla="*/ 0 h 1504950"/>
                  <a:gd name="connsiteX3" fmla="*/ 33159 w 61734"/>
                  <a:gd name="connsiteY3" fmla="*/ 7144 h 1504950"/>
                  <a:gd name="connsiteX0" fmla="*/ 33159 w 61734"/>
                  <a:gd name="connsiteY0" fmla="*/ 0 h 1504950"/>
                  <a:gd name="connsiteX1" fmla="*/ 4584 w 61734"/>
                  <a:gd name="connsiteY1" fmla="*/ 1504950 h 1504950"/>
                  <a:gd name="connsiteX2" fmla="*/ 61734 w 61734"/>
                  <a:gd name="connsiteY2" fmla="*/ 0 h 1504950"/>
                  <a:gd name="connsiteX3" fmla="*/ 33159 w 61734"/>
                  <a:gd name="connsiteY3" fmla="*/ 0 h 1504950"/>
                  <a:gd name="connsiteX0" fmla="*/ 33159 w 80784"/>
                  <a:gd name="connsiteY0" fmla="*/ 266700 h 1771650"/>
                  <a:gd name="connsiteX1" fmla="*/ 4584 w 80784"/>
                  <a:gd name="connsiteY1" fmla="*/ 1771650 h 1771650"/>
                  <a:gd name="connsiteX2" fmla="*/ 80784 w 80784"/>
                  <a:gd name="connsiteY2" fmla="*/ 0 h 1771650"/>
                  <a:gd name="connsiteX3" fmla="*/ 33159 w 80784"/>
                  <a:gd name="connsiteY3" fmla="*/ 266700 h 1771650"/>
                  <a:gd name="connsiteX0" fmla="*/ 17676 w 89113"/>
                  <a:gd name="connsiteY0" fmla="*/ 4762 h 1771650"/>
                  <a:gd name="connsiteX1" fmla="*/ 12913 w 89113"/>
                  <a:gd name="connsiteY1" fmla="*/ 1771650 h 1771650"/>
                  <a:gd name="connsiteX2" fmla="*/ 89113 w 89113"/>
                  <a:gd name="connsiteY2" fmla="*/ 0 h 1771650"/>
                  <a:gd name="connsiteX3" fmla="*/ 17676 w 89113"/>
                  <a:gd name="connsiteY3" fmla="*/ 4762 h 1771650"/>
                  <a:gd name="connsiteX0" fmla="*/ 27737 w 99174"/>
                  <a:gd name="connsiteY0" fmla="*/ 4762 h 1771650"/>
                  <a:gd name="connsiteX1" fmla="*/ 22974 w 99174"/>
                  <a:gd name="connsiteY1" fmla="*/ 1771650 h 1771650"/>
                  <a:gd name="connsiteX2" fmla="*/ 99174 w 99174"/>
                  <a:gd name="connsiteY2" fmla="*/ 0 h 1771650"/>
                  <a:gd name="connsiteX3" fmla="*/ 27737 w 99174"/>
                  <a:gd name="connsiteY3" fmla="*/ 4762 h 1771650"/>
                  <a:gd name="connsiteX0" fmla="*/ 28451 w 99888"/>
                  <a:gd name="connsiteY0" fmla="*/ 4762 h 1781737"/>
                  <a:gd name="connsiteX1" fmla="*/ 55 w 99888"/>
                  <a:gd name="connsiteY1" fmla="*/ 690563 h 1781737"/>
                  <a:gd name="connsiteX2" fmla="*/ 23688 w 99888"/>
                  <a:gd name="connsiteY2" fmla="*/ 1771650 h 1781737"/>
                  <a:gd name="connsiteX3" fmla="*/ 99888 w 99888"/>
                  <a:gd name="connsiteY3" fmla="*/ 0 h 1781737"/>
                  <a:gd name="connsiteX4" fmla="*/ 28451 w 99888"/>
                  <a:gd name="connsiteY4" fmla="*/ 4762 h 1781737"/>
                  <a:gd name="connsiteX0" fmla="*/ 40325 w 111762"/>
                  <a:gd name="connsiteY0" fmla="*/ 4762 h 1781737"/>
                  <a:gd name="connsiteX1" fmla="*/ 23 w 111762"/>
                  <a:gd name="connsiteY1" fmla="*/ 690563 h 1781737"/>
                  <a:gd name="connsiteX2" fmla="*/ 35562 w 111762"/>
                  <a:gd name="connsiteY2" fmla="*/ 1771650 h 1781737"/>
                  <a:gd name="connsiteX3" fmla="*/ 111762 w 111762"/>
                  <a:gd name="connsiteY3" fmla="*/ 0 h 1781737"/>
                  <a:gd name="connsiteX4" fmla="*/ 40325 w 111762"/>
                  <a:gd name="connsiteY4" fmla="*/ 4762 h 1781737"/>
                  <a:gd name="connsiteX0" fmla="*/ 40325 w 111762"/>
                  <a:gd name="connsiteY0" fmla="*/ 4762 h 1781737"/>
                  <a:gd name="connsiteX1" fmla="*/ 23 w 111762"/>
                  <a:gd name="connsiteY1" fmla="*/ 690563 h 1781737"/>
                  <a:gd name="connsiteX2" fmla="*/ 35562 w 111762"/>
                  <a:gd name="connsiteY2" fmla="*/ 1771650 h 1781737"/>
                  <a:gd name="connsiteX3" fmla="*/ 111762 w 111762"/>
                  <a:gd name="connsiteY3" fmla="*/ 0 h 1781737"/>
                  <a:gd name="connsiteX4" fmla="*/ 40325 w 111762"/>
                  <a:gd name="connsiteY4" fmla="*/ 4762 h 1781737"/>
                  <a:gd name="connsiteX0" fmla="*/ 40325 w 134557"/>
                  <a:gd name="connsiteY0" fmla="*/ 4762 h 1781737"/>
                  <a:gd name="connsiteX1" fmla="*/ 23 w 134557"/>
                  <a:gd name="connsiteY1" fmla="*/ 690563 h 1781737"/>
                  <a:gd name="connsiteX2" fmla="*/ 35562 w 134557"/>
                  <a:gd name="connsiteY2" fmla="*/ 1771650 h 1781737"/>
                  <a:gd name="connsiteX3" fmla="*/ 130992 w 134557"/>
                  <a:gd name="connsiteY3" fmla="*/ 700088 h 1781737"/>
                  <a:gd name="connsiteX4" fmla="*/ 111762 w 134557"/>
                  <a:gd name="connsiteY4" fmla="*/ 0 h 1781737"/>
                  <a:gd name="connsiteX5" fmla="*/ 40325 w 134557"/>
                  <a:gd name="connsiteY5" fmla="*/ 4762 h 1781737"/>
                  <a:gd name="connsiteX0" fmla="*/ 40325 w 130992"/>
                  <a:gd name="connsiteY0" fmla="*/ 4762 h 1781737"/>
                  <a:gd name="connsiteX1" fmla="*/ 23 w 130992"/>
                  <a:gd name="connsiteY1" fmla="*/ 690563 h 1781737"/>
                  <a:gd name="connsiteX2" fmla="*/ 35562 w 130992"/>
                  <a:gd name="connsiteY2" fmla="*/ 1771650 h 1781737"/>
                  <a:gd name="connsiteX3" fmla="*/ 130992 w 130992"/>
                  <a:gd name="connsiteY3" fmla="*/ 700088 h 1781737"/>
                  <a:gd name="connsiteX4" fmla="*/ 111762 w 130992"/>
                  <a:gd name="connsiteY4" fmla="*/ 0 h 1781737"/>
                  <a:gd name="connsiteX5" fmla="*/ 40325 w 130992"/>
                  <a:gd name="connsiteY5" fmla="*/ 4762 h 1781737"/>
                  <a:gd name="connsiteX0" fmla="*/ 40325 w 130992"/>
                  <a:gd name="connsiteY0" fmla="*/ 4762 h 1781737"/>
                  <a:gd name="connsiteX1" fmla="*/ 23 w 130992"/>
                  <a:gd name="connsiteY1" fmla="*/ 690563 h 1781737"/>
                  <a:gd name="connsiteX2" fmla="*/ 35562 w 130992"/>
                  <a:gd name="connsiteY2" fmla="*/ 1771650 h 1781737"/>
                  <a:gd name="connsiteX3" fmla="*/ 130992 w 130992"/>
                  <a:gd name="connsiteY3" fmla="*/ 700088 h 1781737"/>
                  <a:gd name="connsiteX4" fmla="*/ 111762 w 130992"/>
                  <a:gd name="connsiteY4" fmla="*/ 0 h 1781737"/>
                  <a:gd name="connsiteX5" fmla="*/ 40325 w 130992"/>
                  <a:gd name="connsiteY5" fmla="*/ 4762 h 1781737"/>
                  <a:gd name="connsiteX0" fmla="*/ 40325 w 130992"/>
                  <a:gd name="connsiteY0" fmla="*/ 4762 h 1781737"/>
                  <a:gd name="connsiteX1" fmla="*/ 23 w 130992"/>
                  <a:gd name="connsiteY1" fmla="*/ 690563 h 1781737"/>
                  <a:gd name="connsiteX2" fmla="*/ 35562 w 130992"/>
                  <a:gd name="connsiteY2" fmla="*/ 1771650 h 1781737"/>
                  <a:gd name="connsiteX3" fmla="*/ 130992 w 130992"/>
                  <a:gd name="connsiteY3" fmla="*/ 700088 h 1781737"/>
                  <a:gd name="connsiteX4" fmla="*/ 111762 w 130992"/>
                  <a:gd name="connsiteY4" fmla="*/ 0 h 1781737"/>
                  <a:gd name="connsiteX5" fmla="*/ 40325 w 130992"/>
                  <a:gd name="connsiteY5" fmla="*/ 4762 h 1781737"/>
                  <a:gd name="connsiteX0" fmla="*/ 40325 w 130992"/>
                  <a:gd name="connsiteY0" fmla="*/ 4762 h 1800857"/>
                  <a:gd name="connsiteX1" fmla="*/ 23 w 130992"/>
                  <a:gd name="connsiteY1" fmla="*/ 690563 h 1800857"/>
                  <a:gd name="connsiteX2" fmla="*/ 35562 w 130992"/>
                  <a:gd name="connsiteY2" fmla="*/ 1771650 h 1800857"/>
                  <a:gd name="connsiteX3" fmla="*/ 100035 w 130992"/>
                  <a:gd name="connsiteY3" fmla="*/ 1459706 h 1800857"/>
                  <a:gd name="connsiteX4" fmla="*/ 130992 w 130992"/>
                  <a:gd name="connsiteY4" fmla="*/ 700088 h 1800857"/>
                  <a:gd name="connsiteX5" fmla="*/ 111762 w 130992"/>
                  <a:gd name="connsiteY5" fmla="*/ 0 h 1800857"/>
                  <a:gd name="connsiteX6" fmla="*/ 40325 w 130992"/>
                  <a:gd name="connsiteY6" fmla="*/ 4762 h 1800857"/>
                  <a:gd name="connsiteX0" fmla="*/ 40758 w 131425"/>
                  <a:gd name="connsiteY0" fmla="*/ 4762 h 1800857"/>
                  <a:gd name="connsiteX1" fmla="*/ 456 w 131425"/>
                  <a:gd name="connsiteY1" fmla="*/ 690563 h 1800857"/>
                  <a:gd name="connsiteX2" fmla="*/ 40937 w 131425"/>
                  <a:gd name="connsiteY2" fmla="*/ 1426369 h 1800857"/>
                  <a:gd name="connsiteX3" fmla="*/ 35995 w 131425"/>
                  <a:gd name="connsiteY3" fmla="*/ 1771650 h 1800857"/>
                  <a:gd name="connsiteX4" fmla="*/ 100468 w 131425"/>
                  <a:gd name="connsiteY4" fmla="*/ 1459706 h 1800857"/>
                  <a:gd name="connsiteX5" fmla="*/ 131425 w 131425"/>
                  <a:gd name="connsiteY5" fmla="*/ 700088 h 1800857"/>
                  <a:gd name="connsiteX6" fmla="*/ 112195 w 131425"/>
                  <a:gd name="connsiteY6" fmla="*/ 0 h 1800857"/>
                  <a:gd name="connsiteX7" fmla="*/ 40758 w 131425"/>
                  <a:gd name="connsiteY7" fmla="*/ 4762 h 1800857"/>
                  <a:gd name="connsiteX0" fmla="*/ 40758 w 131425"/>
                  <a:gd name="connsiteY0" fmla="*/ 4762 h 2486049"/>
                  <a:gd name="connsiteX1" fmla="*/ 456 w 131425"/>
                  <a:gd name="connsiteY1" fmla="*/ 690563 h 2486049"/>
                  <a:gd name="connsiteX2" fmla="*/ 40937 w 131425"/>
                  <a:gd name="connsiteY2" fmla="*/ 1426369 h 2486049"/>
                  <a:gd name="connsiteX3" fmla="*/ 71714 w 131425"/>
                  <a:gd name="connsiteY3" fmla="*/ 2476500 h 2486049"/>
                  <a:gd name="connsiteX4" fmla="*/ 100468 w 131425"/>
                  <a:gd name="connsiteY4" fmla="*/ 1459706 h 2486049"/>
                  <a:gd name="connsiteX5" fmla="*/ 131425 w 131425"/>
                  <a:gd name="connsiteY5" fmla="*/ 700088 h 2486049"/>
                  <a:gd name="connsiteX6" fmla="*/ 112195 w 131425"/>
                  <a:gd name="connsiteY6" fmla="*/ 0 h 2486049"/>
                  <a:gd name="connsiteX7" fmla="*/ 40758 w 131425"/>
                  <a:gd name="connsiteY7" fmla="*/ 4762 h 2486049"/>
                  <a:gd name="connsiteX0" fmla="*/ 40758 w 131425"/>
                  <a:gd name="connsiteY0" fmla="*/ 4762 h 2484732"/>
                  <a:gd name="connsiteX1" fmla="*/ 456 w 131425"/>
                  <a:gd name="connsiteY1" fmla="*/ 690563 h 2484732"/>
                  <a:gd name="connsiteX2" fmla="*/ 40937 w 131425"/>
                  <a:gd name="connsiteY2" fmla="*/ 1426369 h 2484732"/>
                  <a:gd name="connsiteX3" fmla="*/ 71714 w 131425"/>
                  <a:gd name="connsiteY3" fmla="*/ 2476500 h 2484732"/>
                  <a:gd name="connsiteX4" fmla="*/ 119519 w 131425"/>
                  <a:gd name="connsiteY4" fmla="*/ 1909763 h 2484732"/>
                  <a:gd name="connsiteX5" fmla="*/ 100468 w 131425"/>
                  <a:gd name="connsiteY5" fmla="*/ 1459706 h 2484732"/>
                  <a:gd name="connsiteX6" fmla="*/ 131425 w 131425"/>
                  <a:gd name="connsiteY6" fmla="*/ 700088 h 2484732"/>
                  <a:gd name="connsiteX7" fmla="*/ 112195 w 131425"/>
                  <a:gd name="connsiteY7" fmla="*/ 0 h 2484732"/>
                  <a:gd name="connsiteX8" fmla="*/ 40758 w 131425"/>
                  <a:gd name="connsiteY8" fmla="*/ 4762 h 2484732"/>
                  <a:gd name="connsiteX0" fmla="*/ 40758 w 131425"/>
                  <a:gd name="connsiteY0" fmla="*/ 4762 h 2476529"/>
                  <a:gd name="connsiteX1" fmla="*/ 456 w 131425"/>
                  <a:gd name="connsiteY1" fmla="*/ 690563 h 2476529"/>
                  <a:gd name="connsiteX2" fmla="*/ 40937 w 131425"/>
                  <a:gd name="connsiteY2" fmla="*/ 1426369 h 2476529"/>
                  <a:gd name="connsiteX3" fmla="*/ 24269 w 131425"/>
                  <a:gd name="connsiteY3" fmla="*/ 1905000 h 2476529"/>
                  <a:gd name="connsiteX4" fmla="*/ 71714 w 131425"/>
                  <a:gd name="connsiteY4" fmla="*/ 2476500 h 2476529"/>
                  <a:gd name="connsiteX5" fmla="*/ 119519 w 131425"/>
                  <a:gd name="connsiteY5" fmla="*/ 1909763 h 2476529"/>
                  <a:gd name="connsiteX6" fmla="*/ 100468 w 131425"/>
                  <a:gd name="connsiteY6" fmla="*/ 1459706 h 2476529"/>
                  <a:gd name="connsiteX7" fmla="*/ 131425 w 131425"/>
                  <a:gd name="connsiteY7" fmla="*/ 700088 h 2476529"/>
                  <a:gd name="connsiteX8" fmla="*/ 112195 w 131425"/>
                  <a:gd name="connsiteY8" fmla="*/ 0 h 2476529"/>
                  <a:gd name="connsiteX9" fmla="*/ 40758 w 131425"/>
                  <a:gd name="connsiteY9" fmla="*/ 4762 h 2476529"/>
                  <a:gd name="connsiteX0" fmla="*/ 40758 w 368621"/>
                  <a:gd name="connsiteY0" fmla="*/ 4762 h 2476529"/>
                  <a:gd name="connsiteX1" fmla="*/ 456 w 368621"/>
                  <a:gd name="connsiteY1" fmla="*/ 690563 h 2476529"/>
                  <a:gd name="connsiteX2" fmla="*/ 40937 w 368621"/>
                  <a:gd name="connsiteY2" fmla="*/ 1426369 h 2476529"/>
                  <a:gd name="connsiteX3" fmla="*/ 24269 w 368621"/>
                  <a:gd name="connsiteY3" fmla="*/ 1905000 h 2476529"/>
                  <a:gd name="connsiteX4" fmla="*/ 71714 w 368621"/>
                  <a:gd name="connsiteY4" fmla="*/ 2476500 h 2476529"/>
                  <a:gd name="connsiteX5" fmla="*/ 119519 w 368621"/>
                  <a:gd name="connsiteY5" fmla="*/ 1909763 h 2476529"/>
                  <a:gd name="connsiteX6" fmla="*/ 100468 w 368621"/>
                  <a:gd name="connsiteY6" fmla="*/ 1459706 h 2476529"/>
                  <a:gd name="connsiteX7" fmla="*/ 368622 w 368621"/>
                  <a:gd name="connsiteY7" fmla="*/ 577269 h 2476529"/>
                  <a:gd name="connsiteX8" fmla="*/ 112195 w 368621"/>
                  <a:gd name="connsiteY8" fmla="*/ 0 h 2476529"/>
                  <a:gd name="connsiteX9" fmla="*/ 40758 w 368621"/>
                  <a:gd name="connsiteY9" fmla="*/ 4762 h 2476529"/>
                  <a:gd name="connsiteX0" fmla="*/ 17074 w 344939"/>
                  <a:gd name="connsiteY0" fmla="*/ 4762 h 2476529"/>
                  <a:gd name="connsiteX1" fmla="*/ 254593 w 344939"/>
                  <a:gd name="connsiteY1" fmla="*/ 597976 h 2476529"/>
                  <a:gd name="connsiteX2" fmla="*/ 17253 w 344939"/>
                  <a:gd name="connsiteY2" fmla="*/ 1426369 h 2476529"/>
                  <a:gd name="connsiteX3" fmla="*/ 585 w 344939"/>
                  <a:gd name="connsiteY3" fmla="*/ 1905000 h 2476529"/>
                  <a:gd name="connsiteX4" fmla="*/ 48030 w 344939"/>
                  <a:gd name="connsiteY4" fmla="*/ 2476500 h 2476529"/>
                  <a:gd name="connsiteX5" fmla="*/ 95835 w 344939"/>
                  <a:gd name="connsiteY5" fmla="*/ 1909763 h 2476529"/>
                  <a:gd name="connsiteX6" fmla="*/ 76784 w 344939"/>
                  <a:gd name="connsiteY6" fmla="*/ 1459706 h 2476529"/>
                  <a:gd name="connsiteX7" fmla="*/ 344938 w 344939"/>
                  <a:gd name="connsiteY7" fmla="*/ 577269 h 2476529"/>
                  <a:gd name="connsiteX8" fmla="*/ 88511 w 344939"/>
                  <a:gd name="connsiteY8" fmla="*/ 0 h 2476529"/>
                  <a:gd name="connsiteX9" fmla="*/ 17074 w 344939"/>
                  <a:gd name="connsiteY9" fmla="*/ 4762 h 2476529"/>
                  <a:gd name="connsiteX0" fmla="*/ 17074 w 344937"/>
                  <a:gd name="connsiteY0" fmla="*/ 20219 h 2491986"/>
                  <a:gd name="connsiteX1" fmla="*/ 254593 w 344937"/>
                  <a:gd name="connsiteY1" fmla="*/ 613433 h 2491986"/>
                  <a:gd name="connsiteX2" fmla="*/ 17253 w 344937"/>
                  <a:gd name="connsiteY2" fmla="*/ 1441826 h 2491986"/>
                  <a:gd name="connsiteX3" fmla="*/ 585 w 344937"/>
                  <a:gd name="connsiteY3" fmla="*/ 1920457 h 2491986"/>
                  <a:gd name="connsiteX4" fmla="*/ 48030 w 344937"/>
                  <a:gd name="connsiteY4" fmla="*/ 2491957 h 2491986"/>
                  <a:gd name="connsiteX5" fmla="*/ 95835 w 344937"/>
                  <a:gd name="connsiteY5" fmla="*/ 1925220 h 2491986"/>
                  <a:gd name="connsiteX6" fmla="*/ 76784 w 344937"/>
                  <a:gd name="connsiteY6" fmla="*/ 1475163 h 2491986"/>
                  <a:gd name="connsiteX7" fmla="*/ 344938 w 344937"/>
                  <a:gd name="connsiteY7" fmla="*/ 592726 h 2491986"/>
                  <a:gd name="connsiteX8" fmla="*/ 61202 w 344937"/>
                  <a:gd name="connsiteY8" fmla="*/ 0 h 2491986"/>
                  <a:gd name="connsiteX9" fmla="*/ 17074 w 344937"/>
                  <a:gd name="connsiteY9" fmla="*/ 20219 h 2491986"/>
                  <a:gd name="connsiteX0" fmla="*/ 17074 w 457341"/>
                  <a:gd name="connsiteY0" fmla="*/ 20219 h 2491988"/>
                  <a:gd name="connsiteX1" fmla="*/ 254593 w 457341"/>
                  <a:gd name="connsiteY1" fmla="*/ 613433 h 2491988"/>
                  <a:gd name="connsiteX2" fmla="*/ 17253 w 457341"/>
                  <a:gd name="connsiteY2" fmla="*/ 1441826 h 2491988"/>
                  <a:gd name="connsiteX3" fmla="*/ 585 w 457341"/>
                  <a:gd name="connsiteY3" fmla="*/ 1920457 h 2491988"/>
                  <a:gd name="connsiteX4" fmla="*/ 48030 w 457341"/>
                  <a:gd name="connsiteY4" fmla="*/ 2491957 h 2491988"/>
                  <a:gd name="connsiteX5" fmla="*/ 95835 w 457341"/>
                  <a:gd name="connsiteY5" fmla="*/ 1925220 h 2491988"/>
                  <a:gd name="connsiteX6" fmla="*/ 450158 w 457341"/>
                  <a:gd name="connsiteY6" fmla="*/ 1319349 h 2491988"/>
                  <a:gd name="connsiteX7" fmla="*/ 344938 w 457341"/>
                  <a:gd name="connsiteY7" fmla="*/ 592726 h 2491988"/>
                  <a:gd name="connsiteX8" fmla="*/ 61202 w 457341"/>
                  <a:gd name="connsiteY8" fmla="*/ 0 h 2491988"/>
                  <a:gd name="connsiteX9" fmla="*/ 17074 w 457341"/>
                  <a:gd name="connsiteY9" fmla="*/ 20219 h 2491988"/>
                  <a:gd name="connsiteX0" fmla="*/ 33246 w 473511"/>
                  <a:gd name="connsiteY0" fmla="*/ 20219 h 2491988"/>
                  <a:gd name="connsiteX1" fmla="*/ 270765 w 473511"/>
                  <a:gd name="connsiteY1" fmla="*/ 613433 h 2491988"/>
                  <a:gd name="connsiteX2" fmla="*/ 383468 w 473511"/>
                  <a:gd name="connsiteY2" fmla="*/ 1334353 h 2491988"/>
                  <a:gd name="connsiteX3" fmla="*/ 16757 w 473511"/>
                  <a:gd name="connsiteY3" fmla="*/ 1920457 h 2491988"/>
                  <a:gd name="connsiteX4" fmla="*/ 64202 w 473511"/>
                  <a:gd name="connsiteY4" fmla="*/ 2491957 h 2491988"/>
                  <a:gd name="connsiteX5" fmla="*/ 112007 w 473511"/>
                  <a:gd name="connsiteY5" fmla="*/ 1925220 h 2491988"/>
                  <a:gd name="connsiteX6" fmla="*/ 466330 w 473511"/>
                  <a:gd name="connsiteY6" fmla="*/ 1319349 h 2491988"/>
                  <a:gd name="connsiteX7" fmla="*/ 361110 w 473511"/>
                  <a:gd name="connsiteY7" fmla="*/ 592726 h 2491988"/>
                  <a:gd name="connsiteX8" fmla="*/ 77374 w 473511"/>
                  <a:gd name="connsiteY8" fmla="*/ 0 h 2491988"/>
                  <a:gd name="connsiteX9" fmla="*/ 33246 w 473511"/>
                  <a:gd name="connsiteY9" fmla="*/ 20219 h 2491988"/>
                  <a:gd name="connsiteX0" fmla="*/ 47273 w 563084"/>
                  <a:gd name="connsiteY0" fmla="*/ 20219 h 2492436"/>
                  <a:gd name="connsiteX1" fmla="*/ 284792 w 563084"/>
                  <a:gd name="connsiteY1" fmla="*/ 613433 h 2492436"/>
                  <a:gd name="connsiteX2" fmla="*/ 397495 w 563084"/>
                  <a:gd name="connsiteY2" fmla="*/ 1334353 h 2492436"/>
                  <a:gd name="connsiteX3" fmla="*/ 30784 w 563084"/>
                  <a:gd name="connsiteY3" fmla="*/ 1920457 h 2492436"/>
                  <a:gd name="connsiteX4" fmla="*/ 78229 w 563084"/>
                  <a:gd name="connsiteY4" fmla="*/ 2491957 h 2492436"/>
                  <a:gd name="connsiteX5" fmla="*/ 540292 w 563084"/>
                  <a:gd name="connsiteY5" fmla="*/ 1823680 h 2492436"/>
                  <a:gd name="connsiteX6" fmla="*/ 480357 w 563084"/>
                  <a:gd name="connsiteY6" fmla="*/ 1319349 h 2492436"/>
                  <a:gd name="connsiteX7" fmla="*/ 375137 w 563084"/>
                  <a:gd name="connsiteY7" fmla="*/ 592726 h 2492436"/>
                  <a:gd name="connsiteX8" fmla="*/ 91401 w 563084"/>
                  <a:gd name="connsiteY8" fmla="*/ 0 h 2492436"/>
                  <a:gd name="connsiteX9" fmla="*/ 47273 w 563084"/>
                  <a:gd name="connsiteY9" fmla="*/ 20219 h 2492436"/>
                  <a:gd name="connsiteX0" fmla="*/ 0 w 515811"/>
                  <a:gd name="connsiteY0" fmla="*/ 20219 h 2491995"/>
                  <a:gd name="connsiteX1" fmla="*/ 237519 w 515811"/>
                  <a:gd name="connsiteY1" fmla="*/ 613433 h 2491995"/>
                  <a:gd name="connsiteX2" fmla="*/ 350222 w 515811"/>
                  <a:gd name="connsiteY2" fmla="*/ 1334353 h 2491995"/>
                  <a:gd name="connsiteX3" fmla="*/ 422806 w 515811"/>
                  <a:gd name="connsiteY3" fmla="*/ 1852636 h 2491995"/>
                  <a:gd name="connsiteX4" fmla="*/ 30956 w 515811"/>
                  <a:gd name="connsiteY4" fmla="*/ 2491957 h 2491995"/>
                  <a:gd name="connsiteX5" fmla="*/ 493019 w 515811"/>
                  <a:gd name="connsiteY5" fmla="*/ 1823680 h 2491995"/>
                  <a:gd name="connsiteX6" fmla="*/ 433084 w 515811"/>
                  <a:gd name="connsiteY6" fmla="*/ 1319349 h 2491995"/>
                  <a:gd name="connsiteX7" fmla="*/ 327864 w 515811"/>
                  <a:gd name="connsiteY7" fmla="*/ 592726 h 2491995"/>
                  <a:gd name="connsiteX8" fmla="*/ 44128 w 515811"/>
                  <a:gd name="connsiteY8" fmla="*/ 0 h 2491995"/>
                  <a:gd name="connsiteX9" fmla="*/ 0 w 515811"/>
                  <a:gd name="connsiteY9" fmla="*/ 20219 h 2491995"/>
                  <a:gd name="connsiteX0" fmla="*/ 0 w 525071"/>
                  <a:gd name="connsiteY0" fmla="*/ 20219 h 2276877"/>
                  <a:gd name="connsiteX1" fmla="*/ 237519 w 525071"/>
                  <a:gd name="connsiteY1" fmla="*/ 613433 h 2276877"/>
                  <a:gd name="connsiteX2" fmla="*/ 350222 w 525071"/>
                  <a:gd name="connsiteY2" fmla="*/ 1334353 h 2276877"/>
                  <a:gd name="connsiteX3" fmla="*/ 422806 w 525071"/>
                  <a:gd name="connsiteY3" fmla="*/ 1852636 h 2276877"/>
                  <a:gd name="connsiteX4" fmla="*/ 522129 w 525071"/>
                  <a:gd name="connsiteY4" fmla="*/ 2276813 h 2276877"/>
                  <a:gd name="connsiteX5" fmla="*/ 493019 w 525071"/>
                  <a:gd name="connsiteY5" fmla="*/ 1823680 h 2276877"/>
                  <a:gd name="connsiteX6" fmla="*/ 433084 w 525071"/>
                  <a:gd name="connsiteY6" fmla="*/ 1319349 h 2276877"/>
                  <a:gd name="connsiteX7" fmla="*/ 327864 w 525071"/>
                  <a:gd name="connsiteY7" fmla="*/ 592726 h 2276877"/>
                  <a:gd name="connsiteX8" fmla="*/ 44128 w 525071"/>
                  <a:gd name="connsiteY8" fmla="*/ 0 h 2276877"/>
                  <a:gd name="connsiteX9" fmla="*/ 0 w 525071"/>
                  <a:gd name="connsiteY9" fmla="*/ 20219 h 2276877"/>
                  <a:gd name="connsiteX0" fmla="*/ 0 w 525073"/>
                  <a:gd name="connsiteY0" fmla="*/ 20219 h 2276875"/>
                  <a:gd name="connsiteX1" fmla="*/ 237519 w 525073"/>
                  <a:gd name="connsiteY1" fmla="*/ 613433 h 2276875"/>
                  <a:gd name="connsiteX2" fmla="*/ 350222 w 525073"/>
                  <a:gd name="connsiteY2" fmla="*/ 1334353 h 2276875"/>
                  <a:gd name="connsiteX3" fmla="*/ 422806 w 525073"/>
                  <a:gd name="connsiteY3" fmla="*/ 1852636 h 2276875"/>
                  <a:gd name="connsiteX4" fmla="*/ 522129 w 525073"/>
                  <a:gd name="connsiteY4" fmla="*/ 2276813 h 2276875"/>
                  <a:gd name="connsiteX5" fmla="*/ 493019 w 525073"/>
                  <a:gd name="connsiteY5" fmla="*/ 1823680 h 2276875"/>
                  <a:gd name="connsiteX6" fmla="*/ 433084 w 525073"/>
                  <a:gd name="connsiteY6" fmla="*/ 1319349 h 2276875"/>
                  <a:gd name="connsiteX7" fmla="*/ 388983 w 525073"/>
                  <a:gd name="connsiteY7" fmla="*/ 565525 h 2276875"/>
                  <a:gd name="connsiteX8" fmla="*/ 44128 w 525073"/>
                  <a:gd name="connsiteY8" fmla="*/ 0 h 2276875"/>
                  <a:gd name="connsiteX9" fmla="*/ 0 w 525073"/>
                  <a:gd name="connsiteY9" fmla="*/ 20219 h 2276875"/>
                  <a:gd name="connsiteX0" fmla="*/ 0 w 525071"/>
                  <a:gd name="connsiteY0" fmla="*/ 20219 h 2276877"/>
                  <a:gd name="connsiteX1" fmla="*/ 309653 w 525071"/>
                  <a:gd name="connsiteY1" fmla="*/ 590535 h 2276877"/>
                  <a:gd name="connsiteX2" fmla="*/ 350222 w 525071"/>
                  <a:gd name="connsiteY2" fmla="*/ 1334353 h 2276877"/>
                  <a:gd name="connsiteX3" fmla="*/ 422806 w 525071"/>
                  <a:gd name="connsiteY3" fmla="*/ 1852636 h 2276877"/>
                  <a:gd name="connsiteX4" fmla="*/ 522129 w 525071"/>
                  <a:gd name="connsiteY4" fmla="*/ 2276813 h 2276877"/>
                  <a:gd name="connsiteX5" fmla="*/ 493019 w 525071"/>
                  <a:gd name="connsiteY5" fmla="*/ 1823680 h 2276877"/>
                  <a:gd name="connsiteX6" fmla="*/ 433084 w 525071"/>
                  <a:gd name="connsiteY6" fmla="*/ 1319349 h 2276877"/>
                  <a:gd name="connsiteX7" fmla="*/ 388983 w 525071"/>
                  <a:gd name="connsiteY7" fmla="*/ 565525 h 2276877"/>
                  <a:gd name="connsiteX8" fmla="*/ 44128 w 525071"/>
                  <a:gd name="connsiteY8" fmla="*/ 0 h 2276877"/>
                  <a:gd name="connsiteX9" fmla="*/ 0 w 525071"/>
                  <a:gd name="connsiteY9" fmla="*/ 20219 h 2276877"/>
                  <a:gd name="connsiteX0" fmla="*/ 0 w 525073"/>
                  <a:gd name="connsiteY0" fmla="*/ 20219 h 2276875"/>
                  <a:gd name="connsiteX1" fmla="*/ 309653 w 525073"/>
                  <a:gd name="connsiteY1" fmla="*/ 590535 h 2276875"/>
                  <a:gd name="connsiteX2" fmla="*/ 350222 w 525073"/>
                  <a:gd name="connsiteY2" fmla="*/ 1334353 h 2276875"/>
                  <a:gd name="connsiteX3" fmla="*/ 422806 w 525073"/>
                  <a:gd name="connsiteY3" fmla="*/ 1852636 h 2276875"/>
                  <a:gd name="connsiteX4" fmla="*/ 522129 w 525073"/>
                  <a:gd name="connsiteY4" fmla="*/ 2276813 h 2276875"/>
                  <a:gd name="connsiteX5" fmla="*/ 493019 w 525073"/>
                  <a:gd name="connsiteY5" fmla="*/ 1823680 h 2276875"/>
                  <a:gd name="connsiteX6" fmla="*/ 433084 w 525073"/>
                  <a:gd name="connsiteY6" fmla="*/ 1319349 h 2276875"/>
                  <a:gd name="connsiteX7" fmla="*/ 388983 w 525073"/>
                  <a:gd name="connsiteY7" fmla="*/ 565525 h 2276875"/>
                  <a:gd name="connsiteX8" fmla="*/ 44128 w 525073"/>
                  <a:gd name="connsiteY8" fmla="*/ 0 h 2276875"/>
                  <a:gd name="connsiteX9" fmla="*/ 0 w 525073"/>
                  <a:gd name="connsiteY9" fmla="*/ 20219 h 2276875"/>
                  <a:gd name="connsiteX0" fmla="*/ 0 w 525071"/>
                  <a:gd name="connsiteY0" fmla="*/ 20219 h 2276877"/>
                  <a:gd name="connsiteX1" fmla="*/ 309653 w 525071"/>
                  <a:gd name="connsiteY1" fmla="*/ 590535 h 2276877"/>
                  <a:gd name="connsiteX2" fmla="*/ 350222 w 525071"/>
                  <a:gd name="connsiteY2" fmla="*/ 1334353 h 2276877"/>
                  <a:gd name="connsiteX3" fmla="*/ 422806 w 525071"/>
                  <a:gd name="connsiteY3" fmla="*/ 1852636 h 2276877"/>
                  <a:gd name="connsiteX4" fmla="*/ 522129 w 525071"/>
                  <a:gd name="connsiteY4" fmla="*/ 2276813 h 2276877"/>
                  <a:gd name="connsiteX5" fmla="*/ 493019 w 525071"/>
                  <a:gd name="connsiteY5" fmla="*/ 1823680 h 2276877"/>
                  <a:gd name="connsiteX6" fmla="*/ 433084 w 525071"/>
                  <a:gd name="connsiteY6" fmla="*/ 1319349 h 2276877"/>
                  <a:gd name="connsiteX7" fmla="*/ 388983 w 525071"/>
                  <a:gd name="connsiteY7" fmla="*/ 565525 h 2276877"/>
                  <a:gd name="connsiteX8" fmla="*/ 44128 w 525071"/>
                  <a:gd name="connsiteY8" fmla="*/ 0 h 2276877"/>
                  <a:gd name="connsiteX9" fmla="*/ 0 w 525071"/>
                  <a:gd name="connsiteY9" fmla="*/ 20219 h 2276877"/>
                  <a:gd name="connsiteX0" fmla="*/ 0 w 572329"/>
                  <a:gd name="connsiteY0" fmla="*/ 20219 h 2276875"/>
                  <a:gd name="connsiteX1" fmla="*/ 309653 w 572329"/>
                  <a:gd name="connsiteY1" fmla="*/ 590535 h 2276875"/>
                  <a:gd name="connsiteX2" fmla="*/ 350222 w 572329"/>
                  <a:gd name="connsiteY2" fmla="*/ 1334353 h 2276875"/>
                  <a:gd name="connsiteX3" fmla="*/ 422806 w 572329"/>
                  <a:gd name="connsiteY3" fmla="*/ 1852636 h 2276875"/>
                  <a:gd name="connsiteX4" fmla="*/ 522129 w 572329"/>
                  <a:gd name="connsiteY4" fmla="*/ 2276813 h 2276875"/>
                  <a:gd name="connsiteX5" fmla="*/ 493019 w 572329"/>
                  <a:gd name="connsiteY5" fmla="*/ 1823680 h 2276875"/>
                  <a:gd name="connsiteX6" fmla="*/ 570036 w 572329"/>
                  <a:gd name="connsiteY6" fmla="*/ 1358481 h 2276875"/>
                  <a:gd name="connsiteX7" fmla="*/ 388983 w 572329"/>
                  <a:gd name="connsiteY7" fmla="*/ 565525 h 2276875"/>
                  <a:gd name="connsiteX8" fmla="*/ 44128 w 572329"/>
                  <a:gd name="connsiteY8" fmla="*/ 0 h 2276875"/>
                  <a:gd name="connsiteX9" fmla="*/ 0 w 572329"/>
                  <a:gd name="connsiteY9" fmla="*/ 20219 h 2276875"/>
                  <a:gd name="connsiteX0" fmla="*/ 0 w 581761"/>
                  <a:gd name="connsiteY0" fmla="*/ 20219 h 2276849"/>
                  <a:gd name="connsiteX1" fmla="*/ 309653 w 581761"/>
                  <a:gd name="connsiteY1" fmla="*/ 590535 h 2276849"/>
                  <a:gd name="connsiteX2" fmla="*/ 350222 w 581761"/>
                  <a:gd name="connsiteY2" fmla="*/ 1334353 h 2276849"/>
                  <a:gd name="connsiteX3" fmla="*/ 422806 w 581761"/>
                  <a:gd name="connsiteY3" fmla="*/ 1852636 h 2276849"/>
                  <a:gd name="connsiteX4" fmla="*/ 522129 w 581761"/>
                  <a:gd name="connsiteY4" fmla="*/ 2276813 h 2276849"/>
                  <a:gd name="connsiteX5" fmla="*/ 559353 w 581761"/>
                  <a:gd name="connsiteY5" fmla="*/ 1873532 h 2276849"/>
                  <a:gd name="connsiteX6" fmla="*/ 570036 w 581761"/>
                  <a:gd name="connsiteY6" fmla="*/ 1358481 h 2276849"/>
                  <a:gd name="connsiteX7" fmla="*/ 388983 w 581761"/>
                  <a:gd name="connsiteY7" fmla="*/ 565525 h 2276849"/>
                  <a:gd name="connsiteX8" fmla="*/ 44128 w 581761"/>
                  <a:gd name="connsiteY8" fmla="*/ 0 h 2276849"/>
                  <a:gd name="connsiteX9" fmla="*/ 0 w 581761"/>
                  <a:gd name="connsiteY9" fmla="*/ 20219 h 2276849"/>
                  <a:gd name="connsiteX0" fmla="*/ 0 w 581759"/>
                  <a:gd name="connsiteY0" fmla="*/ 20219 h 2276817"/>
                  <a:gd name="connsiteX1" fmla="*/ 309653 w 581759"/>
                  <a:gd name="connsiteY1" fmla="*/ 590535 h 2276817"/>
                  <a:gd name="connsiteX2" fmla="*/ 350222 w 581759"/>
                  <a:gd name="connsiteY2" fmla="*/ 1334353 h 2276817"/>
                  <a:gd name="connsiteX3" fmla="*/ 507002 w 581759"/>
                  <a:gd name="connsiteY3" fmla="*/ 1880735 h 2276817"/>
                  <a:gd name="connsiteX4" fmla="*/ 522129 w 581759"/>
                  <a:gd name="connsiteY4" fmla="*/ 2276813 h 2276817"/>
                  <a:gd name="connsiteX5" fmla="*/ 559353 w 581759"/>
                  <a:gd name="connsiteY5" fmla="*/ 1873532 h 2276817"/>
                  <a:gd name="connsiteX6" fmla="*/ 570036 w 581759"/>
                  <a:gd name="connsiteY6" fmla="*/ 1358481 h 2276817"/>
                  <a:gd name="connsiteX7" fmla="*/ 388983 w 581759"/>
                  <a:gd name="connsiteY7" fmla="*/ 565525 h 2276817"/>
                  <a:gd name="connsiteX8" fmla="*/ 44128 w 581759"/>
                  <a:gd name="connsiteY8" fmla="*/ 0 h 2276817"/>
                  <a:gd name="connsiteX9" fmla="*/ 0 w 581759"/>
                  <a:gd name="connsiteY9" fmla="*/ 20219 h 2276817"/>
                  <a:gd name="connsiteX0" fmla="*/ 0 w 581761"/>
                  <a:gd name="connsiteY0" fmla="*/ 20219 h 2276817"/>
                  <a:gd name="connsiteX1" fmla="*/ 309653 w 581761"/>
                  <a:gd name="connsiteY1" fmla="*/ 590535 h 2276817"/>
                  <a:gd name="connsiteX2" fmla="*/ 350222 w 581761"/>
                  <a:gd name="connsiteY2" fmla="*/ 1334353 h 2276817"/>
                  <a:gd name="connsiteX3" fmla="*/ 507002 w 581761"/>
                  <a:gd name="connsiteY3" fmla="*/ 1880735 h 2276817"/>
                  <a:gd name="connsiteX4" fmla="*/ 522129 w 581761"/>
                  <a:gd name="connsiteY4" fmla="*/ 2276813 h 2276817"/>
                  <a:gd name="connsiteX5" fmla="*/ 559353 w 581761"/>
                  <a:gd name="connsiteY5" fmla="*/ 1873532 h 2276817"/>
                  <a:gd name="connsiteX6" fmla="*/ 570036 w 581761"/>
                  <a:gd name="connsiteY6" fmla="*/ 1358481 h 2276817"/>
                  <a:gd name="connsiteX7" fmla="*/ 388983 w 581761"/>
                  <a:gd name="connsiteY7" fmla="*/ 565525 h 2276817"/>
                  <a:gd name="connsiteX8" fmla="*/ 44128 w 581761"/>
                  <a:gd name="connsiteY8" fmla="*/ 0 h 2276817"/>
                  <a:gd name="connsiteX9" fmla="*/ 0 w 581761"/>
                  <a:gd name="connsiteY9" fmla="*/ 20219 h 2276817"/>
                  <a:gd name="connsiteX0" fmla="*/ 0 w 581759"/>
                  <a:gd name="connsiteY0" fmla="*/ 20219 h 2276817"/>
                  <a:gd name="connsiteX1" fmla="*/ 309653 w 581759"/>
                  <a:gd name="connsiteY1" fmla="*/ 590535 h 2276817"/>
                  <a:gd name="connsiteX2" fmla="*/ 482786 w 581759"/>
                  <a:gd name="connsiteY2" fmla="*/ 1347828 h 2276817"/>
                  <a:gd name="connsiteX3" fmla="*/ 507002 w 581759"/>
                  <a:gd name="connsiteY3" fmla="*/ 1880735 h 2276817"/>
                  <a:gd name="connsiteX4" fmla="*/ 522129 w 581759"/>
                  <a:gd name="connsiteY4" fmla="*/ 2276813 h 2276817"/>
                  <a:gd name="connsiteX5" fmla="*/ 559353 w 581759"/>
                  <a:gd name="connsiteY5" fmla="*/ 1873532 h 2276817"/>
                  <a:gd name="connsiteX6" fmla="*/ 570036 w 581759"/>
                  <a:gd name="connsiteY6" fmla="*/ 1358481 h 2276817"/>
                  <a:gd name="connsiteX7" fmla="*/ 388983 w 581759"/>
                  <a:gd name="connsiteY7" fmla="*/ 565525 h 2276817"/>
                  <a:gd name="connsiteX8" fmla="*/ 44128 w 581759"/>
                  <a:gd name="connsiteY8" fmla="*/ 0 h 2276817"/>
                  <a:gd name="connsiteX9" fmla="*/ 0 w 581759"/>
                  <a:gd name="connsiteY9" fmla="*/ 20219 h 2276817"/>
                  <a:gd name="connsiteX0" fmla="*/ 0 w 581761"/>
                  <a:gd name="connsiteY0" fmla="*/ 20219 h 2276817"/>
                  <a:gd name="connsiteX1" fmla="*/ 346150 w 581761"/>
                  <a:gd name="connsiteY1" fmla="*/ 619157 h 2276817"/>
                  <a:gd name="connsiteX2" fmla="*/ 482786 w 581761"/>
                  <a:gd name="connsiteY2" fmla="*/ 1347828 h 2276817"/>
                  <a:gd name="connsiteX3" fmla="*/ 507002 w 581761"/>
                  <a:gd name="connsiteY3" fmla="*/ 1880735 h 2276817"/>
                  <a:gd name="connsiteX4" fmla="*/ 522129 w 581761"/>
                  <a:gd name="connsiteY4" fmla="*/ 2276813 h 2276817"/>
                  <a:gd name="connsiteX5" fmla="*/ 559353 w 581761"/>
                  <a:gd name="connsiteY5" fmla="*/ 1873532 h 2276817"/>
                  <a:gd name="connsiteX6" fmla="*/ 570036 w 581761"/>
                  <a:gd name="connsiteY6" fmla="*/ 1358481 h 2276817"/>
                  <a:gd name="connsiteX7" fmla="*/ 388983 w 581761"/>
                  <a:gd name="connsiteY7" fmla="*/ 565525 h 2276817"/>
                  <a:gd name="connsiteX8" fmla="*/ 44128 w 581761"/>
                  <a:gd name="connsiteY8" fmla="*/ 0 h 2276817"/>
                  <a:gd name="connsiteX9" fmla="*/ 0 w 581761"/>
                  <a:gd name="connsiteY9" fmla="*/ 20219 h 2276817"/>
                  <a:gd name="connsiteX0" fmla="*/ 0 w 581759"/>
                  <a:gd name="connsiteY0" fmla="*/ 20219 h 2276817"/>
                  <a:gd name="connsiteX1" fmla="*/ 346150 w 581759"/>
                  <a:gd name="connsiteY1" fmla="*/ 619157 h 2276817"/>
                  <a:gd name="connsiteX2" fmla="*/ 482786 w 581759"/>
                  <a:gd name="connsiteY2" fmla="*/ 1347828 h 2276817"/>
                  <a:gd name="connsiteX3" fmla="*/ 507002 w 581759"/>
                  <a:gd name="connsiteY3" fmla="*/ 1880735 h 2276817"/>
                  <a:gd name="connsiteX4" fmla="*/ 522129 w 581759"/>
                  <a:gd name="connsiteY4" fmla="*/ 2276813 h 2276817"/>
                  <a:gd name="connsiteX5" fmla="*/ 559353 w 581759"/>
                  <a:gd name="connsiteY5" fmla="*/ 1873532 h 2276817"/>
                  <a:gd name="connsiteX6" fmla="*/ 570036 w 581759"/>
                  <a:gd name="connsiteY6" fmla="*/ 1358481 h 2276817"/>
                  <a:gd name="connsiteX7" fmla="*/ 388983 w 581759"/>
                  <a:gd name="connsiteY7" fmla="*/ 565525 h 2276817"/>
                  <a:gd name="connsiteX8" fmla="*/ 44128 w 581759"/>
                  <a:gd name="connsiteY8" fmla="*/ 0 h 2276817"/>
                  <a:gd name="connsiteX9" fmla="*/ 0 w 581759"/>
                  <a:gd name="connsiteY9" fmla="*/ 20219 h 2276817"/>
                  <a:gd name="connsiteX0" fmla="*/ 0 w 581761"/>
                  <a:gd name="connsiteY0" fmla="*/ 20219 h 2276817"/>
                  <a:gd name="connsiteX1" fmla="*/ 346150 w 581761"/>
                  <a:gd name="connsiteY1" fmla="*/ 619157 h 2276817"/>
                  <a:gd name="connsiteX2" fmla="*/ 482786 w 581761"/>
                  <a:gd name="connsiteY2" fmla="*/ 1347828 h 2276817"/>
                  <a:gd name="connsiteX3" fmla="*/ 507002 w 581761"/>
                  <a:gd name="connsiteY3" fmla="*/ 1880735 h 2276817"/>
                  <a:gd name="connsiteX4" fmla="*/ 522129 w 581761"/>
                  <a:gd name="connsiteY4" fmla="*/ 2276813 h 2276817"/>
                  <a:gd name="connsiteX5" fmla="*/ 559353 w 581761"/>
                  <a:gd name="connsiteY5" fmla="*/ 1873532 h 2276817"/>
                  <a:gd name="connsiteX6" fmla="*/ 570036 w 581761"/>
                  <a:gd name="connsiteY6" fmla="*/ 1358481 h 2276817"/>
                  <a:gd name="connsiteX7" fmla="*/ 388983 w 581761"/>
                  <a:gd name="connsiteY7" fmla="*/ 565525 h 2276817"/>
                  <a:gd name="connsiteX8" fmla="*/ 44128 w 581761"/>
                  <a:gd name="connsiteY8" fmla="*/ 0 h 2276817"/>
                  <a:gd name="connsiteX9" fmla="*/ 0 w 581761"/>
                  <a:gd name="connsiteY9" fmla="*/ 20219 h 2276817"/>
                  <a:gd name="connsiteX0" fmla="*/ 0 w 581759"/>
                  <a:gd name="connsiteY0" fmla="*/ 20219 h 2276817"/>
                  <a:gd name="connsiteX1" fmla="*/ 346150 w 581759"/>
                  <a:gd name="connsiteY1" fmla="*/ 619157 h 2276817"/>
                  <a:gd name="connsiteX2" fmla="*/ 482786 w 581759"/>
                  <a:gd name="connsiteY2" fmla="*/ 1347828 h 2276817"/>
                  <a:gd name="connsiteX3" fmla="*/ 507002 w 581759"/>
                  <a:gd name="connsiteY3" fmla="*/ 1880735 h 2276817"/>
                  <a:gd name="connsiteX4" fmla="*/ 522129 w 581759"/>
                  <a:gd name="connsiteY4" fmla="*/ 2276813 h 2276817"/>
                  <a:gd name="connsiteX5" fmla="*/ 559353 w 581759"/>
                  <a:gd name="connsiteY5" fmla="*/ 1873532 h 2276817"/>
                  <a:gd name="connsiteX6" fmla="*/ 570036 w 581759"/>
                  <a:gd name="connsiteY6" fmla="*/ 1358481 h 2276817"/>
                  <a:gd name="connsiteX7" fmla="*/ 388983 w 581759"/>
                  <a:gd name="connsiteY7" fmla="*/ 565525 h 2276817"/>
                  <a:gd name="connsiteX8" fmla="*/ 44128 w 581759"/>
                  <a:gd name="connsiteY8" fmla="*/ 0 h 2276817"/>
                  <a:gd name="connsiteX9" fmla="*/ 0 w 581759"/>
                  <a:gd name="connsiteY9" fmla="*/ 20219 h 2276817"/>
                  <a:gd name="connsiteX0" fmla="*/ 0 w 581761"/>
                  <a:gd name="connsiteY0" fmla="*/ 20219 h 2276817"/>
                  <a:gd name="connsiteX1" fmla="*/ 346150 w 581761"/>
                  <a:gd name="connsiteY1" fmla="*/ 619157 h 2276817"/>
                  <a:gd name="connsiteX2" fmla="*/ 482786 w 581761"/>
                  <a:gd name="connsiteY2" fmla="*/ 1347828 h 2276817"/>
                  <a:gd name="connsiteX3" fmla="*/ 507002 w 581761"/>
                  <a:gd name="connsiteY3" fmla="*/ 1880735 h 2276817"/>
                  <a:gd name="connsiteX4" fmla="*/ 522129 w 581761"/>
                  <a:gd name="connsiteY4" fmla="*/ 2276813 h 2276817"/>
                  <a:gd name="connsiteX5" fmla="*/ 559353 w 581761"/>
                  <a:gd name="connsiteY5" fmla="*/ 1873532 h 2276817"/>
                  <a:gd name="connsiteX6" fmla="*/ 570036 w 581761"/>
                  <a:gd name="connsiteY6" fmla="*/ 1358481 h 2276817"/>
                  <a:gd name="connsiteX7" fmla="*/ 388983 w 581761"/>
                  <a:gd name="connsiteY7" fmla="*/ 565525 h 2276817"/>
                  <a:gd name="connsiteX8" fmla="*/ 44128 w 581761"/>
                  <a:gd name="connsiteY8" fmla="*/ 0 h 2276817"/>
                  <a:gd name="connsiteX9" fmla="*/ 0 w 581761"/>
                  <a:gd name="connsiteY9" fmla="*/ 20219 h 2276817"/>
                  <a:gd name="connsiteX0" fmla="*/ 0 w 581759"/>
                  <a:gd name="connsiteY0" fmla="*/ 20219 h 2276817"/>
                  <a:gd name="connsiteX1" fmla="*/ 181326 w 581759"/>
                  <a:gd name="connsiteY1" fmla="*/ 664904 h 2276817"/>
                  <a:gd name="connsiteX2" fmla="*/ 482786 w 581759"/>
                  <a:gd name="connsiteY2" fmla="*/ 1347828 h 2276817"/>
                  <a:gd name="connsiteX3" fmla="*/ 507002 w 581759"/>
                  <a:gd name="connsiteY3" fmla="*/ 1880735 h 2276817"/>
                  <a:gd name="connsiteX4" fmla="*/ 522129 w 581759"/>
                  <a:gd name="connsiteY4" fmla="*/ 2276813 h 2276817"/>
                  <a:gd name="connsiteX5" fmla="*/ 559353 w 581759"/>
                  <a:gd name="connsiteY5" fmla="*/ 1873532 h 2276817"/>
                  <a:gd name="connsiteX6" fmla="*/ 570036 w 581759"/>
                  <a:gd name="connsiteY6" fmla="*/ 1358481 h 2276817"/>
                  <a:gd name="connsiteX7" fmla="*/ 388983 w 581759"/>
                  <a:gd name="connsiteY7" fmla="*/ 565525 h 2276817"/>
                  <a:gd name="connsiteX8" fmla="*/ 44128 w 581759"/>
                  <a:gd name="connsiteY8" fmla="*/ 0 h 2276817"/>
                  <a:gd name="connsiteX9" fmla="*/ 0 w 581759"/>
                  <a:gd name="connsiteY9" fmla="*/ 20219 h 2276817"/>
                  <a:gd name="connsiteX0" fmla="*/ 0 w 592920"/>
                  <a:gd name="connsiteY0" fmla="*/ 20219 h 2276817"/>
                  <a:gd name="connsiteX1" fmla="*/ 181326 w 592920"/>
                  <a:gd name="connsiteY1" fmla="*/ 664904 h 2276817"/>
                  <a:gd name="connsiteX2" fmla="*/ 482786 w 592920"/>
                  <a:gd name="connsiteY2" fmla="*/ 1347828 h 2276817"/>
                  <a:gd name="connsiteX3" fmla="*/ 507002 w 592920"/>
                  <a:gd name="connsiteY3" fmla="*/ 1880735 h 2276817"/>
                  <a:gd name="connsiteX4" fmla="*/ 522129 w 592920"/>
                  <a:gd name="connsiteY4" fmla="*/ 2276813 h 2276817"/>
                  <a:gd name="connsiteX5" fmla="*/ 559353 w 592920"/>
                  <a:gd name="connsiteY5" fmla="*/ 1873532 h 2276817"/>
                  <a:gd name="connsiteX6" fmla="*/ 570036 w 592920"/>
                  <a:gd name="connsiteY6" fmla="*/ 1358481 h 2276817"/>
                  <a:gd name="connsiteX7" fmla="*/ 237736 w 592920"/>
                  <a:gd name="connsiteY7" fmla="*/ 650095 h 2276817"/>
                  <a:gd name="connsiteX8" fmla="*/ 44128 w 592920"/>
                  <a:gd name="connsiteY8" fmla="*/ 0 h 2276817"/>
                  <a:gd name="connsiteX9" fmla="*/ 0 w 592920"/>
                  <a:gd name="connsiteY9" fmla="*/ 20219 h 2276817"/>
                  <a:gd name="connsiteX0" fmla="*/ 0 w 592920"/>
                  <a:gd name="connsiteY0" fmla="*/ 20219 h 2276817"/>
                  <a:gd name="connsiteX1" fmla="*/ 181326 w 592920"/>
                  <a:gd name="connsiteY1" fmla="*/ 664904 h 2276817"/>
                  <a:gd name="connsiteX2" fmla="*/ 266805 w 592920"/>
                  <a:gd name="connsiteY2" fmla="*/ 1378381 h 2276817"/>
                  <a:gd name="connsiteX3" fmla="*/ 507002 w 592920"/>
                  <a:gd name="connsiteY3" fmla="*/ 1880735 h 2276817"/>
                  <a:gd name="connsiteX4" fmla="*/ 522129 w 592920"/>
                  <a:gd name="connsiteY4" fmla="*/ 2276813 h 2276817"/>
                  <a:gd name="connsiteX5" fmla="*/ 559353 w 592920"/>
                  <a:gd name="connsiteY5" fmla="*/ 1873532 h 2276817"/>
                  <a:gd name="connsiteX6" fmla="*/ 570036 w 592920"/>
                  <a:gd name="connsiteY6" fmla="*/ 1358481 h 2276817"/>
                  <a:gd name="connsiteX7" fmla="*/ 237736 w 592920"/>
                  <a:gd name="connsiteY7" fmla="*/ 650095 h 2276817"/>
                  <a:gd name="connsiteX8" fmla="*/ 44128 w 592920"/>
                  <a:gd name="connsiteY8" fmla="*/ 0 h 2276817"/>
                  <a:gd name="connsiteX9" fmla="*/ 0 w 592920"/>
                  <a:gd name="connsiteY9" fmla="*/ 20219 h 2276817"/>
                  <a:gd name="connsiteX0" fmla="*/ 0 w 568626"/>
                  <a:gd name="connsiteY0" fmla="*/ 20219 h 2276817"/>
                  <a:gd name="connsiteX1" fmla="*/ 181326 w 568626"/>
                  <a:gd name="connsiteY1" fmla="*/ 664904 h 2276817"/>
                  <a:gd name="connsiteX2" fmla="*/ 266805 w 568626"/>
                  <a:gd name="connsiteY2" fmla="*/ 1378381 h 2276817"/>
                  <a:gd name="connsiteX3" fmla="*/ 507002 w 568626"/>
                  <a:gd name="connsiteY3" fmla="*/ 1880735 h 2276817"/>
                  <a:gd name="connsiteX4" fmla="*/ 522129 w 568626"/>
                  <a:gd name="connsiteY4" fmla="*/ 2276813 h 2276817"/>
                  <a:gd name="connsiteX5" fmla="*/ 559353 w 568626"/>
                  <a:gd name="connsiteY5" fmla="*/ 1873532 h 2276817"/>
                  <a:gd name="connsiteX6" fmla="*/ 329945 w 568626"/>
                  <a:gd name="connsiteY6" fmla="*/ 1365251 h 2276817"/>
                  <a:gd name="connsiteX7" fmla="*/ 237736 w 568626"/>
                  <a:gd name="connsiteY7" fmla="*/ 650095 h 2276817"/>
                  <a:gd name="connsiteX8" fmla="*/ 44128 w 568626"/>
                  <a:gd name="connsiteY8" fmla="*/ 0 h 2276817"/>
                  <a:gd name="connsiteX9" fmla="*/ 0 w 568626"/>
                  <a:gd name="connsiteY9" fmla="*/ 20219 h 2276817"/>
                  <a:gd name="connsiteX0" fmla="*/ 0 w 578720"/>
                  <a:gd name="connsiteY0" fmla="*/ 20219 h 2276832"/>
                  <a:gd name="connsiteX1" fmla="*/ 181326 w 578720"/>
                  <a:gd name="connsiteY1" fmla="*/ 664904 h 2276832"/>
                  <a:gd name="connsiteX2" fmla="*/ 266805 w 578720"/>
                  <a:gd name="connsiteY2" fmla="*/ 1378381 h 2276832"/>
                  <a:gd name="connsiteX3" fmla="*/ 171516 w 578720"/>
                  <a:gd name="connsiteY3" fmla="*/ 1888548 h 2276832"/>
                  <a:gd name="connsiteX4" fmla="*/ 522129 w 578720"/>
                  <a:gd name="connsiteY4" fmla="*/ 2276813 h 2276832"/>
                  <a:gd name="connsiteX5" fmla="*/ 559353 w 578720"/>
                  <a:gd name="connsiteY5" fmla="*/ 1873532 h 2276832"/>
                  <a:gd name="connsiteX6" fmla="*/ 329945 w 578720"/>
                  <a:gd name="connsiteY6" fmla="*/ 1365251 h 2276832"/>
                  <a:gd name="connsiteX7" fmla="*/ 237736 w 578720"/>
                  <a:gd name="connsiteY7" fmla="*/ 650095 h 2276832"/>
                  <a:gd name="connsiteX8" fmla="*/ 44128 w 578720"/>
                  <a:gd name="connsiteY8" fmla="*/ 0 h 2276832"/>
                  <a:gd name="connsiteX9" fmla="*/ 0 w 578720"/>
                  <a:gd name="connsiteY9" fmla="*/ 20219 h 2276832"/>
                  <a:gd name="connsiteX0" fmla="*/ 0 w 522688"/>
                  <a:gd name="connsiteY0" fmla="*/ 20219 h 2277049"/>
                  <a:gd name="connsiteX1" fmla="*/ 181326 w 522688"/>
                  <a:gd name="connsiteY1" fmla="*/ 664904 h 2277049"/>
                  <a:gd name="connsiteX2" fmla="*/ 266805 w 522688"/>
                  <a:gd name="connsiteY2" fmla="*/ 1378381 h 2277049"/>
                  <a:gd name="connsiteX3" fmla="*/ 171516 w 522688"/>
                  <a:gd name="connsiteY3" fmla="*/ 1888548 h 2277049"/>
                  <a:gd name="connsiteX4" fmla="*/ 522129 w 522688"/>
                  <a:gd name="connsiteY4" fmla="*/ 2276813 h 2277049"/>
                  <a:gd name="connsiteX5" fmla="*/ 254891 w 522688"/>
                  <a:gd name="connsiteY5" fmla="*/ 1936557 h 2277049"/>
                  <a:gd name="connsiteX6" fmla="*/ 329945 w 522688"/>
                  <a:gd name="connsiteY6" fmla="*/ 1365251 h 2277049"/>
                  <a:gd name="connsiteX7" fmla="*/ 237736 w 522688"/>
                  <a:gd name="connsiteY7" fmla="*/ 650095 h 2277049"/>
                  <a:gd name="connsiteX8" fmla="*/ 44128 w 522688"/>
                  <a:gd name="connsiteY8" fmla="*/ 0 h 2277049"/>
                  <a:gd name="connsiteX9" fmla="*/ 0 w 522688"/>
                  <a:gd name="connsiteY9" fmla="*/ 20219 h 2277049"/>
                  <a:gd name="connsiteX0" fmla="*/ 0 w 330039"/>
                  <a:gd name="connsiteY0" fmla="*/ 20219 h 2489735"/>
                  <a:gd name="connsiteX1" fmla="*/ 181326 w 330039"/>
                  <a:gd name="connsiteY1" fmla="*/ 664904 h 2489735"/>
                  <a:gd name="connsiteX2" fmla="*/ 266805 w 330039"/>
                  <a:gd name="connsiteY2" fmla="*/ 1378381 h 2489735"/>
                  <a:gd name="connsiteX3" fmla="*/ 171516 w 330039"/>
                  <a:gd name="connsiteY3" fmla="*/ 1888548 h 2489735"/>
                  <a:gd name="connsiteX4" fmla="*/ 245598 w 330039"/>
                  <a:gd name="connsiteY4" fmla="*/ 2489609 h 2489735"/>
                  <a:gd name="connsiteX5" fmla="*/ 254891 w 330039"/>
                  <a:gd name="connsiteY5" fmla="*/ 1936557 h 2489735"/>
                  <a:gd name="connsiteX6" fmla="*/ 329945 w 330039"/>
                  <a:gd name="connsiteY6" fmla="*/ 1365251 h 2489735"/>
                  <a:gd name="connsiteX7" fmla="*/ 237736 w 330039"/>
                  <a:gd name="connsiteY7" fmla="*/ 650095 h 2489735"/>
                  <a:gd name="connsiteX8" fmla="*/ 44128 w 330039"/>
                  <a:gd name="connsiteY8" fmla="*/ 0 h 2489735"/>
                  <a:gd name="connsiteX9" fmla="*/ 0 w 330039"/>
                  <a:gd name="connsiteY9" fmla="*/ 20219 h 2489735"/>
                  <a:gd name="connsiteX0" fmla="*/ 0 w 330002"/>
                  <a:gd name="connsiteY0" fmla="*/ 20219 h 2489816"/>
                  <a:gd name="connsiteX1" fmla="*/ 181326 w 330002"/>
                  <a:gd name="connsiteY1" fmla="*/ 664904 h 2489816"/>
                  <a:gd name="connsiteX2" fmla="*/ 266805 w 330002"/>
                  <a:gd name="connsiteY2" fmla="*/ 1378381 h 2489816"/>
                  <a:gd name="connsiteX3" fmla="*/ 171516 w 330002"/>
                  <a:gd name="connsiteY3" fmla="*/ 1888548 h 2489816"/>
                  <a:gd name="connsiteX4" fmla="*/ 245598 w 330002"/>
                  <a:gd name="connsiteY4" fmla="*/ 2489609 h 2489816"/>
                  <a:gd name="connsiteX5" fmla="*/ 226243 w 330002"/>
                  <a:gd name="connsiteY5" fmla="*/ 1949306 h 2489816"/>
                  <a:gd name="connsiteX6" fmla="*/ 329945 w 330002"/>
                  <a:gd name="connsiteY6" fmla="*/ 1365251 h 2489816"/>
                  <a:gd name="connsiteX7" fmla="*/ 237736 w 330002"/>
                  <a:gd name="connsiteY7" fmla="*/ 650095 h 2489816"/>
                  <a:gd name="connsiteX8" fmla="*/ 44128 w 330002"/>
                  <a:gd name="connsiteY8" fmla="*/ 0 h 2489816"/>
                  <a:gd name="connsiteX9" fmla="*/ 0 w 330002"/>
                  <a:gd name="connsiteY9" fmla="*/ 20219 h 2489816"/>
                  <a:gd name="connsiteX0" fmla="*/ 0 w 330002"/>
                  <a:gd name="connsiteY0" fmla="*/ 20219 h 2490523"/>
                  <a:gd name="connsiteX1" fmla="*/ 181326 w 330002"/>
                  <a:gd name="connsiteY1" fmla="*/ 664904 h 2490523"/>
                  <a:gd name="connsiteX2" fmla="*/ 266805 w 330002"/>
                  <a:gd name="connsiteY2" fmla="*/ 1378381 h 2490523"/>
                  <a:gd name="connsiteX3" fmla="*/ 143746 w 330002"/>
                  <a:gd name="connsiteY3" fmla="*/ 2059656 h 2490523"/>
                  <a:gd name="connsiteX4" fmla="*/ 245598 w 330002"/>
                  <a:gd name="connsiteY4" fmla="*/ 2489609 h 2490523"/>
                  <a:gd name="connsiteX5" fmla="*/ 226243 w 330002"/>
                  <a:gd name="connsiteY5" fmla="*/ 1949306 h 2490523"/>
                  <a:gd name="connsiteX6" fmla="*/ 329945 w 330002"/>
                  <a:gd name="connsiteY6" fmla="*/ 1365251 h 2490523"/>
                  <a:gd name="connsiteX7" fmla="*/ 237736 w 330002"/>
                  <a:gd name="connsiteY7" fmla="*/ 650095 h 2490523"/>
                  <a:gd name="connsiteX8" fmla="*/ 44128 w 330002"/>
                  <a:gd name="connsiteY8" fmla="*/ 0 h 2490523"/>
                  <a:gd name="connsiteX9" fmla="*/ 0 w 330002"/>
                  <a:gd name="connsiteY9" fmla="*/ 20219 h 2490523"/>
                  <a:gd name="connsiteX0" fmla="*/ 0 w 331004"/>
                  <a:gd name="connsiteY0" fmla="*/ 20219 h 2489692"/>
                  <a:gd name="connsiteX1" fmla="*/ 181326 w 331004"/>
                  <a:gd name="connsiteY1" fmla="*/ 664904 h 2489692"/>
                  <a:gd name="connsiteX2" fmla="*/ 266805 w 331004"/>
                  <a:gd name="connsiteY2" fmla="*/ 1378381 h 2489692"/>
                  <a:gd name="connsiteX3" fmla="*/ 143746 w 331004"/>
                  <a:gd name="connsiteY3" fmla="*/ 2059656 h 2489692"/>
                  <a:gd name="connsiteX4" fmla="*/ 245598 w 331004"/>
                  <a:gd name="connsiteY4" fmla="*/ 2489609 h 2489692"/>
                  <a:gd name="connsiteX5" fmla="*/ 181850 w 331004"/>
                  <a:gd name="connsiteY5" fmla="*/ 2027731 h 2489692"/>
                  <a:gd name="connsiteX6" fmla="*/ 329945 w 331004"/>
                  <a:gd name="connsiteY6" fmla="*/ 1365251 h 2489692"/>
                  <a:gd name="connsiteX7" fmla="*/ 237736 w 331004"/>
                  <a:gd name="connsiteY7" fmla="*/ 650095 h 2489692"/>
                  <a:gd name="connsiteX8" fmla="*/ 44128 w 331004"/>
                  <a:gd name="connsiteY8" fmla="*/ 0 h 2489692"/>
                  <a:gd name="connsiteX9" fmla="*/ 0 w 331004"/>
                  <a:gd name="connsiteY9" fmla="*/ 20219 h 2489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1004" h="2489692">
                    <a:moveTo>
                      <a:pt x="0" y="20219"/>
                    </a:moveTo>
                    <a:cubicBezTo>
                      <a:pt x="50337" y="123412"/>
                      <a:pt x="136859" y="438544"/>
                      <a:pt x="181326" y="664904"/>
                    </a:cubicBezTo>
                    <a:cubicBezTo>
                      <a:pt x="225794" y="891264"/>
                      <a:pt x="260882" y="1198200"/>
                      <a:pt x="266805" y="1378381"/>
                    </a:cubicBezTo>
                    <a:cubicBezTo>
                      <a:pt x="275536" y="1577612"/>
                      <a:pt x="147281" y="1874451"/>
                      <a:pt x="143746" y="2059656"/>
                    </a:cubicBezTo>
                    <a:cubicBezTo>
                      <a:pt x="140212" y="2244861"/>
                      <a:pt x="239247" y="2494930"/>
                      <a:pt x="245598" y="2489609"/>
                    </a:cubicBezTo>
                    <a:cubicBezTo>
                      <a:pt x="251949" y="2484288"/>
                      <a:pt x="167792" y="2215124"/>
                      <a:pt x="181850" y="2027731"/>
                    </a:cubicBezTo>
                    <a:cubicBezTo>
                      <a:pt x="195908" y="1840338"/>
                      <a:pt x="320631" y="1594857"/>
                      <a:pt x="329945" y="1365251"/>
                    </a:cubicBezTo>
                    <a:cubicBezTo>
                      <a:pt x="339259" y="1135645"/>
                      <a:pt x="285372" y="877637"/>
                      <a:pt x="237736" y="650095"/>
                    </a:cubicBezTo>
                    <a:cubicBezTo>
                      <a:pt x="190100" y="422553"/>
                      <a:pt x="25108" y="101600"/>
                      <a:pt x="44128" y="0"/>
                    </a:cubicBezTo>
                    <a:lnTo>
                      <a:pt x="0" y="20219"/>
                    </a:lnTo>
                    <a:close/>
                  </a:path>
                </a:pathLst>
              </a:custGeom>
              <a:solidFill>
                <a:srgbClr val="EAB200"/>
              </a:solidFill>
              <a:ln w="3175">
                <a:solidFill>
                  <a:srgbClr val="B88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2000" dirty="0">
                  <a:solidFill>
                    <a:schemeClr val="accent2">
                      <a:lumMod val="50000"/>
                    </a:schemeClr>
                  </a:solidFill>
                  <a:latin typeface="Bookman Old Style" pitchFamily="18" charset="0"/>
                </a:endParaRPr>
              </a:p>
            </p:txBody>
          </p:sp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53" b="92632" l="2247" r="9550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rot="21330900" flipH="1">
                <a:off x="2771929" y="881156"/>
                <a:ext cx="434966" cy="434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3076" name="Picture 4" descr="\\192.168.1.18\mt_school\2014_15\01 STATE_BOARD_MH\ENGLISH_MED\TAT_2014 - 15\10th std\Biology\Chapter 11\images\back support pain-free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6" t="8958" r="38997"/>
          <a:stretch/>
        </p:blipFill>
        <p:spPr bwMode="auto">
          <a:xfrm rot="1542486" flipH="1">
            <a:off x="1179463" y="884138"/>
            <a:ext cx="311655" cy="151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/>
          <p:cNvSpPr/>
          <p:nvPr/>
        </p:nvSpPr>
        <p:spPr>
          <a:xfrm flipH="1">
            <a:off x="1469231" y="1281115"/>
            <a:ext cx="1154905" cy="965199"/>
          </a:xfrm>
          <a:custGeom>
            <a:avLst/>
            <a:gdLst>
              <a:gd name="connsiteX0" fmla="*/ 0 w 1127125"/>
              <a:gd name="connsiteY0" fmla="*/ 1244600 h 1244600"/>
              <a:gd name="connsiteX1" fmla="*/ 288925 w 1127125"/>
              <a:gd name="connsiteY1" fmla="*/ 1089025 h 1244600"/>
              <a:gd name="connsiteX2" fmla="*/ 463550 w 1127125"/>
              <a:gd name="connsiteY2" fmla="*/ 819150 h 1244600"/>
              <a:gd name="connsiteX3" fmla="*/ 631825 w 1127125"/>
              <a:gd name="connsiteY3" fmla="*/ 317500 h 1244600"/>
              <a:gd name="connsiteX4" fmla="*/ 762000 w 1127125"/>
              <a:gd name="connsiteY4" fmla="*/ 136525 h 1244600"/>
              <a:gd name="connsiteX5" fmla="*/ 1127125 w 1127125"/>
              <a:gd name="connsiteY5" fmla="*/ 0 h 1244600"/>
              <a:gd name="connsiteX0" fmla="*/ 0 w 1108075"/>
              <a:gd name="connsiteY0" fmla="*/ 1908175 h 1908175"/>
              <a:gd name="connsiteX1" fmla="*/ 288925 w 1108075"/>
              <a:gd name="connsiteY1" fmla="*/ 1752600 h 1908175"/>
              <a:gd name="connsiteX2" fmla="*/ 463550 w 1108075"/>
              <a:gd name="connsiteY2" fmla="*/ 1482725 h 1908175"/>
              <a:gd name="connsiteX3" fmla="*/ 631825 w 1108075"/>
              <a:gd name="connsiteY3" fmla="*/ 981075 h 1908175"/>
              <a:gd name="connsiteX4" fmla="*/ 762000 w 1108075"/>
              <a:gd name="connsiteY4" fmla="*/ 800100 h 1908175"/>
              <a:gd name="connsiteX5" fmla="*/ 1108075 w 1108075"/>
              <a:gd name="connsiteY5" fmla="*/ 0 h 1908175"/>
              <a:gd name="connsiteX0" fmla="*/ 0 w 1143795"/>
              <a:gd name="connsiteY0" fmla="*/ 1908175 h 1908175"/>
              <a:gd name="connsiteX1" fmla="*/ 288925 w 1143795"/>
              <a:gd name="connsiteY1" fmla="*/ 1752600 h 1908175"/>
              <a:gd name="connsiteX2" fmla="*/ 463550 w 1143795"/>
              <a:gd name="connsiteY2" fmla="*/ 1482725 h 1908175"/>
              <a:gd name="connsiteX3" fmla="*/ 631825 w 1143795"/>
              <a:gd name="connsiteY3" fmla="*/ 981075 h 1908175"/>
              <a:gd name="connsiteX4" fmla="*/ 762000 w 1143795"/>
              <a:gd name="connsiteY4" fmla="*/ 800100 h 1908175"/>
              <a:gd name="connsiteX5" fmla="*/ 1123950 w 1143795"/>
              <a:gd name="connsiteY5" fmla="*/ 552451 h 1908175"/>
              <a:gd name="connsiteX6" fmla="*/ 1108075 w 1143795"/>
              <a:gd name="connsiteY6" fmla="*/ 0 h 1908175"/>
              <a:gd name="connsiteX0" fmla="*/ 0 w 1135123"/>
              <a:gd name="connsiteY0" fmla="*/ 1913690 h 1913690"/>
              <a:gd name="connsiteX1" fmla="*/ 288925 w 1135123"/>
              <a:gd name="connsiteY1" fmla="*/ 1758115 h 1913690"/>
              <a:gd name="connsiteX2" fmla="*/ 463550 w 1135123"/>
              <a:gd name="connsiteY2" fmla="*/ 1488240 h 1913690"/>
              <a:gd name="connsiteX3" fmla="*/ 631825 w 1135123"/>
              <a:gd name="connsiteY3" fmla="*/ 986590 h 1913690"/>
              <a:gd name="connsiteX4" fmla="*/ 762000 w 1135123"/>
              <a:gd name="connsiteY4" fmla="*/ 805615 h 1913690"/>
              <a:gd name="connsiteX5" fmla="*/ 1123950 w 1135123"/>
              <a:gd name="connsiteY5" fmla="*/ 557966 h 1913690"/>
              <a:gd name="connsiteX6" fmla="*/ 1108075 w 1135123"/>
              <a:gd name="connsiteY6" fmla="*/ 5515 h 1913690"/>
              <a:gd name="connsiteX0" fmla="*/ 0 w 1136353"/>
              <a:gd name="connsiteY0" fmla="*/ 1925474 h 1925474"/>
              <a:gd name="connsiteX1" fmla="*/ 288925 w 1136353"/>
              <a:gd name="connsiteY1" fmla="*/ 1769899 h 1925474"/>
              <a:gd name="connsiteX2" fmla="*/ 463550 w 1136353"/>
              <a:gd name="connsiteY2" fmla="*/ 1500024 h 1925474"/>
              <a:gd name="connsiteX3" fmla="*/ 631825 w 1136353"/>
              <a:gd name="connsiteY3" fmla="*/ 998374 h 1925474"/>
              <a:gd name="connsiteX4" fmla="*/ 762000 w 1136353"/>
              <a:gd name="connsiteY4" fmla="*/ 817399 h 1925474"/>
              <a:gd name="connsiteX5" fmla="*/ 1123950 w 1136353"/>
              <a:gd name="connsiteY5" fmla="*/ 569750 h 1925474"/>
              <a:gd name="connsiteX6" fmla="*/ 1129507 w 1136353"/>
              <a:gd name="connsiteY6" fmla="*/ 5393 h 1925474"/>
              <a:gd name="connsiteX0" fmla="*/ 0 w 1129851"/>
              <a:gd name="connsiteY0" fmla="*/ 1925406 h 1925406"/>
              <a:gd name="connsiteX1" fmla="*/ 288925 w 1129851"/>
              <a:gd name="connsiteY1" fmla="*/ 1769831 h 1925406"/>
              <a:gd name="connsiteX2" fmla="*/ 463550 w 1129851"/>
              <a:gd name="connsiteY2" fmla="*/ 1499956 h 1925406"/>
              <a:gd name="connsiteX3" fmla="*/ 631825 w 1129851"/>
              <a:gd name="connsiteY3" fmla="*/ 998306 h 1925406"/>
              <a:gd name="connsiteX4" fmla="*/ 762000 w 1129851"/>
              <a:gd name="connsiteY4" fmla="*/ 817331 h 1925406"/>
              <a:gd name="connsiteX5" fmla="*/ 1123950 w 1129851"/>
              <a:gd name="connsiteY5" fmla="*/ 569682 h 1925406"/>
              <a:gd name="connsiteX6" fmla="*/ 1129507 w 1129851"/>
              <a:gd name="connsiteY6" fmla="*/ 5325 h 1925406"/>
              <a:gd name="connsiteX0" fmla="*/ 0 w 971101"/>
              <a:gd name="connsiteY0" fmla="*/ 1499956 h 1769831"/>
              <a:gd name="connsiteX1" fmla="*/ 130175 w 971101"/>
              <a:gd name="connsiteY1" fmla="*/ 1769831 h 1769831"/>
              <a:gd name="connsiteX2" fmla="*/ 304800 w 971101"/>
              <a:gd name="connsiteY2" fmla="*/ 1499956 h 1769831"/>
              <a:gd name="connsiteX3" fmla="*/ 473075 w 971101"/>
              <a:gd name="connsiteY3" fmla="*/ 998306 h 1769831"/>
              <a:gd name="connsiteX4" fmla="*/ 603250 w 971101"/>
              <a:gd name="connsiteY4" fmla="*/ 817331 h 1769831"/>
              <a:gd name="connsiteX5" fmla="*/ 965200 w 971101"/>
              <a:gd name="connsiteY5" fmla="*/ 569682 h 1769831"/>
              <a:gd name="connsiteX6" fmla="*/ 970757 w 971101"/>
              <a:gd name="connsiteY6" fmla="*/ 5325 h 1769831"/>
              <a:gd name="connsiteX0" fmla="*/ 0 w 971101"/>
              <a:gd name="connsiteY0" fmla="*/ 1499956 h 1506628"/>
              <a:gd name="connsiteX1" fmla="*/ 276225 w 971101"/>
              <a:gd name="connsiteY1" fmla="*/ 1299931 h 1506628"/>
              <a:gd name="connsiteX2" fmla="*/ 304800 w 971101"/>
              <a:gd name="connsiteY2" fmla="*/ 1499956 h 1506628"/>
              <a:gd name="connsiteX3" fmla="*/ 473075 w 971101"/>
              <a:gd name="connsiteY3" fmla="*/ 998306 h 1506628"/>
              <a:gd name="connsiteX4" fmla="*/ 603250 w 971101"/>
              <a:gd name="connsiteY4" fmla="*/ 817331 h 1506628"/>
              <a:gd name="connsiteX5" fmla="*/ 965200 w 971101"/>
              <a:gd name="connsiteY5" fmla="*/ 569682 h 1506628"/>
              <a:gd name="connsiteX6" fmla="*/ 970757 w 971101"/>
              <a:gd name="connsiteY6" fmla="*/ 5325 h 1506628"/>
              <a:gd name="connsiteX0" fmla="*/ 0 w 971101"/>
              <a:gd name="connsiteY0" fmla="*/ 1499956 h 1499956"/>
              <a:gd name="connsiteX1" fmla="*/ 276225 w 971101"/>
              <a:gd name="connsiteY1" fmla="*/ 1299931 h 1499956"/>
              <a:gd name="connsiteX2" fmla="*/ 473075 w 971101"/>
              <a:gd name="connsiteY2" fmla="*/ 998306 h 1499956"/>
              <a:gd name="connsiteX3" fmla="*/ 603250 w 971101"/>
              <a:gd name="connsiteY3" fmla="*/ 817331 h 1499956"/>
              <a:gd name="connsiteX4" fmla="*/ 965200 w 971101"/>
              <a:gd name="connsiteY4" fmla="*/ 569682 h 1499956"/>
              <a:gd name="connsiteX5" fmla="*/ 970757 w 971101"/>
              <a:gd name="connsiteY5" fmla="*/ 5325 h 1499956"/>
              <a:gd name="connsiteX0" fmla="*/ 0 w 971101"/>
              <a:gd name="connsiteY0" fmla="*/ 1499956 h 1499956"/>
              <a:gd name="connsiteX1" fmla="*/ 276225 w 971101"/>
              <a:gd name="connsiteY1" fmla="*/ 1299931 h 1499956"/>
              <a:gd name="connsiteX2" fmla="*/ 558800 w 971101"/>
              <a:gd name="connsiteY2" fmla="*/ 995131 h 1499956"/>
              <a:gd name="connsiteX3" fmla="*/ 603250 w 971101"/>
              <a:gd name="connsiteY3" fmla="*/ 817331 h 1499956"/>
              <a:gd name="connsiteX4" fmla="*/ 965200 w 971101"/>
              <a:gd name="connsiteY4" fmla="*/ 569682 h 1499956"/>
              <a:gd name="connsiteX5" fmla="*/ 970757 w 971101"/>
              <a:gd name="connsiteY5" fmla="*/ 5325 h 1499956"/>
              <a:gd name="connsiteX0" fmla="*/ 0 w 971101"/>
              <a:gd name="connsiteY0" fmla="*/ 1499956 h 1499956"/>
              <a:gd name="connsiteX1" fmla="*/ 276225 w 971101"/>
              <a:gd name="connsiteY1" fmla="*/ 1299931 h 1499956"/>
              <a:gd name="connsiteX2" fmla="*/ 558800 w 971101"/>
              <a:gd name="connsiteY2" fmla="*/ 995131 h 1499956"/>
              <a:gd name="connsiteX3" fmla="*/ 882651 w 971101"/>
              <a:gd name="connsiteY3" fmla="*/ 807320 h 1499956"/>
              <a:gd name="connsiteX4" fmla="*/ 603250 w 971101"/>
              <a:gd name="connsiteY4" fmla="*/ 817331 h 1499956"/>
              <a:gd name="connsiteX5" fmla="*/ 965200 w 971101"/>
              <a:gd name="connsiteY5" fmla="*/ 569682 h 1499956"/>
              <a:gd name="connsiteX6" fmla="*/ 970757 w 971101"/>
              <a:gd name="connsiteY6" fmla="*/ 5325 h 1499956"/>
              <a:gd name="connsiteX0" fmla="*/ 0 w 971101"/>
              <a:gd name="connsiteY0" fmla="*/ 1499956 h 1499956"/>
              <a:gd name="connsiteX1" fmla="*/ 276225 w 971101"/>
              <a:gd name="connsiteY1" fmla="*/ 1299931 h 1499956"/>
              <a:gd name="connsiteX2" fmla="*/ 558800 w 971101"/>
              <a:gd name="connsiteY2" fmla="*/ 995131 h 1499956"/>
              <a:gd name="connsiteX3" fmla="*/ 882651 w 971101"/>
              <a:gd name="connsiteY3" fmla="*/ 807320 h 1499956"/>
              <a:gd name="connsiteX4" fmla="*/ 965200 w 971101"/>
              <a:gd name="connsiteY4" fmla="*/ 569682 h 1499956"/>
              <a:gd name="connsiteX5" fmla="*/ 970757 w 971101"/>
              <a:gd name="connsiteY5" fmla="*/ 5325 h 1499956"/>
              <a:gd name="connsiteX0" fmla="*/ 0 w 1237315"/>
              <a:gd name="connsiteY0" fmla="*/ 1500815 h 1500815"/>
              <a:gd name="connsiteX1" fmla="*/ 276225 w 1237315"/>
              <a:gd name="connsiteY1" fmla="*/ 1300790 h 1500815"/>
              <a:gd name="connsiteX2" fmla="*/ 558800 w 1237315"/>
              <a:gd name="connsiteY2" fmla="*/ 995990 h 1500815"/>
              <a:gd name="connsiteX3" fmla="*/ 882651 w 1237315"/>
              <a:gd name="connsiteY3" fmla="*/ 808179 h 1500815"/>
              <a:gd name="connsiteX4" fmla="*/ 1235075 w 1237315"/>
              <a:gd name="connsiteY4" fmla="*/ 494341 h 1500815"/>
              <a:gd name="connsiteX5" fmla="*/ 970757 w 1237315"/>
              <a:gd name="connsiteY5" fmla="*/ 6184 h 1500815"/>
              <a:gd name="connsiteX0" fmla="*/ 0 w 1236653"/>
              <a:gd name="connsiteY0" fmla="*/ 1435157 h 1435157"/>
              <a:gd name="connsiteX1" fmla="*/ 276225 w 1236653"/>
              <a:gd name="connsiteY1" fmla="*/ 1235132 h 1435157"/>
              <a:gd name="connsiteX2" fmla="*/ 558800 w 1236653"/>
              <a:gd name="connsiteY2" fmla="*/ 930332 h 1435157"/>
              <a:gd name="connsiteX3" fmla="*/ 882651 w 1236653"/>
              <a:gd name="connsiteY3" fmla="*/ 742521 h 1435157"/>
              <a:gd name="connsiteX4" fmla="*/ 1235075 w 1236653"/>
              <a:gd name="connsiteY4" fmla="*/ 428683 h 1435157"/>
              <a:gd name="connsiteX5" fmla="*/ 786607 w 1236653"/>
              <a:gd name="connsiteY5" fmla="*/ 7201 h 1435157"/>
              <a:gd name="connsiteX0" fmla="*/ 0 w 1235595"/>
              <a:gd name="connsiteY0" fmla="*/ 1427956 h 1427956"/>
              <a:gd name="connsiteX1" fmla="*/ 276225 w 1235595"/>
              <a:gd name="connsiteY1" fmla="*/ 1227931 h 1427956"/>
              <a:gd name="connsiteX2" fmla="*/ 558800 w 1235595"/>
              <a:gd name="connsiteY2" fmla="*/ 923131 h 1427956"/>
              <a:gd name="connsiteX3" fmla="*/ 882651 w 1235595"/>
              <a:gd name="connsiteY3" fmla="*/ 735320 h 1427956"/>
              <a:gd name="connsiteX4" fmla="*/ 1235075 w 1235595"/>
              <a:gd name="connsiteY4" fmla="*/ 421482 h 1427956"/>
              <a:gd name="connsiteX5" fmla="*/ 911226 w 1235595"/>
              <a:gd name="connsiteY5" fmla="*/ 144771 h 1427956"/>
              <a:gd name="connsiteX6" fmla="*/ 786607 w 1235595"/>
              <a:gd name="connsiteY6" fmla="*/ 0 h 1427956"/>
              <a:gd name="connsiteX0" fmla="*/ 0 w 1241933"/>
              <a:gd name="connsiteY0" fmla="*/ 1427956 h 1427956"/>
              <a:gd name="connsiteX1" fmla="*/ 276225 w 1241933"/>
              <a:gd name="connsiteY1" fmla="*/ 1227931 h 1427956"/>
              <a:gd name="connsiteX2" fmla="*/ 558800 w 1241933"/>
              <a:gd name="connsiteY2" fmla="*/ 923131 h 1427956"/>
              <a:gd name="connsiteX3" fmla="*/ 882651 w 1241933"/>
              <a:gd name="connsiteY3" fmla="*/ 735320 h 1427956"/>
              <a:gd name="connsiteX4" fmla="*/ 1241425 w 1241933"/>
              <a:gd name="connsiteY4" fmla="*/ 431007 h 1427956"/>
              <a:gd name="connsiteX5" fmla="*/ 911226 w 1241933"/>
              <a:gd name="connsiteY5" fmla="*/ 144771 h 1427956"/>
              <a:gd name="connsiteX6" fmla="*/ 786607 w 1241933"/>
              <a:gd name="connsiteY6" fmla="*/ 0 h 1427956"/>
              <a:gd name="connsiteX0" fmla="*/ 0 w 1229257"/>
              <a:gd name="connsiteY0" fmla="*/ 1427956 h 1427956"/>
              <a:gd name="connsiteX1" fmla="*/ 276225 w 1229257"/>
              <a:gd name="connsiteY1" fmla="*/ 1227931 h 1427956"/>
              <a:gd name="connsiteX2" fmla="*/ 558800 w 1229257"/>
              <a:gd name="connsiteY2" fmla="*/ 923131 h 1427956"/>
              <a:gd name="connsiteX3" fmla="*/ 882651 w 1229257"/>
              <a:gd name="connsiteY3" fmla="*/ 735320 h 1427956"/>
              <a:gd name="connsiteX4" fmla="*/ 1228725 w 1229257"/>
              <a:gd name="connsiteY4" fmla="*/ 443707 h 1427956"/>
              <a:gd name="connsiteX5" fmla="*/ 911226 w 1229257"/>
              <a:gd name="connsiteY5" fmla="*/ 144771 h 1427956"/>
              <a:gd name="connsiteX6" fmla="*/ 786607 w 1229257"/>
              <a:gd name="connsiteY6" fmla="*/ 0 h 1427956"/>
              <a:gd name="connsiteX0" fmla="*/ 0 w 1229257"/>
              <a:gd name="connsiteY0" fmla="*/ 1442243 h 1442243"/>
              <a:gd name="connsiteX1" fmla="*/ 276225 w 1229257"/>
              <a:gd name="connsiteY1" fmla="*/ 1242218 h 1442243"/>
              <a:gd name="connsiteX2" fmla="*/ 558800 w 1229257"/>
              <a:gd name="connsiteY2" fmla="*/ 937418 h 1442243"/>
              <a:gd name="connsiteX3" fmla="*/ 882651 w 1229257"/>
              <a:gd name="connsiteY3" fmla="*/ 749607 h 1442243"/>
              <a:gd name="connsiteX4" fmla="*/ 1228725 w 1229257"/>
              <a:gd name="connsiteY4" fmla="*/ 457994 h 1442243"/>
              <a:gd name="connsiteX5" fmla="*/ 911226 w 1229257"/>
              <a:gd name="connsiteY5" fmla="*/ 159058 h 1442243"/>
              <a:gd name="connsiteX6" fmla="*/ 753270 w 1229257"/>
              <a:gd name="connsiteY6" fmla="*/ 0 h 1442243"/>
              <a:gd name="connsiteX0" fmla="*/ 0 w 1229257"/>
              <a:gd name="connsiteY0" fmla="*/ 1442243 h 1442243"/>
              <a:gd name="connsiteX1" fmla="*/ 276225 w 1229257"/>
              <a:gd name="connsiteY1" fmla="*/ 1242218 h 1442243"/>
              <a:gd name="connsiteX2" fmla="*/ 558800 w 1229257"/>
              <a:gd name="connsiteY2" fmla="*/ 937418 h 1442243"/>
              <a:gd name="connsiteX3" fmla="*/ 882651 w 1229257"/>
              <a:gd name="connsiteY3" fmla="*/ 749607 h 1442243"/>
              <a:gd name="connsiteX4" fmla="*/ 1228725 w 1229257"/>
              <a:gd name="connsiteY4" fmla="*/ 457994 h 1442243"/>
              <a:gd name="connsiteX5" fmla="*/ 911226 w 1229257"/>
              <a:gd name="connsiteY5" fmla="*/ 159058 h 1442243"/>
              <a:gd name="connsiteX6" fmla="*/ 753270 w 1229257"/>
              <a:gd name="connsiteY6" fmla="*/ 0 h 1442243"/>
              <a:gd name="connsiteX0" fmla="*/ 0 w 1229257"/>
              <a:gd name="connsiteY0" fmla="*/ 1458911 h 1458911"/>
              <a:gd name="connsiteX1" fmla="*/ 276225 w 1229257"/>
              <a:gd name="connsiteY1" fmla="*/ 1258886 h 1458911"/>
              <a:gd name="connsiteX2" fmla="*/ 558800 w 1229257"/>
              <a:gd name="connsiteY2" fmla="*/ 954086 h 1458911"/>
              <a:gd name="connsiteX3" fmla="*/ 882651 w 1229257"/>
              <a:gd name="connsiteY3" fmla="*/ 766275 h 1458911"/>
              <a:gd name="connsiteX4" fmla="*/ 1228725 w 1229257"/>
              <a:gd name="connsiteY4" fmla="*/ 474662 h 1458911"/>
              <a:gd name="connsiteX5" fmla="*/ 911226 w 1229257"/>
              <a:gd name="connsiteY5" fmla="*/ 175726 h 1458911"/>
              <a:gd name="connsiteX6" fmla="*/ 800895 w 1229257"/>
              <a:gd name="connsiteY6" fmla="*/ 0 h 1458911"/>
              <a:gd name="connsiteX0" fmla="*/ 0 w 1229257"/>
              <a:gd name="connsiteY0" fmla="*/ 1283185 h 1283185"/>
              <a:gd name="connsiteX1" fmla="*/ 276225 w 1229257"/>
              <a:gd name="connsiteY1" fmla="*/ 1083160 h 1283185"/>
              <a:gd name="connsiteX2" fmla="*/ 558800 w 1229257"/>
              <a:gd name="connsiteY2" fmla="*/ 778360 h 1283185"/>
              <a:gd name="connsiteX3" fmla="*/ 882651 w 1229257"/>
              <a:gd name="connsiteY3" fmla="*/ 590549 h 1283185"/>
              <a:gd name="connsiteX4" fmla="*/ 1228725 w 1229257"/>
              <a:gd name="connsiteY4" fmla="*/ 298936 h 1283185"/>
              <a:gd name="connsiteX5" fmla="*/ 911226 w 1229257"/>
              <a:gd name="connsiteY5" fmla="*/ 0 h 1283185"/>
              <a:gd name="connsiteX0" fmla="*/ 0 w 1269784"/>
              <a:gd name="connsiteY0" fmla="*/ 1283185 h 1283185"/>
              <a:gd name="connsiteX1" fmla="*/ 276225 w 1269784"/>
              <a:gd name="connsiteY1" fmla="*/ 1083160 h 1283185"/>
              <a:gd name="connsiteX2" fmla="*/ 558800 w 1269784"/>
              <a:gd name="connsiteY2" fmla="*/ 778360 h 1283185"/>
              <a:gd name="connsiteX3" fmla="*/ 882651 w 1269784"/>
              <a:gd name="connsiteY3" fmla="*/ 590549 h 1283185"/>
              <a:gd name="connsiteX4" fmla="*/ 1228725 w 1269784"/>
              <a:gd name="connsiteY4" fmla="*/ 298936 h 1283185"/>
              <a:gd name="connsiteX5" fmla="*/ 1227932 w 1269784"/>
              <a:gd name="connsiteY5" fmla="*/ 269081 h 1283185"/>
              <a:gd name="connsiteX6" fmla="*/ 911226 w 1269784"/>
              <a:gd name="connsiteY6" fmla="*/ 0 h 1283185"/>
              <a:gd name="connsiteX0" fmla="*/ 0 w 1269784"/>
              <a:gd name="connsiteY0" fmla="*/ 1014104 h 1014104"/>
              <a:gd name="connsiteX1" fmla="*/ 276225 w 1269784"/>
              <a:gd name="connsiteY1" fmla="*/ 814079 h 1014104"/>
              <a:gd name="connsiteX2" fmla="*/ 558800 w 1269784"/>
              <a:gd name="connsiteY2" fmla="*/ 509279 h 1014104"/>
              <a:gd name="connsiteX3" fmla="*/ 882651 w 1269784"/>
              <a:gd name="connsiteY3" fmla="*/ 321468 h 1014104"/>
              <a:gd name="connsiteX4" fmla="*/ 1228725 w 1269784"/>
              <a:gd name="connsiteY4" fmla="*/ 29855 h 1014104"/>
              <a:gd name="connsiteX5" fmla="*/ 1227932 w 1269784"/>
              <a:gd name="connsiteY5" fmla="*/ 0 h 1014104"/>
              <a:gd name="connsiteX0" fmla="*/ 0 w 1250344"/>
              <a:gd name="connsiteY0" fmla="*/ 1090304 h 1090304"/>
              <a:gd name="connsiteX1" fmla="*/ 276225 w 1250344"/>
              <a:gd name="connsiteY1" fmla="*/ 890279 h 1090304"/>
              <a:gd name="connsiteX2" fmla="*/ 558800 w 1250344"/>
              <a:gd name="connsiteY2" fmla="*/ 585479 h 1090304"/>
              <a:gd name="connsiteX3" fmla="*/ 882651 w 1250344"/>
              <a:gd name="connsiteY3" fmla="*/ 397668 h 1090304"/>
              <a:gd name="connsiteX4" fmla="*/ 1228725 w 1250344"/>
              <a:gd name="connsiteY4" fmla="*/ 106055 h 1090304"/>
              <a:gd name="connsiteX5" fmla="*/ 1163639 w 1250344"/>
              <a:gd name="connsiteY5" fmla="*/ 0 h 1090304"/>
              <a:gd name="connsiteX0" fmla="*/ 0 w 1256616"/>
              <a:gd name="connsiteY0" fmla="*/ 1159360 h 1159360"/>
              <a:gd name="connsiteX1" fmla="*/ 276225 w 1256616"/>
              <a:gd name="connsiteY1" fmla="*/ 959335 h 1159360"/>
              <a:gd name="connsiteX2" fmla="*/ 558800 w 1256616"/>
              <a:gd name="connsiteY2" fmla="*/ 654535 h 1159360"/>
              <a:gd name="connsiteX3" fmla="*/ 882651 w 1256616"/>
              <a:gd name="connsiteY3" fmla="*/ 466724 h 1159360"/>
              <a:gd name="connsiteX4" fmla="*/ 1228725 w 1256616"/>
              <a:gd name="connsiteY4" fmla="*/ 175111 h 1159360"/>
              <a:gd name="connsiteX5" fmla="*/ 1192214 w 1256616"/>
              <a:gd name="connsiteY5" fmla="*/ 0 h 1159360"/>
              <a:gd name="connsiteX0" fmla="*/ 0 w 1228725"/>
              <a:gd name="connsiteY0" fmla="*/ 984249 h 984249"/>
              <a:gd name="connsiteX1" fmla="*/ 276225 w 1228725"/>
              <a:gd name="connsiteY1" fmla="*/ 784224 h 984249"/>
              <a:gd name="connsiteX2" fmla="*/ 558800 w 1228725"/>
              <a:gd name="connsiteY2" fmla="*/ 479424 h 984249"/>
              <a:gd name="connsiteX3" fmla="*/ 882651 w 1228725"/>
              <a:gd name="connsiteY3" fmla="*/ 291613 h 984249"/>
              <a:gd name="connsiteX4" fmla="*/ 1228725 w 1228725"/>
              <a:gd name="connsiteY4" fmla="*/ 0 h 984249"/>
              <a:gd name="connsiteX0" fmla="*/ 0 w 1238250"/>
              <a:gd name="connsiteY0" fmla="*/ 1000917 h 1000917"/>
              <a:gd name="connsiteX1" fmla="*/ 276225 w 1238250"/>
              <a:gd name="connsiteY1" fmla="*/ 800892 h 1000917"/>
              <a:gd name="connsiteX2" fmla="*/ 558800 w 1238250"/>
              <a:gd name="connsiteY2" fmla="*/ 496092 h 1000917"/>
              <a:gd name="connsiteX3" fmla="*/ 882651 w 1238250"/>
              <a:gd name="connsiteY3" fmla="*/ 308281 h 1000917"/>
              <a:gd name="connsiteX4" fmla="*/ 1238250 w 1238250"/>
              <a:gd name="connsiteY4" fmla="*/ 0 h 1000917"/>
              <a:gd name="connsiteX0" fmla="*/ 0 w 1238250"/>
              <a:gd name="connsiteY0" fmla="*/ 1000917 h 1000917"/>
              <a:gd name="connsiteX1" fmla="*/ 276225 w 1238250"/>
              <a:gd name="connsiteY1" fmla="*/ 800892 h 1000917"/>
              <a:gd name="connsiteX2" fmla="*/ 558800 w 1238250"/>
              <a:gd name="connsiteY2" fmla="*/ 496092 h 1000917"/>
              <a:gd name="connsiteX3" fmla="*/ 896938 w 1238250"/>
              <a:gd name="connsiteY3" fmla="*/ 184456 h 1000917"/>
              <a:gd name="connsiteX4" fmla="*/ 1238250 w 1238250"/>
              <a:gd name="connsiteY4" fmla="*/ 0 h 1000917"/>
              <a:gd name="connsiteX0" fmla="*/ 0 w 1238250"/>
              <a:gd name="connsiteY0" fmla="*/ 1000917 h 1000917"/>
              <a:gd name="connsiteX1" fmla="*/ 276225 w 1238250"/>
              <a:gd name="connsiteY1" fmla="*/ 800892 h 1000917"/>
              <a:gd name="connsiteX2" fmla="*/ 534987 w 1238250"/>
              <a:gd name="connsiteY2" fmla="*/ 512761 h 1000917"/>
              <a:gd name="connsiteX3" fmla="*/ 896938 w 1238250"/>
              <a:gd name="connsiteY3" fmla="*/ 184456 h 1000917"/>
              <a:gd name="connsiteX4" fmla="*/ 1238250 w 1238250"/>
              <a:gd name="connsiteY4" fmla="*/ 0 h 1000917"/>
              <a:gd name="connsiteX0" fmla="*/ 0 w 1238250"/>
              <a:gd name="connsiteY0" fmla="*/ 1000917 h 1000917"/>
              <a:gd name="connsiteX1" fmla="*/ 188119 w 1238250"/>
              <a:gd name="connsiteY1" fmla="*/ 831848 h 1000917"/>
              <a:gd name="connsiteX2" fmla="*/ 534987 w 1238250"/>
              <a:gd name="connsiteY2" fmla="*/ 512761 h 1000917"/>
              <a:gd name="connsiteX3" fmla="*/ 896938 w 1238250"/>
              <a:gd name="connsiteY3" fmla="*/ 184456 h 1000917"/>
              <a:gd name="connsiteX4" fmla="*/ 1238250 w 1238250"/>
              <a:gd name="connsiteY4" fmla="*/ 0 h 1000917"/>
              <a:gd name="connsiteX0" fmla="*/ 0 w 1228725"/>
              <a:gd name="connsiteY0" fmla="*/ 943767 h 943767"/>
              <a:gd name="connsiteX1" fmla="*/ 178594 w 1228725"/>
              <a:gd name="connsiteY1" fmla="*/ 831848 h 943767"/>
              <a:gd name="connsiteX2" fmla="*/ 525462 w 1228725"/>
              <a:gd name="connsiteY2" fmla="*/ 512761 h 943767"/>
              <a:gd name="connsiteX3" fmla="*/ 887413 w 1228725"/>
              <a:gd name="connsiteY3" fmla="*/ 184456 h 943767"/>
              <a:gd name="connsiteX4" fmla="*/ 1228725 w 1228725"/>
              <a:gd name="connsiteY4" fmla="*/ 0 h 943767"/>
              <a:gd name="connsiteX0" fmla="*/ 0 w 1228725"/>
              <a:gd name="connsiteY0" fmla="*/ 943767 h 943767"/>
              <a:gd name="connsiteX1" fmla="*/ 178594 w 1228725"/>
              <a:gd name="connsiteY1" fmla="*/ 831848 h 943767"/>
              <a:gd name="connsiteX2" fmla="*/ 525462 w 1228725"/>
              <a:gd name="connsiteY2" fmla="*/ 512761 h 943767"/>
              <a:gd name="connsiteX3" fmla="*/ 887413 w 1228725"/>
              <a:gd name="connsiteY3" fmla="*/ 184456 h 943767"/>
              <a:gd name="connsiteX4" fmla="*/ 1228725 w 1228725"/>
              <a:gd name="connsiteY4" fmla="*/ 0 h 943767"/>
              <a:gd name="connsiteX0" fmla="*/ 0 w 1245393"/>
              <a:gd name="connsiteY0" fmla="*/ 1008061 h 1008061"/>
              <a:gd name="connsiteX1" fmla="*/ 195262 w 1245393"/>
              <a:gd name="connsiteY1" fmla="*/ 831848 h 1008061"/>
              <a:gd name="connsiteX2" fmla="*/ 542130 w 1245393"/>
              <a:gd name="connsiteY2" fmla="*/ 512761 h 1008061"/>
              <a:gd name="connsiteX3" fmla="*/ 904081 w 1245393"/>
              <a:gd name="connsiteY3" fmla="*/ 184456 h 1008061"/>
              <a:gd name="connsiteX4" fmla="*/ 1245393 w 1245393"/>
              <a:gd name="connsiteY4" fmla="*/ 0 h 1008061"/>
              <a:gd name="connsiteX0" fmla="*/ 0 w 1197768"/>
              <a:gd name="connsiteY0" fmla="*/ 1010443 h 1010443"/>
              <a:gd name="connsiteX1" fmla="*/ 195262 w 1197768"/>
              <a:gd name="connsiteY1" fmla="*/ 834230 h 1010443"/>
              <a:gd name="connsiteX2" fmla="*/ 542130 w 1197768"/>
              <a:gd name="connsiteY2" fmla="*/ 515143 h 1010443"/>
              <a:gd name="connsiteX3" fmla="*/ 904081 w 1197768"/>
              <a:gd name="connsiteY3" fmla="*/ 186838 h 1010443"/>
              <a:gd name="connsiteX4" fmla="*/ 1197768 w 1197768"/>
              <a:gd name="connsiteY4" fmla="*/ 0 h 1010443"/>
              <a:gd name="connsiteX0" fmla="*/ 0 w 1197768"/>
              <a:gd name="connsiteY0" fmla="*/ 1010443 h 1010443"/>
              <a:gd name="connsiteX1" fmla="*/ 195262 w 1197768"/>
              <a:gd name="connsiteY1" fmla="*/ 834230 h 1010443"/>
              <a:gd name="connsiteX2" fmla="*/ 542130 w 1197768"/>
              <a:gd name="connsiteY2" fmla="*/ 515143 h 1010443"/>
              <a:gd name="connsiteX3" fmla="*/ 904081 w 1197768"/>
              <a:gd name="connsiteY3" fmla="*/ 186838 h 1010443"/>
              <a:gd name="connsiteX4" fmla="*/ 1197768 w 1197768"/>
              <a:gd name="connsiteY4" fmla="*/ 0 h 1010443"/>
              <a:gd name="connsiteX0" fmla="*/ 0 w 1243011"/>
              <a:gd name="connsiteY0" fmla="*/ 996155 h 996155"/>
              <a:gd name="connsiteX1" fmla="*/ 195262 w 1243011"/>
              <a:gd name="connsiteY1" fmla="*/ 819942 h 996155"/>
              <a:gd name="connsiteX2" fmla="*/ 542130 w 1243011"/>
              <a:gd name="connsiteY2" fmla="*/ 500855 h 996155"/>
              <a:gd name="connsiteX3" fmla="*/ 904081 w 1243011"/>
              <a:gd name="connsiteY3" fmla="*/ 172550 h 996155"/>
              <a:gd name="connsiteX4" fmla="*/ 1243011 w 1243011"/>
              <a:gd name="connsiteY4" fmla="*/ 0 h 996155"/>
              <a:gd name="connsiteX0" fmla="*/ 0 w 1252536"/>
              <a:gd name="connsiteY0" fmla="*/ 996155 h 996155"/>
              <a:gd name="connsiteX1" fmla="*/ 195262 w 1252536"/>
              <a:gd name="connsiteY1" fmla="*/ 819942 h 996155"/>
              <a:gd name="connsiteX2" fmla="*/ 542130 w 1252536"/>
              <a:gd name="connsiteY2" fmla="*/ 500855 h 996155"/>
              <a:gd name="connsiteX3" fmla="*/ 904081 w 1252536"/>
              <a:gd name="connsiteY3" fmla="*/ 172550 h 996155"/>
              <a:gd name="connsiteX4" fmla="*/ 1252536 w 1252536"/>
              <a:gd name="connsiteY4" fmla="*/ 0 h 996155"/>
              <a:gd name="connsiteX0" fmla="*/ 0 w 1154905"/>
              <a:gd name="connsiteY0" fmla="*/ 965199 h 965199"/>
              <a:gd name="connsiteX1" fmla="*/ 195262 w 1154905"/>
              <a:gd name="connsiteY1" fmla="*/ 788986 h 965199"/>
              <a:gd name="connsiteX2" fmla="*/ 542130 w 1154905"/>
              <a:gd name="connsiteY2" fmla="*/ 469899 h 965199"/>
              <a:gd name="connsiteX3" fmla="*/ 904081 w 1154905"/>
              <a:gd name="connsiteY3" fmla="*/ 141594 h 965199"/>
              <a:gd name="connsiteX4" fmla="*/ 1154905 w 1154905"/>
              <a:gd name="connsiteY4" fmla="*/ 0 h 96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4905" h="965199">
                <a:moveTo>
                  <a:pt x="0" y="965199"/>
                </a:moveTo>
                <a:cubicBezTo>
                  <a:pt x="79640" y="894290"/>
                  <a:pt x="104907" y="871536"/>
                  <a:pt x="195262" y="788986"/>
                </a:cubicBezTo>
                <a:lnTo>
                  <a:pt x="542130" y="469899"/>
                </a:lnTo>
                <a:cubicBezTo>
                  <a:pt x="660266" y="362000"/>
                  <a:pt x="836348" y="212502"/>
                  <a:pt x="904081" y="141594"/>
                </a:cubicBezTo>
                <a:cubicBezTo>
                  <a:pt x="971814" y="70686"/>
                  <a:pt x="1075926" y="13096"/>
                  <a:pt x="1154905" y="0"/>
                </a:cubicBezTo>
              </a:path>
            </a:pathLst>
          </a:custGeom>
          <a:noFill/>
          <a:ln w="6350">
            <a:solidFill>
              <a:srgbClr val="FF0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 28"/>
          <p:cNvSpPr/>
          <p:nvPr/>
        </p:nvSpPr>
        <p:spPr>
          <a:xfrm>
            <a:off x="1469230" y="518462"/>
            <a:ext cx="1467961" cy="1093945"/>
          </a:xfrm>
          <a:custGeom>
            <a:avLst/>
            <a:gdLst>
              <a:gd name="connsiteX0" fmla="*/ 0 w 307181"/>
              <a:gd name="connsiteY0" fmla="*/ 307181 h 654844"/>
              <a:gd name="connsiteX1" fmla="*/ 307181 w 307181"/>
              <a:gd name="connsiteY1" fmla="*/ 0 h 654844"/>
              <a:gd name="connsiteX2" fmla="*/ 307181 w 307181"/>
              <a:gd name="connsiteY2" fmla="*/ 654844 h 654844"/>
              <a:gd name="connsiteX3" fmla="*/ 0 w 307181"/>
              <a:gd name="connsiteY3" fmla="*/ 307181 h 654844"/>
              <a:gd name="connsiteX0" fmla="*/ 0 w 516731"/>
              <a:gd name="connsiteY0" fmla="*/ 314324 h 661987"/>
              <a:gd name="connsiteX1" fmla="*/ 516731 w 516731"/>
              <a:gd name="connsiteY1" fmla="*/ 0 h 661987"/>
              <a:gd name="connsiteX2" fmla="*/ 307181 w 516731"/>
              <a:gd name="connsiteY2" fmla="*/ 661987 h 661987"/>
              <a:gd name="connsiteX3" fmla="*/ 0 w 516731"/>
              <a:gd name="connsiteY3" fmla="*/ 314324 h 661987"/>
              <a:gd name="connsiteX0" fmla="*/ 0 w 523875"/>
              <a:gd name="connsiteY0" fmla="*/ 314324 h 845343"/>
              <a:gd name="connsiteX1" fmla="*/ 516731 w 523875"/>
              <a:gd name="connsiteY1" fmla="*/ 0 h 845343"/>
              <a:gd name="connsiteX2" fmla="*/ 523875 w 523875"/>
              <a:gd name="connsiteY2" fmla="*/ 845343 h 845343"/>
              <a:gd name="connsiteX3" fmla="*/ 0 w 523875"/>
              <a:gd name="connsiteY3" fmla="*/ 314324 h 845343"/>
              <a:gd name="connsiteX0" fmla="*/ 0 w 523875"/>
              <a:gd name="connsiteY0" fmla="*/ 314324 h 845343"/>
              <a:gd name="connsiteX1" fmla="*/ 516731 w 523875"/>
              <a:gd name="connsiteY1" fmla="*/ 0 h 845343"/>
              <a:gd name="connsiteX2" fmla="*/ 523875 w 523875"/>
              <a:gd name="connsiteY2" fmla="*/ 845343 h 845343"/>
              <a:gd name="connsiteX3" fmla="*/ 26194 w 523875"/>
              <a:gd name="connsiteY3" fmla="*/ 378619 h 845343"/>
              <a:gd name="connsiteX4" fmla="*/ 0 w 523875"/>
              <a:gd name="connsiteY4" fmla="*/ 314324 h 845343"/>
              <a:gd name="connsiteX0" fmla="*/ 0 w 523875"/>
              <a:gd name="connsiteY0" fmla="*/ 314324 h 845343"/>
              <a:gd name="connsiteX1" fmla="*/ 516731 w 523875"/>
              <a:gd name="connsiteY1" fmla="*/ 0 h 845343"/>
              <a:gd name="connsiteX2" fmla="*/ 523875 w 523875"/>
              <a:gd name="connsiteY2" fmla="*/ 845343 h 845343"/>
              <a:gd name="connsiteX3" fmla="*/ 21431 w 523875"/>
              <a:gd name="connsiteY3" fmla="*/ 385763 h 845343"/>
              <a:gd name="connsiteX4" fmla="*/ 0 w 523875"/>
              <a:gd name="connsiteY4" fmla="*/ 314324 h 845343"/>
              <a:gd name="connsiteX0" fmla="*/ 0 w 523875"/>
              <a:gd name="connsiteY0" fmla="*/ 309561 h 840580"/>
              <a:gd name="connsiteX1" fmla="*/ 502443 w 523875"/>
              <a:gd name="connsiteY1" fmla="*/ 0 h 840580"/>
              <a:gd name="connsiteX2" fmla="*/ 523875 w 523875"/>
              <a:gd name="connsiteY2" fmla="*/ 840580 h 840580"/>
              <a:gd name="connsiteX3" fmla="*/ 21431 w 523875"/>
              <a:gd name="connsiteY3" fmla="*/ 381000 h 840580"/>
              <a:gd name="connsiteX4" fmla="*/ 0 w 523875"/>
              <a:gd name="connsiteY4" fmla="*/ 309561 h 840580"/>
              <a:gd name="connsiteX0" fmla="*/ 0 w 507206"/>
              <a:gd name="connsiteY0" fmla="*/ 309561 h 835817"/>
              <a:gd name="connsiteX1" fmla="*/ 502443 w 507206"/>
              <a:gd name="connsiteY1" fmla="*/ 0 h 835817"/>
              <a:gd name="connsiteX2" fmla="*/ 507206 w 507206"/>
              <a:gd name="connsiteY2" fmla="*/ 835817 h 835817"/>
              <a:gd name="connsiteX3" fmla="*/ 21431 w 507206"/>
              <a:gd name="connsiteY3" fmla="*/ 381000 h 835817"/>
              <a:gd name="connsiteX4" fmla="*/ 0 w 507206"/>
              <a:gd name="connsiteY4" fmla="*/ 309561 h 835817"/>
              <a:gd name="connsiteX0" fmla="*/ 0 w 510079"/>
              <a:gd name="connsiteY0" fmla="*/ 316705 h 842961"/>
              <a:gd name="connsiteX1" fmla="*/ 509586 w 510079"/>
              <a:gd name="connsiteY1" fmla="*/ 0 h 842961"/>
              <a:gd name="connsiteX2" fmla="*/ 507206 w 510079"/>
              <a:gd name="connsiteY2" fmla="*/ 842961 h 842961"/>
              <a:gd name="connsiteX3" fmla="*/ 21431 w 510079"/>
              <a:gd name="connsiteY3" fmla="*/ 388144 h 842961"/>
              <a:gd name="connsiteX4" fmla="*/ 0 w 510079"/>
              <a:gd name="connsiteY4" fmla="*/ 316705 h 842961"/>
              <a:gd name="connsiteX0" fmla="*/ 0 w 510079"/>
              <a:gd name="connsiteY0" fmla="*/ 316705 h 847344"/>
              <a:gd name="connsiteX1" fmla="*/ 509586 w 510079"/>
              <a:gd name="connsiteY1" fmla="*/ 0 h 847344"/>
              <a:gd name="connsiteX2" fmla="*/ 507206 w 510079"/>
              <a:gd name="connsiteY2" fmla="*/ 842961 h 847344"/>
              <a:gd name="connsiteX3" fmla="*/ 0 w 510079"/>
              <a:gd name="connsiteY3" fmla="*/ 316705 h 847344"/>
              <a:gd name="connsiteX0" fmla="*/ 0 w 1713549"/>
              <a:gd name="connsiteY0" fmla="*/ 0 h 530639"/>
              <a:gd name="connsiteX1" fmla="*/ 1713546 w 1713549"/>
              <a:gd name="connsiteY1" fmla="*/ 163355 h 530639"/>
              <a:gd name="connsiteX2" fmla="*/ 507206 w 1713549"/>
              <a:gd name="connsiteY2" fmla="*/ 526256 h 530639"/>
              <a:gd name="connsiteX3" fmla="*/ 0 w 1713549"/>
              <a:gd name="connsiteY3" fmla="*/ 0 h 530639"/>
              <a:gd name="connsiteX0" fmla="*/ 0 w 1713557"/>
              <a:gd name="connsiteY0" fmla="*/ 0 h 985697"/>
              <a:gd name="connsiteX1" fmla="*/ 1713546 w 1713557"/>
              <a:gd name="connsiteY1" fmla="*/ 163355 h 985697"/>
              <a:gd name="connsiteX2" fmla="*/ 1337786 w 1713557"/>
              <a:gd name="connsiteY2" fmla="*/ 983456 h 985697"/>
              <a:gd name="connsiteX3" fmla="*/ 0 w 1713557"/>
              <a:gd name="connsiteY3" fmla="*/ 0 h 985697"/>
              <a:gd name="connsiteX0" fmla="*/ 0 w 1745306"/>
              <a:gd name="connsiteY0" fmla="*/ 236695 h 1222392"/>
              <a:gd name="connsiteX1" fmla="*/ 1745296 w 1745306"/>
              <a:gd name="connsiteY1" fmla="*/ 0 h 1222392"/>
              <a:gd name="connsiteX2" fmla="*/ 1337786 w 1745306"/>
              <a:gd name="connsiteY2" fmla="*/ 1220151 h 1222392"/>
              <a:gd name="connsiteX3" fmla="*/ 0 w 1745306"/>
              <a:gd name="connsiteY3" fmla="*/ 236695 h 1222392"/>
              <a:gd name="connsiteX0" fmla="*/ 0 w 1745296"/>
              <a:gd name="connsiteY0" fmla="*/ 236695 h 1222392"/>
              <a:gd name="connsiteX1" fmla="*/ 1745296 w 1745296"/>
              <a:gd name="connsiteY1" fmla="*/ 0 h 1222392"/>
              <a:gd name="connsiteX2" fmla="*/ 1337786 w 1745296"/>
              <a:gd name="connsiteY2" fmla="*/ 1220151 h 1222392"/>
              <a:gd name="connsiteX3" fmla="*/ 0 w 1745296"/>
              <a:gd name="connsiteY3" fmla="*/ 236695 h 1222392"/>
              <a:gd name="connsiteX0" fmla="*/ 0 w 1745296"/>
              <a:gd name="connsiteY0" fmla="*/ 236695 h 1222392"/>
              <a:gd name="connsiteX1" fmla="*/ 1745296 w 1745296"/>
              <a:gd name="connsiteY1" fmla="*/ 0 h 1222392"/>
              <a:gd name="connsiteX2" fmla="*/ 1337786 w 1745296"/>
              <a:gd name="connsiteY2" fmla="*/ 1220151 h 1222392"/>
              <a:gd name="connsiteX3" fmla="*/ 0 w 1745296"/>
              <a:gd name="connsiteY3" fmla="*/ 236695 h 1222392"/>
              <a:gd name="connsiteX0" fmla="*/ 0 w 1745296"/>
              <a:gd name="connsiteY0" fmla="*/ 236695 h 1222392"/>
              <a:gd name="connsiteX1" fmla="*/ 1745296 w 1745296"/>
              <a:gd name="connsiteY1" fmla="*/ 0 h 1222392"/>
              <a:gd name="connsiteX2" fmla="*/ 1337786 w 1745296"/>
              <a:gd name="connsiteY2" fmla="*/ 1220151 h 1222392"/>
              <a:gd name="connsiteX3" fmla="*/ 0 w 1745296"/>
              <a:gd name="connsiteY3" fmla="*/ 236695 h 1222392"/>
              <a:gd name="connsiteX0" fmla="*/ 0 w 1559558"/>
              <a:gd name="connsiteY0" fmla="*/ 250982 h 1236679"/>
              <a:gd name="connsiteX1" fmla="*/ 1559558 w 1559558"/>
              <a:gd name="connsiteY1" fmla="*/ 0 h 1236679"/>
              <a:gd name="connsiteX2" fmla="*/ 1337786 w 1559558"/>
              <a:gd name="connsiteY2" fmla="*/ 1234438 h 1236679"/>
              <a:gd name="connsiteX3" fmla="*/ 0 w 1559558"/>
              <a:gd name="connsiteY3" fmla="*/ 250982 h 1236679"/>
              <a:gd name="connsiteX0" fmla="*/ 0 w 1597719"/>
              <a:gd name="connsiteY0" fmla="*/ 250982 h 2059541"/>
              <a:gd name="connsiteX1" fmla="*/ 1559558 w 1597719"/>
              <a:gd name="connsiteY1" fmla="*/ 0 h 2059541"/>
              <a:gd name="connsiteX2" fmla="*/ 1556861 w 1597719"/>
              <a:gd name="connsiteY2" fmla="*/ 2058351 h 2059541"/>
              <a:gd name="connsiteX3" fmla="*/ 0 w 1597719"/>
              <a:gd name="connsiteY3" fmla="*/ 250982 h 2059541"/>
              <a:gd name="connsiteX0" fmla="*/ 0 w 1559558"/>
              <a:gd name="connsiteY0" fmla="*/ 250982 h 586252"/>
              <a:gd name="connsiteX1" fmla="*/ 1559558 w 1559558"/>
              <a:gd name="connsiteY1" fmla="*/ 0 h 586252"/>
              <a:gd name="connsiteX2" fmla="*/ 1467961 w 1559558"/>
              <a:gd name="connsiteY2" fmla="*/ 578801 h 586252"/>
              <a:gd name="connsiteX3" fmla="*/ 0 w 1559558"/>
              <a:gd name="connsiteY3" fmla="*/ 250982 h 586252"/>
              <a:gd name="connsiteX0" fmla="*/ 0 w 1507901"/>
              <a:gd name="connsiteY0" fmla="*/ 758982 h 1094252"/>
              <a:gd name="connsiteX1" fmla="*/ 1464308 w 1507901"/>
              <a:gd name="connsiteY1" fmla="*/ 0 h 1094252"/>
              <a:gd name="connsiteX2" fmla="*/ 1467961 w 1507901"/>
              <a:gd name="connsiteY2" fmla="*/ 1086801 h 1094252"/>
              <a:gd name="connsiteX3" fmla="*/ 0 w 1507901"/>
              <a:gd name="connsiteY3" fmla="*/ 758982 h 1094252"/>
              <a:gd name="connsiteX0" fmla="*/ 0 w 1525821"/>
              <a:gd name="connsiteY0" fmla="*/ 758982 h 1094252"/>
              <a:gd name="connsiteX1" fmla="*/ 1464308 w 1525821"/>
              <a:gd name="connsiteY1" fmla="*/ 0 h 1094252"/>
              <a:gd name="connsiteX2" fmla="*/ 1467961 w 1525821"/>
              <a:gd name="connsiteY2" fmla="*/ 1086801 h 1094252"/>
              <a:gd name="connsiteX3" fmla="*/ 0 w 1525821"/>
              <a:gd name="connsiteY3" fmla="*/ 758982 h 1094252"/>
              <a:gd name="connsiteX0" fmla="*/ 0 w 1525821"/>
              <a:gd name="connsiteY0" fmla="*/ 758982 h 1086801"/>
              <a:gd name="connsiteX1" fmla="*/ 1464308 w 1525821"/>
              <a:gd name="connsiteY1" fmla="*/ 0 h 1086801"/>
              <a:gd name="connsiteX2" fmla="*/ 1467961 w 1525821"/>
              <a:gd name="connsiteY2" fmla="*/ 1086801 h 1086801"/>
              <a:gd name="connsiteX3" fmla="*/ 0 w 1525821"/>
              <a:gd name="connsiteY3" fmla="*/ 758982 h 1086801"/>
              <a:gd name="connsiteX0" fmla="*/ 0 w 1470101"/>
              <a:gd name="connsiteY0" fmla="*/ 758982 h 1086801"/>
              <a:gd name="connsiteX1" fmla="*/ 1464308 w 1470101"/>
              <a:gd name="connsiteY1" fmla="*/ 0 h 1086801"/>
              <a:gd name="connsiteX2" fmla="*/ 1467961 w 1470101"/>
              <a:gd name="connsiteY2" fmla="*/ 1086801 h 1086801"/>
              <a:gd name="connsiteX3" fmla="*/ 0 w 1470101"/>
              <a:gd name="connsiteY3" fmla="*/ 758982 h 1086801"/>
              <a:gd name="connsiteX0" fmla="*/ 0 w 1467961"/>
              <a:gd name="connsiteY0" fmla="*/ 758982 h 1086801"/>
              <a:gd name="connsiteX1" fmla="*/ 1435733 w 1467961"/>
              <a:gd name="connsiteY1" fmla="*/ 0 h 1086801"/>
              <a:gd name="connsiteX2" fmla="*/ 1467961 w 1467961"/>
              <a:gd name="connsiteY2" fmla="*/ 1086801 h 1086801"/>
              <a:gd name="connsiteX3" fmla="*/ 0 w 1467961"/>
              <a:gd name="connsiteY3" fmla="*/ 758982 h 1086801"/>
              <a:gd name="connsiteX0" fmla="*/ 0 w 1468256"/>
              <a:gd name="connsiteY0" fmla="*/ 758982 h 1086801"/>
              <a:gd name="connsiteX1" fmla="*/ 1461927 w 1468256"/>
              <a:gd name="connsiteY1" fmla="*/ 0 h 1086801"/>
              <a:gd name="connsiteX2" fmla="*/ 1467961 w 1468256"/>
              <a:gd name="connsiteY2" fmla="*/ 1086801 h 1086801"/>
              <a:gd name="connsiteX3" fmla="*/ 0 w 1468256"/>
              <a:gd name="connsiteY3" fmla="*/ 758982 h 1086801"/>
              <a:gd name="connsiteX0" fmla="*/ 0 w 1467961"/>
              <a:gd name="connsiteY0" fmla="*/ 766126 h 1093945"/>
              <a:gd name="connsiteX1" fmla="*/ 1445258 w 1467961"/>
              <a:gd name="connsiteY1" fmla="*/ 0 h 1093945"/>
              <a:gd name="connsiteX2" fmla="*/ 1467961 w 1467961"/>
              <a:gd name="connsiteY2" fmla="*/ 1093945 h 1093945"/>
              <a:gd name="connsiteX3" fmla="*/ 0 w 1467961"/>
              <a:gd name="connsiteY3" fmla="*/ 766126 h 109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7961" h="1093945">
                <a:moveTo>
                  <a:pt x="0" y="766126"/>
                </a:moveTo>
                <a:lnTo>
                  <a:pt x="1445258" y="0"/>
                </a:lnTo>
                <a:cubicBezTo>
                  <a:pt x="1460339" y="357981"/>
                  <a:pt x="1459230" y="786764"/>
                  <a:pt x="1467961" y="1093945"/>
                </a:cubicBezTo>
                <a:cubicBezTo>
                  <a:pt x="1281430" y="1073704"/>
                  <a:pt x="-397" y="906619"/>
                  <a:pt x="0" y="766126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930620" y="444501"/>
            <a:ext cx="1488980" cy="1241868"/>
            <a:chOff x="2930620" y="444501"/>
            <a:chExt cx="1488980" cy="1241868"/>
          </a:xfrm>
        </p:grpSpPr>
        <p:sp>
          <p:nvSpPr>
            <p:cNvPr id="15" name="Rounded Rectangle 14"/>
            <p:cNvSpPr/>
            <p:nvPr/>
          </p:nvSpPr>
          <p:spPr>
            <a:xfrm>
              <a:off x="2930620" y="444501"/>
              <a:ext cx="1488980" cy="1241868"/>
            </a:xfrm>
            <a:prstGeom prst="roundRect">
              <a:avLst>
                <a:gd name="adj" fmla="val 7742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Bookman Old Style" pitchFamily="18" charset="0"/>
              </a:endParaRPr>
            </a:p>
          </p:txBody>
        </p:sp>
        <p:pic>
          <p:nvPicPr>
            <p:cNvPr id="3077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8" t="5706" r="5591" b="9073"/>
            <a:stretch/>
          </p:blipFill>
          <p:spPr bwMode="auto">
            <a:xfrm>
              <a:off x="2947982" y="514350"/>
              <a:ext cx="1404938" cy="1098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 rot="11700000">
            <a:off x="1833726" y="1665229"/>
            <a:ext cx="309940" cy="179747"/>
            <a:chOff x="2736307" y="3505200"/>
            <a:chExt cx="2180218" cy="1609365"/>
          </a:xfrm>
        </p:grpSpPr>
        <p:sp>
          <p:nvSpPr>
            <p:cNvPr id="37" name="Freeform 36"/>
            <p:cNvSpPr/>
            <p:nvPr/>
          </p:nvSpPr>
          <p:spPr>
            <a:xfrm>
              <a:off x="2819400" y="3505200"/>
              <a:ext cx="2097125" cy="1405155"/>
            </a:xfrm>
            <a:custGeom>
              <a:avLst/>
              <a:gdLst>
                <a:gd name="connsiteX0" fmla="*/ 1625 w 2097125"/>
                <a:gd name="connsiteY0" fmla="*/ 9963 h 1405155"/>
                <a:gd name="connsiteX1" fmla="*/ 177837 w 2097125"/>
                <a:gd name="connsiteY1" fmla="*/ 143313 h 1405155"/>
                <a:gd name="connsiteX2" fmla="*/ 925550 w 2097125"/>
                <a:gd name="connsiteY2" fmla="*/ 333813 h 1405155"/>
                <a:gd name="connsiteX3" fmla="*/ 1506575 w 2097125"/>
                <a:gd name="connsiteY3" fmla="*/ 567176 h 1405155"/>
                <a:gd name="connsiteX4" fmla="*/ 1897100 w 2097125"/>
                <a:gd name="connsiteY4" fmla="*/ 1119626 h 1405155"/>
                <a:gd name="connsiteX5" fmla="*/ 2097125 w 2097125"/>
                <a:gd name="connsiteY5" fmla="*/ 1395851 h 1405155"/>
                <a:gd name="connsiteX6" fmla="*/ 1911387 w 2097125"/>
                <a:gd name="connsiteY6" fmla="*/ 1400613 h 1405155"/>
                <a:gd name="connsiteX7" fmla="*/ 1539912 w 2097125"/>
                <a:gd name="connsiteY7" fmla="*/ 1324413 h 1405155"/>
                <a:gd name="connsiteX8" fmla="*/ 1120812 w 2097125"/>
                <a:gd name="connsiteY8" fmla="*/ 1014851 h 1405155"/>
                <a:gd name="connsiteX9" fmla="*/ 515975 w 2097125"/>
                <a:gd name="connsiteY9" fmla="*/ 686238 h 1405155"/>
                <a:gd name="connsiteX10" fmla="*/ 115925 w 2097125"/>
                <a:gd name="connsiteY10" fmla="*/ 419538 h 1405155"/>
                <a:gd name="connsiteX11" fmla="*/ 1625 w 2097125"/>
                <a:gd name="connsiteY11" fmla="*/ 9963 h 140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7125" h="1405155">
                  <a:moveTo>
                    <a:pt x="1625" y="9963"/>
                  </a:moveTo>
                  <a:cubicBezTo>
                    <a:pt x="11944" y="-36075"/>
                    <a:pt x="23850" y="89338"/>
                    <a:pt x="177837" y="143313"/>
                  </a:cubicBezTo>
                  <a:cubicBezTo>
                    <a:pt x="331824" y="197288"/>
                    <a:pt x="704094" y="263169"/>
                    <a:pt x="925550" y="333813"/>
                  </a:cubicBezTo>
                  <a:cubicBezTo>
                    <a:pt x="1147006" y="404457"/>
                    <a:pt x="1344650" y="436207"/>
                    <a:pt x="1506575" y="567176"/>
                  </a:cubicBezTo>
                  <a:cubicBezTo>
                    <a:pt x="1668500" y="698145"/>
                    <a:pt x="1798675" y="981514"/>
                    <a:pt x="1897100" y="1119626"/>
                  </a:cubicBezTo>
                  <a:cubicBezTo>
                    <a:pt x="1995525" y="1257739"/>
                    <a:pt x="2067756" y="1349020"/>
                    <a:pt x="2097125" y="1395851"/>
                  </a:cubicBezTo>
                  <a:cubicBezTo>
                    <a:pt x="2035212" y="1397438"/>
                    <a:pt x="2004256" y="1412519"/>
                    <a:pt x="1911387" y="1400613"/>
                  </a:cubicBezTo>
                  <a:cubicBezTo>
                    <a:pt x="1818518" y="1388707"/>
                    <a:pt x="1671675" y="1388707"/>
                    <a:pt x="1539912" y="1324413"/>
                  </a:cubicBezTo>
                  <a:cubicBezTo>
                    <a:pt x="1408150" y="1260119"/>
                    <a:pt x="1291468" y="1121213"/>
                    <a:pt x="1120812" y="1014851"/>
                  </a:cubicBezTo>
                  <a:cubicBezTo>
                    <a:pt x="950156" y="908489"/>
                    <a:pt x="683456" y="785457"/>
                    <a:pt x="515975" y="686238"/>
                  </a:cubicBezTo>
                  <a:cubicBezTo>
                    <a:pt x="348494" y="587019"/>
                    <a:pt x="201650" y="528282"/>
                    <a:pt x="115925" y="419538"/>
                  </a:cubicBezTo>
                  <a:cubicBezTo>
                    <a:pt x="30200" y="310794"/>
                    <a:pt x="-8694" y="56001"/>
                    <a:pt x="1625" y="9963"/>
                  </a:cubicBez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736307" y="3829305"/>
              <a:ext cx="1229070" cy="191708"/>
              <a:chOff x="2736307" y="3829305"/>
              <a:chExt cx="1229070" cy="191708"/>
            </a:xfrm>
          </p:grpSpPr>
          <p:sp>
            <p:nvSpPr>
              <p:cNvPr id="44" name="Freeform 43"/>
              <p:cNvSpPr/>
              <p:nvPr/>
            </p:nvSpPr>
            <p:spPr>
              <a:xfrm rot="1378678">
                <a:off x="2890046" y="3850734"/>
                <a:ext cx="1003897" cy="70930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97125" h="1405155">
                    <a:moveTo>
                      <a:pt x="1625" y="9963"/>
                    </a:moveTo>
                    <a:cubicBezTo>
                      <a:pt x="11944" y="-36075"/>
                      <a:pt x="23850" y="89338"/>
                      <a:pt x="177837" y="143313"/>
                    </a:cubicBezTo>
                    <a:cubicBezTo>
                      <a:pt x="331824" y="197288"/>
                      <a:pt x="704094" y="263169"/>
                      <a:pt x="925550" y="333813"/>
                    </a:cubicBezTo>
                    <a:cubicBezTo>
                      <a:pt x="1147006" y="404457"/>
                      <a:pt x="1344650" y="436207"/>
                      <a:pt x="1506575" y="567176"/>
                    </a:cubicBezTo>
                    <a:cubicBezTo>
                      <a:pt x="1668500" y="698145"/>
                      <a:pt x="1798675" y="981514"/>
                      <a:pt x="1897100" y="1119626"/>
                    </a:cubicBezTo>
                    <a:cubicBezTo>
                      <a:pt x="1995525" y="1257739"/>
                      <a:pt x="2067756" y="1349020"/>
                      <a:pt x="2097125" y="1395851"/>
                    </a:cubicBezTo>
                    <a:cubicBezTo>
                      <a:pt x="2035212" y="1397438"/>
                      <a:pt x="2004256" y="1412519"/>
                      <a:pt x="1911387" y="1400613"/>
                    </a:cubicBezTo>
                    <a:cubicBezTo>
                      <a:pt x="1818518" y="1388707"/>
                      <a:pt x="1671675" y="1388707"/>
                      <a:pt x="1539912" y="1324413"/>
                    </a:cubicBezTo>
                    <a:cubicBezTo>
                      <a:pt x="1408150" y="1260119"/>
                      <a:pt x="1291468" y="1121213"/>
                      <a:pt x="1120812" y="1014851"/>
                    </a:cubicBezTo>
                    <a:cubicBezTo>
                      <a:pt x="950156" y="908489"/>
                      <a:pt x="683456" y="785457"/>
                      <a:pt x="515975" y="686238"/>
                    </a:cubicBezTo>
                    <a:cubicBezTo>
                      <a:pt x="348494" y="587019"/>
                      <a:pt x="201650" y="528282"/>
                      <a:pt x="115925" y="419538"/>
                    </a:cubicBezTo>
                    <a:cubicBezTo>
                      <a:pt x="30200" y="310794"/>
                      <a:pt x="-8694" y="56001"/>
                      <a:pt x="1625" y="9963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 rot="1558678">
                <a:off x="2934238" y="3950083"/>
                <a:ext cx="1003897" cy="70930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97125" h="1405155">
                    <a:moveTo>
                      <a:pt x="1625" y="9963"/>
                    </a:moveTo>
                    <a:cubicBezTo>
                      <a:pt x="11944" y="-36075"/>
                      <a:pt x="23850" y="89338"/>
                      <a:pt x="177837" y="143313"/>
                    </a:cubicBezTo>
                    <a:cubicBezTo>
                      <a:pt x="331824" y="197288"/>
                      <a:pt x="704094" y="263169"/>
                      <a:pt x="925550" y="333813"/>
                    </a:cubicBezTo>
                    <a:cubicBezTo>
                      <a:pt x="1147006" y="404457"/>
                      <a:pt x="1344650" y="436207"/>
                      <a:pt x="1506575" y="567176"/>
                    </a:cubicBezTo>
                    <a:cubicBezTo>
                      <a:pt x="1668500" y="698145"/>
                      <a:pt x="1798675" y="981514"/>
                      <a:pt x="1897100" y="1119626"/>
                    </a:cubicBezTo>
                    <a:cubicBezTo>
                      <a:pt x="1995525" y="1257739"/>
                      <a:pt x="2067756" y="1349020"/>
                      <a:pt x="2097125" y="1395851"/>
                    </a:cubicBezTo>
                    <a:cubicBezTo>
                      <a:pt x="2035212" y="1397438"/>
                      <a:pt x="2004256" y="1412519"/>
                      <a:pt x="1911387" y="1400613"/>
                    </a:cubicBezTo>
                    <a:cubicBezTo>
                      <a:pt x="1818518" y="1388707"/>
                      <a:pt x="1671675" y="1388707"/>
                      <a:pt x="1539912" y="1324413"/>
                    </a:cubicBezTo>
                    <a:cubicBezTo>
                      <a:pt x="1408150" y="1260119"/>
                      <a:pt x="1291468" y="1121213"/>
                      <a:pt x="1120812" y="1014851"/>
                    </a:cubicBezTo>
                    <a:cubicBezTo>
                      <a:pt x="950156" y="908489"/>
                      <a:pt x="683456" y="785457"/>
                      <a:pt x="515975" y="686238"/>
                    </a:cubicBezTo>
                    <a:cubicBezTo>
                      <a:pt x="348494" y="587019"/>
                      <a:pt x="201650" y="528282"/>
                      <a:pt x="115925" y="419538"/>
                    </a:cubicBezTo>
                    <a:cubicBezTo>
                      <a:pt x="30200" y="310794"/>
                      <a:pt x="-8694" y="56001"/>
                      <a:pt x="1625" y="9963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45"/>
              <p:cNvSpPr/>
              <p:nvPr/>
            </p:nvSpPr>
            <p:spPr>
              <a:xfrm rot="1983820">
                <a:off x="2736307" y="3830390"/>
                <a:ext cx="960635" cy="126958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  <a:gd name="connsiteX0" fmla="*/ 18200 w 2024109"/>
                  <a:gd name="connsiteY0" fmla="*/ 1469 h 2512638"/>
                  <a:gd name="connsiteX1" fmla="*/ 104821 w 2024109"/>
                  <a:gd name="connsiteY1" fmla="*/ 1250796 h 2512638"/>
                  <a:gd name="connsiteX2" fmla="*/ 852534 w 2024109"/>
                  <a:gd name="connsiteY2" fmla="*/ 1441296 h 2512638"/>
                  <a:gd name="connsiteX3" fmla="*/ 1433559 w 2024109"/>
                  <a:gd name="connsiteY3" fmla="*/ 1674659 h 2512638"/>
                  <a:gd name="connsiteX4" fmla="*/ 1824084 w 2024109"/>
                  <a:gd name="connsiteY4" fmla="*/ 2227109 h 2512638"/>
                  <a:gd name="connsiteX5" fmla="*/ 2024109 w 2024109"/>
                  <a:gd name="connsiteY5" fmla="*/ 2503334 h 2512638"/>
                  <a:gd name="connsiteX6" fmla="*/ 1838371 w 2024109"/>
                  <a:gd name="connsiteY6" fmla="*/ 2508096 h 2512638"/>
                  <a:gd name="connsiteX7" fmla="*/ 1466896 w 2024109"/>
                  <a:gd name="connsiteY7" fmla="*/ 2431896 h 2512638"/>
                  <a:gd name="connsiteX8" fmla="*/ 1047796 w 2024109"/>
                  <a:gd name="connsiteY8" fmla="*/ 2122334 h 2512638"/>
                  <a:gd name="connsiteX9" fmla="*/ 442959 w 2024109"/>
                  <a:gd name="connsiteY9" fmla="*/ 1793721 h 2512638"/>
                  <a:gd name="connsiteX10" fmla="*/ 42909 w 2024109"/>
                  <a:gd name="connsiteY10" fmla="*/ 1527021 h 2512638"/>
                  <a:gd name="connsiteX11" fmla="*/ 18200 w 2024109"/>
                  <a:gd name="connsiteY11" fmla="*/ 1469 h 2512638"/>
                  <a:gd name="connsiteX0" fmla="*/ 27648 w 2033557"/>
                  <a:gd name="connsiteY0" fmla="*/ 3688 h 2514857"/>
                  <a:gd name="connsiteX1" fmla="*/ 264822 w 2033557"/>
                  <a:gd name="connsiteY1" fmla="*/ 1111575 h 2514857"/>
                  <a:gd name="connsiteX2" fmla="*/ 861982 w 2033557"/>
                  <a:gd name="connsiteY2" fmla="*/ 1443515 h 2514857"/>
                  <a:gd name="connsiteX3" fmla="*/ 1443007 w 2033557"/>
                  <a:gd name="connsiteY3" fmla="*/ 1676878 h 2514857"/>
                  <a:gd name="connsiteX4" fmla="*/ 1833532 w 2033557"/>
                  <a:gd name="connsiteY4" fmla="*/ 2229328 h 2514857"/>
                  <a:gd name="connsiteX5" fmla="*/ 2033557 w 2033557"/>
                  <a:gd name="connsiteY5" fmla="*/ 2505553 h 2514857"/>
                  <a:gd name="connsiteX6" fmla="*/ 1847819 w 2033557"/>
                  <a:gd name="connsiteY6" fmla="*/ 2510315 h 2514857"/>
                  <a:gd name="connsiteX7" fmla="*/ 1476344 w 2033557"/>
                  <a:gd name="connsiteY7" fmla="*/ 2434115 h 2514857"/>
                  <a:gd name="connsiteX8" fmla="*/ 1057244 w 2033557"/>
                  <a:gd name="connsiteY8" fmla="*/ 2124553 h 2514857"/>
                  <a:gd name="connsiteX9" fmla="*/ 452407 w 2033557"/>
                  <a:gd name="connsiteY9" fmla="*/ 1795940 h 2514857"/>
                  <a:gd name="connsiteX10" fmla="*/ 52357 w 2033557"/>
                  <a:gd name="connsiteY10" fmla="*/ 1529240 h 2514857"/>
                  <a:gd name="connsiteX11" fmla="*/ 27648 w 2033557"/>
                  <a:gd name="connsiteY11" fmla="*/ 3688 h 2514857"/>
                  <a:gd name="connsiteX0" fmla="*/ 842 w 2006751"/>
                  <a:gd name="connsiteY0" fmla="*/ 3926 h 2515095"/>
                  <a:gd name="connsiteX1" fmla="*/ 238016 w 2006751"/>
                  <a:gd name="connsiteY1" fmla="*/ 1111813 h 2515095"/>
                  <a:gd name="connsiteX2" fmla="*/ 835176 w 2006751"/>
                  <a:gd name="connsiteY2" fmla="*/ 1443753 h 2515095"/>
                  <a:gd name="connsiteX3" fmla="*/ 1416201 w 2006751"/>
                  <a:gd name="connsiteY3" fmla="*/ 1677116 h 2515095"/>
                  <a:gd name="connsiteX4" fmla="*/ 1806726 w 2006751"/>
                  <a:gd name="connsiteY4" fmla="*/ 2229566 h 2515095"/>
                  <a:gd name="connsiteX5" fmla="*/ 2006751 w 2006751"/>
                  <a:gd name="connsiteY5" fmla="*/ 2505791 h 2515095"/>
                  <a:gd name="connsiteX6" fmla="*/ 1821013 w 2006751"/>
                  <a:gd name="connsiteY6" fmla="*/ 2510553 h 2515095"/>
                  <a:gd name="connsiteX7" fmla="*/ 1449538 w 2006751"/>
                  <a:gd name="connsiteY7" fmla="*/ 2434353 h 2515095"/>
                  <a:gd name="connsiteX8" fmla="*/ 1030438 w 2006751"/>
                  <a:gd name="connsiteY8" fmla="*/ 2124791 h 2515095"/>
                  <a:gd name="connsiteX9" fmla="*/ 425601 w 2006751"/>
                  <a:gd name="connsiteY9" fmla="*/ 1796178 h 2515095"/>
                  <a:gd name="connsiteX10" fmla="*/ 169023 w 2006751"/>
                  <a:gd name="connsiteY10" fmla="*/ 1544368 h 2515095"/>
                  <a:gd name="connsiteX11" fmla="*/ 842 w 2006751"/>
                  <a:gd name="connsiteY11" fmla="*/ 3926 h 2515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06751" h="2515095">
                    <a:moveTo>
                      <a:pt x="842" y="3926"/>
                    </a:moveTo>
                    <a:cubicBezTo>
                      <a:pt x="12341" y="-68166"/>
                      <a:pt x="98960" y="871842"/>
                      <a:pt x="238016" y="1111813"/>
                    </a:cubicBezTo>
                    <a:cubicBezTo>
                      <a:pt x="377072" y="1351784"/>
                      <a:pt x="638812" y="1349536"/>
                      <a:pt x="835176" y="1443753"/>
                    </a:cubicBezTo>
                    <a:cubicBezTo>
                      <a:pt x="1031540" y="1537970"/>
                      <a:pt x="1254276" y="1546147"/>
                      <a:pt x="1416201" y="1677116"/>
                    </a:cubicBezTo>
                    <a:cubicBezTo>
                      <a:pt x="1578126" y="1808085"/>
                      <a:pt x="1708301" y="2091454"/>
                      <a:pt x="1806726" y="2229566"/>
                    </a:cubicBezTo>
                    <a:cubicBezTo>
                      <a:pt x="1905151" y="2367679"/>
                      <a:pt x="1977382" y="2458960"/>
                      <a:pt x="2006751" y="2505791"/>
                    </a:cubicBezTo>
                    <a:cubicBezTo>
                      <a:pt x="1944838" y="2507378"/>
                      <a:pt x="1913882" y="2522459"/>
                      <a:pt x="1821013" y="2510553"/>
                    </a:cubicBezTo>
                    <a:cubicBezTo>
                      <a:pt x="1728144" y="2498647"/>
                      <a:pt x="1581301" y="2498647"/>
                      <a:pt x="1449538" y="2434353"/>
                    </a:cubicBezTo>
                    <a:cubicBezTo>
                      <a:pt x="1317776" y="2370059"/>
                      <a:pt x="1201094" y="2231153"/>
                      <a:pt x="1030438" y="2124791"/>
                    </a:cubicBezTo>
                    <a:cubicBezTo>
                      <a:pt x="859782" y="2018429"/>
                      <a:pt x="593082" y="1895397"/>
                      <a:pt x="425601" y="1796178"/>
                    </a:cubicBezTo>
                    <a:cubicBezTo>
                      <a:pt x="258120" y="1696959"/>
                      <a:pt x="239816" y="1843077"/>
                      <a:pt x="169023" y="1544368"/>
                    </a:cubicBezTo>
                    <a:cubicBezTo>
                      <a:pt x="98230" y="1245659"/>
                      <a:pt x="-10657" y="76018"/>
                      <a:pt x="842" y="3926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46"/>
              <p:cNvSpPr/>
              <p:nvPr/>
            </p:nvSpPr>
            <p:spPr>
              <a:xfrm rot="1131675">
                <a:off x="2961480" y="3829305"/>
                <a:ext cx="1003897" cy="70930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97125" h="1405155">
                    <a:moveTo>
                      <a:pt x="1625" y="9963"/>
                    </a:moveTo>
                    <a:cubicBezTo>
                      <a:pt x="11944" y="-36075"/>
                      <a:pt x="23850" y="89338"/>
                      <a:pt x="177837" y="143313"/>
                    </a:cubicBezTo>
                    <a:cubicBezTo>
                      <a:pt x="331824" y="197288"/>
                      <a:pt x="704094" y="263169"/>
                      <a:pt x="925550" y="333813"/>
                    </a:cubicBezTo>
                    <a:cubicBezTo>
                      <a:pt x="1147006" y="404457"/>
                      <a:pt x="1344650" y="436207"/>
                      <a:pt x="1506575" y="567176"/>
                    </a:cubicBezTo>
                    <a:cubicBezTo>
                      <a:pt x="1668500" y="698145"/>
                      <a:pt x="1798675" y="981514"/>
                      <a:pt x="1897100" y="1119626"/>
                    </a:cubicBezTo>
                    <a:cubicBezTo>
                      <a:pt x="1995525" y="1257739"/>
                      <a:pt x="2067756" y="1349020"/>
                      <a:pt x="2097125" y="1395851"/>
                    </a:cubicBezTo>
                    <a:cubicBezTo>
                      <a:pt x="2035212" y="1397438"/>
                      <a:pt x="2004256" y="1412519"/>
                      <a:pt x="1911387" y="1400613"/>
                    </a:cubicBezTo>
                    <a:cubicBezTo>
                      <a:pt x="1818518" y="1388707"/>
                      <a:pt x="1671675" y="1388707"/>
                      <a:pt x="1539912" y="1324413"/>
                    </a:cubicBezTo>
                    <a:cubicBezTo>
                      <a:pt x="1408150" y="1260119"/>
                      <a:pt x="1291468" y="1121213"/>
                      <a:pt x="1120812" y="1014851"/>
                    </a:cubicBezTo>
                    <a:cubicBezTo>
                      <a:pt x="950156" y="908489"/>
                      <a:pt x="683456" y="785457"/>
                      <a:pt x="515975" y="686238"/>
                    </a:cubicBezTo>
                    <a:cubicBezTo>
                      <a:pt x="348494" y="587019"/>
                      <a:pt x="201650" y="528282"/>
                      <a:pt x="115925" y="419538"/>
                    </a:cubicBezTo>
                    <a:cubicBezTo>
                      <a:pt x="30200" y="310794"/>
                      <a:pt x="-8694" y="56001"/>
                      <a:pt x="1625" y="9963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 rot="14891416" flipV="1">
              <a:off x="3743843" y="4404176"/>
              <a:ext cx="1229070" cy="191708"/>
              <a:chOff x="2736307" y="3829305"/>
              <a:chExt cx="1229070" cy="191708"/>
            </a:xfrm>
          </p:grpSpPr>
          <p:sp>
            <p:nvSpPr>
              <p:cNvPr id="40" name="Freeform 39"/>
              <p:cNvSpPr/>
              <p:nvPr/>
            </p:nvSpPr>
            <p:spPr>
              <a:xfrm rot="1378678">
                <a:off x="2890046" y="3850734"/>
                <a:ext cx="1003897" cy="70930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97125" h="1405155">
                    <a:moveTo>
                      <a:pt x="1625" y="9963"/>
                    </a:moveTo>
                    <a:cubicBezTo>
                      <a:pt x="11944" y="-36075"/>
                      <a:pt x="23850" y="89338"/>
                      <a:pt x="177837" y="143313"/>
                    </a:cubicBezTo>
                    <a:cubicBezTo>
                      <a:pt x="331824" y="197288"/>
                      <a:pt x="704094" y="263169"/>
                      <a:pt x="925550" y="333813"/>
                    </a:cubicBezTo>
                    <a:cubicBezTo>
                      <a:pt x="1147006" y="404457"/>
                      <a:pt x="1344650" y="436207"/>
                      <a:pt x="1506575" y="567176"/>
                    </a:cubicBezTo>
                    <a:cubicBezTo>
                      <a:pt x="1668500" y="698145"/>
                      <a:pt x="1798675" y="981514"/>
                      <a:pt x="1897100" y="1119626"/>
                    </a:cubicBezTo>
                    <a:cubicBezTo>
                      <a:pt x="1995525" y="1257739"/>
                      <a:pt x="2067756" y="1349020"/>
                      <a:pt x="2097125" y="1395851"/>
                    </a:cubicBezTo>
                    <a:cubicBezTo>
                      <a:pt x="2035212" y="1397438"/>
                      <a:pt x="2004256" y="1412519"/>
                      <a:pt x="1911387" y="1400613"/>
                    </a:cubicBezTo>
                    <a:cubicBezTo>
                      <a:pt x="1818518" y="1388707"/>
                      <a:pt x="1671675" y="1388707"/>
                      <a:pt x="1539912" y="1324413"/>
                    </a:cubicBezTo>
                    <a:cubicBezTo>
                      <a:pt x="1408150" y="1260119"/>
                      <a:pt x="1291468" y="1121213"/>
                      <a:pt x="1120812" y="1014851"/>
                    </a:cubicBezTo>
                    <a:cubicBezTo>
                      <a:pt x="950156" y="908489"/>
                      <a:pt x="683456" y="785457"/>
                      <a:pt x="515975" y="686238"/>
                    </a:cubicBezTo>
                    <a:cubicBezTo>
                      <a:pt x="348494" y="587019"/>
                      <a:pt x="201650" y="528282"/>
                      <a:pt x="115925" y="419538"/>
                    </a:cubicBezTo>
                    <a:cubicBezTo>
                      <a:pt x="30200" y="310794"/>
                      <a:pt x="-8694" y="56001"/>
                      <a:pt x="1625" y="9963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40"/>
              <p:cNvSpPr/>
              <p:nvPr/>
            </p:nvSpPr>
            <p:spPr>
              <a:xfrm rot="1558678">
                <a:off x="2934238" y="3950083"/>
                <a:ext cx="1003897" cy="70930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97125" h="1405155">
                    <a:moveTo>
                      <a:pt x="1625" y="9963"/>
                    </a:moveTo>
                    <a:cubicBezTo>
                      <a:pt x="11944" y="-36075"/>
                      <a:pt x="23850" y="89338"/>
                      <a:pt x="177837" y="143313"/>
                    </a:cubicBezTo>
                    <a:cubicBezTo>
                      <a:pt x="331824" y="197288"/>
                      <a:pt x="704094" y="263169"/>
                      <a:pt x="925550" y="333813"/>
                    </a:cubicBezTo>
                    <a:cubicBezTo>
                      <a:pt x="1147006" y="404457"/>
                      <a:pt x="1344650" y="436207"/>
                      <a:pt x="1506575" y="567176"/>
                    </a:cubicBezTo>
                    <a:cubicBezTo>
                      <a:pt x="1668500" y="698145"/>
                      <a:pt x="1798675" y="981514"/>
                      <a:pt x="1897100" y="1119626"/>
                    </a:cubicBezTo>
                    <a:cubicBezTo>
                      <a:pt x="1995525" y="1257739"/>
                      <a:pt x="2067756" y="1349020"/>
                      <a:pt x="2097125" y="1395851"/>
                    </a:cubicBezTo>
                    <a:cubicBezTo>
                      <a:pt x="2035212" y="1397438"/>
                      <a:pt x="2004256" y="1412519"/>
                      <a:pt x="1911387" y="1400613"/>
                    </a:cubicBezTo>
                    <a:cubicBezTo>
                      <a:pt x="1818518" y="1388707"/>
                      <a:pt x="1671675" y="1388707"/>
                      <a:pt x="1539912" y="1324413"/>
                    </a:cubicBezTo>
                    <a:cubicBezTo>
                      <a:pt x="1408150" y="1260119"/>
                      <a:pt x="1291468" y="1121213"/>
                      <a:pt x="1120812" y="1014851"/>
                    </a:cubicBezTo>
                    <a:cubicBezTo>
                      <a:pt x="950156" y="908489"/>
                      <a:pt x="683456" y="785457"/>
                      <a:pt x="515975" y="686238"/>
                    </a:cubicBezTo>
                    <a:cubicBezTo>
                      <a:pt x="348494" y="587019"/>
                      <a:pt x="201650" y="528282"/>
                      <a:pt x="115925" y="419538"/>
                    </a:cubicBezTo>
                    <a:cubicBezTo>
                      <a:pt x="30200" y="310794"/>
                      <a:pt x="-8694" y="56001"/>
                      <a:pt x="1625" y="9963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 rot="1983820">
                <a:off x="2736307" y="3830390"/>
                <a:ext cx="960635" cy="126958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  <a:gd name="connsiteX0" fmla="*/ 18200 w 2024109"/>
                  <a:gd name="connsiteY0" fmla="*/ 1469 h 2512638"/>
                  <a:gd name="connsiteX1" fmla="*/ 104821 w 2024109"/>
                  <a:gd name="connsiteY1" fmla="*/ 1250796 h 2512638"/>
                  <a:gd name="connsiteX2" fmla="*/ 852534 w 2024109"/>
                  <a:gd name="connsiteY2" fmla="*/ 1441296 h 2512638"/>
                  <a:gd name="connsiteX3" fmla="*/ 1433559 w 2024109"/>
                  <a:gd name="connsiteY3" fmla="*/ 1674659 h 2512638"/>
                  <a:gd name="connsiteX4" fmla="*/ 1824084 w 2024109"/>
                  <a:gd name="connsiteY4" fmla="*/ 2227109 h 2512638"/>
                  <a:gd name="connsiteX5" fmla="*/ 2024109 w 2024109"/>
                  <a:gd name="connsiteY5" fmla="*/ 2503334 h 2512638"/>
                  <a:gd name="connsiteX6" fmla="*/ 1838371 w 2024109"/>
                  <a:gd name="connsiteY6" fmla="*/ 2508096 h 2512638"/>
                  <a:gd name="connsiteX7" fmla="*/ 1466896 w 2024109"/>
                  <a:gd name="connsiteY7" fmla="*/ 2431896 h 2512638"/>
                  <a:gd name="connsiteX8" fmla="*/ 1047796 w 2024109"/>
                  <a:gd name="connsiteY8" fmla="*/ 2122334 h 2512638"/>
                  <a:gd name="connsiteX9" fmla="*/ 442959 w 2024109"/>
                  <a:gd name="connsiteY9" fmla="*/ 1793721 h 2512638"/>
                  <a:gd name="connsiteX10" fmla="*/ 42909 w 2024109"/>
                  <a:gd name="connsiteY10" fmla="*/ 1527021 h 2512638"/>
                  <a:gd name="connsiteX11" fmla="*/ 18200 w 2024109"/>
                  <a:gd name="connsiteY11" fmla="*/ 1469 h 2512638"/>
                  <a:gd name="connsiteX0" fmla="*/ 27648 w 2033557"/>
                  <a:gd name="connsiteY0" fmla="*/ 3688 h 2514857"/>
                  <a:gd name="connsiteX1" fmla="*/ 264822 w 2033557"/>
                  <a:gd name="connsiteY1" fmla="*/ 1111575 h 2514857"/>
                  <a:gd name="connsiteX2" fmla="*/ 861982 w 2033557"/>
                  <a:gd name="connsiteY2" fmla="*/ 1443515 h 2514857"/>
                  <a:gd name="connsiteX3" fmla="*/ 1443007 w 2033557"/>
                  <a:gd name="connsiteY3" fmla="*/ 1676878 h 2514857"/>
                  <a:gd name="connsiteX4" fmla="*/ 1833532 w 2033557"/>
                  <a:gd name="connsiteY4" fmla="*/ 2229328 h 2514857"/>
                  <a:gd name="connsiteX5" fmla="*/ 2033557 w 2033557"/>
                  <a:gd name="connsiteY5" fmla="*/ 2505553 h 2514857"/>
                  <a:gd name="connsiteX6" fmla="*/ 1847819 w 2033557"/>
                  <a:gd name="connsiteY6" fmla="*/ 2510315 h 2514857"/>
                  <a:gd name="connsiteX7" fmla="*/ 1476344 w 2033557"/>
                  <a:gd name="connsiteY7" fmla="*/ 2434115 h 2514857"/>
                  <a:gd name="connsiteX8" fmla="*/ 1057244 w 2033557"/>
                  <a:gd name="connsiteY8" fmla="*/ 2124553 h 2514857"/>
                  <a:gd name="connsiteX9" fmla="*/ 452407 w 2033557"/>
                  <a:gd name="connsiteY9" fmla="*/ 1795940 h 2514857"/>
                  <a:gd name="connsiteX10" fmla="*/ 52357 w 2033557"/>
                  <a:gd name="connsiteY10" fmla="*/ 1529240 h 2514857"/>
                  <a:gd name="connsiteX11" fmla="*/ 27648 w 2033557"/>
                  <a:gd name="connsiteY11" fmla="*/ 3688 h 2514857"/>
                  <a:gd name="connsiteX0" fmla="*/ 842 w 2006751"/>
                  <a:gd name="connsiteY0" fmla="*/ 3926 h 2515095"/>
                  <a:gd name="connsiteX1" fmla="*/ 238016 w 2006751"/>
                  <a:gd name="connsiteY1" fmla="*/ 1111813 h 2515095"/>
                  <a:gd name="connsiteX2" fmla="*/ 835176 w 2006751"/>
                  <a:gd name="connsiteY2" fmla="*/ 1443753 h 2515095"/>
                  <a:gd name="connsiteX3" fmla="*/ 1416201 w 2006751"/>
                  <a:gd name="connsiteY3" fmla="*/ 1677116 h 2515095"/>
                  <a:gd name="connsiteX4" fmla="*/ 1806726 w 2006751"/>
                  <a:gd name="connsiteY4" fmla="*/ 2229566 h 2515095"/>
                  <a:gd name="connsiteX5" fmla="*/ 2006751 w 2006751"/>
                  <a:gd name="connsiteY5" fmla="*/ 2505791 h 2515095"/>
                  <a:gd name="connsiteX6" fmla="*/ 1821013 w 2006751"/>
                  <a:gd name="connsiteY6" fmla="*/ 2510553 h 2515095"/>
                  <a:gd name="connsiteX7" fmla="*/ 1449538 w 2006751"/>
                  <a:gd name="connsiteY7" fmla="*/ 2434353 h 2515095"/>
                  <a:gd name="connsiteX8" fmla="*/ 1030438 w 2006751"/>
                  <a:gd name="connsiteY8" fmla="*/ 2124791 h 2515095"/>
                  <a:gd name="connsiteX9" fmla="*/ 425601 w 2006751"/>
                  <a:gd name="connsiteY9" fmla="*/ 1796178 h 2515095"/>
                  <a:gd name="connsiteX10" fmla="*/ 169023 w 2006751"/>
                  <a:gd name="connsiteY10" fmla="*/ 1544368 h 2515095"/>
                  <a:gd name="connsiteX11" fmla="*/ 842 w 2006751"/>
                  <a:gd name="connsiteY11" fmla="*/ 3926 h 2515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06751" h="2515095">
                    <a:moveTo>
                      <a:pt x="842" y="3926"/>
                    </a:moveTo>
                    <a:cubicBezTo>
                      <a:pt x="12341" y="-68166"/>
                      <a:pt x="98960" y="871842"/>
                      <a:pt x="238016" y="1111813"/>
                    </a:cubicBezTo>
                    <a:cubicBezTo>
                      <a:pt x="377072" y="1351784"/>
                      <a:pt x="638812" y="1349536"/>
                      <a:pt x="835176" y="1443753"/>
                    </a:cubicBezTo>
                    <a:cubicBezTo>
                      <a:pt x="1031540" y="1537970"/>
                      <a:pt x="1254276" y="1546147"/>
                      <a:pt x="1416201" y="1677116"/>
                    </a:cubicBezTo>
                    <a:cubicBezTo>
                      <a:pt x="1578126" y="1808085"/>
                      <a:pt x="1708301" y="2091454"/>
                      <a:pt x="1806726" y="2229566"/>
                    </a:cubicBezTo>
                    <a:cubicBezTo>
                      <a:pt x="1905151" y="2367679"/>
                      <a:pt x="1977382" y="2458960"/>
                      <a:pt x="2006751" y="2505791"/>
                    </a:cubicBezTo>
                    <a:cubicBezTo>
                      <a:pt x="1944838" y="2507378"/>
                      <a:pt x="1913882" y="2522459"/>
                      <a:pt x="1821013" y="2510553"/>
                    </a:cubicBezTo>
                    <a:cubicBezTo>
                      <a:pt x="1728144" y="2498647"/>
                      <a:pt x="1581301" y="2498647"/>
                      <a:pt x="1449538" y="2434353"/>
                    </a:cubicBezTo>
                    <a:cubicBezTo>
                      <a:pt x="1317776" y="2370059"/>
                      <a:pt x="1201094" y="2231153"/>
                      <a:pt x="1030438" y="2124791"/>
                    </a:cubicBezTo>
                    <a:cubicBezTo>
                      <a:pt x="859782" y="2018429"/>
                      <a:pt x="593082" y="1895397"/>
                      <a:pt x="425601" y="1796178"/>
                    </a:cubicBezTo>
                    <a:cubicBezTo>
                      <a:pt x="258120" y="1696959"/>
                      <a:pt x="239816" y="1843077"/>
                      <a:pt x="169023" y="1544368"/>
                    </a:cubicBezTo>
                    <a:cubicBezTo>
                      <a:pt x="98230" y="1245659"/>
                      <a:pt x="-10657" y="76018"/>
                      <a:pt x="842" y="3926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 rot="1131675">
                <a:off x="2961480" y="3829305"/>
                <a:ext cx="1003897" cy="70930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97125" h="1405155">
                    <a:moveTo>
                      <a:pt x="1625" y="9963"/>
                    </a:moveTo>
                    <a:cubicBezTo>
                      <a:pt x="11944" y="-36075"/>
                      <a:pt x="23850" y="89338"/>
                      <a:pt x="177837" y="143313"/>
                    </a:cubicBezTo>
                    <a:cubicBezTo>
                      <a:pt x="331824" y="197288"/>
                      <a:pt x="704094" y="263169"/>
                      <a:pt x="925550" y="333813"/>
                    </a:cubicBezTo>
                    <a:cubicBezTo>
                      <a:pt x="1147006" y="404457"/>
                      <a:pt x="1344650" y="436207"/>
                      <a:pt x="1506575" y="567176"/>
                    </a:cubicBezTo>
                    <a:cubicBezTo>
                      <a:pt x="1668500" y="698145"/>
                      <a:pt x="1798675" y="981514"/>
                      <a:pt x="1897100" y="1119626"/>
                    </a:cubicBezTo>
                    <a:cubicBezTo>
                      <a:pt x="1995525" y="1257739"/>
                      <a:pt x="2067756" y="1349020"/>
                      <a:pt x="2097125" y="1395851"/>
                    </a:cubicBezTo>
                    <a:cubicBezTo>
                      <a:pt x="2035212" y="1397438"/>
                      <a:pt x="2004256" y="1412519"/>
                      <a:pt x="1911387" y="1400613"/>
                    </a:cubicBezTo>
                    <a:cubicBezTo>
                      <a:pt x="1818518" y="1388707"/>
                      <a:pt x="1671675" y="1388707"/>
                      <a:pt x="1539912" y="1324413"/>
                    </a:cubicBezTo>
                    <a:cubicBezTo>
                      <a:pt x="1408150" y="1260119"/>
                      <a:pt x="1291468" y="1121213"/>
                      <a:pt x="1120812" y="1014851"/>
                    </a:cubicBezTo>
                    <a:cubicBezTo>
                      <a:pt x="950156" y="908489"/>
                      <a:pt x="683456" y="785457"/>
                      <a:pt x="515975" y="686238"/>
                    </a:cubicBezTo>
                    <a:cubicBezTo>
                      <a:pt x="348494" y="587019"/>
                      <a:pt x="201650" y="528282"/>
                      <a:pt x="115925" y="419538"/>
                    </a:cubicBezTo>
                    <a:cubicBezTo>
                      <a:pt x="30200" y="310794"/>
                      <a:pt x="-8694" y="56001"/>
                      <a:pt x="1625" y="9963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Freeform 9"/>
          <p:cNvSpPr/>
          <p:nvPr/>
        </p:nvSpPr>
        <p:spPr>
          <a:xfrm flipH="1">
            <a:off x="1395046" y="1299287"/>
            <a:ext cx="573576" cy="472271"/>
          </a:xfrm>
          <a:custGeom>
            <a:avLst/>
            <a:gdLst>
              <a:gd name="connsiteX0" fmla="*/ 0 w 1127125"/>
              <a:gd name="connsiteY0" fmla="*/ 1244600 h 1244600"/>
              <a:gd name="connsiteX1" fmla="*/ 288925 w 1127125"/>
              <a:gd name="connsiteY1" fmla="*/ 1089025 h 1244600"/>
              <a:gd name="connsiteX2" fmla="*/ 463550 w 1127125"/>
              <a:gd name="connsiteY2" fmla="*/ 819150 h 1244600"/>
              <a:gd name="connsiteX3" fmla="*/ 631825 w 1127125"/>
              <a:gd name="connsiteY3" fmla="*/ 317500 h 1244600"/>
              <a:gd name="connsiteX4" fmla="*/ 762000 w 1127125"/>
              <a:gd name="connsiteY4" fmla="*/ 136525 h 1244600"/>
              <a:gd name="connsiteX5" fmla="*/ 1127125 w 1127125"/>
              <a:gd name="connsiteY5" fmla="*/ 0 h 1244600"/>
              <a:gd name="connsiteX0" fmla="*/ 0 w 1108075"/>
              <a:gd name="connsiteY0" fmla="*/ 1908175 h 1908175"/>
              <a:gd name="connsiteX1" fmla="*/ 288925 w 1108075"/>
              <a:gd name="connsiteY1" fmla="*/ 1752600 h 1908175"/>
              <a:gd name="connsiteX2" fmla="*/ 463550 w 1108075"/>
              <a:gd name="connsiteY2" fmla="*/ 1482725 h 1908175"/>
              <a:gd name="connsiteX3" fmla="*/ 631825 w 1108075"/>
              <a:gd name="connsiteY3" fmla="*/ 981075 h 1908175"/>
              <a:gd name="connsiteX4" fmla="*/ 762000 w 1108075"/>
              <a:gd name="connsiteY4" fmla="*/ 800100 h 1908175"/>
              <a:gd name="connsiteX5" fmla="*/ 1108075 w 1108075"/>
              <a:gd name="connsiteY5" fmla="*/ 0 h 1908175"/>
              <a:gd name="connsiteX0" fmla="*/ 0 w 1143795"/>
              <a:gd name="connsiteY0" fmla="*/ 1908175 h 1908175"/>
              <a:gd name="connsiteX1" fmla="*/ 288925 w 1143795"/>
              <a:gd name="connsiteY1" fmla="*/ 1752600 h 1908175"/>
              <a:gd name="connsiteX2" fmla="*/ 463550 w 1143795"/>
              <a:gd name="connsiteY2" fmla="*/ 1482725 h 1908175"/>
              <a:gd name="connsiteX3" fmla="*/ 631825 w 1143795"/>
              <a:gd name="connsiteY3" fmla="*/ 981075 h 1908175"/>
              <a:gd name="connsiteX4" fmla="*/ 762000 w 1143795"/>
              <a:gd name="connsiteY4" fmla="*/ 800100 h 1908175"/>
              <a:gd name="connsiteX5" fmla="*/ 1123950 w 1143795"/>
              <a:gd name="connsiteY5" fmla="*/ 552451 h 1908175"/>
              <a:gd name="connsiteX6" fmla="*/ 1108075 w 1143795"/>
              <a:gd name="connsiteY6" fmla="*/ 0 h 1908175"/>
              <a:gd name="connsiteX0" fmla="*/ 0 w 1132808"/>
              <a:gd name="connsiteY0" fmla="*/ 2057400 h 2057400"/>
              <a:gd name="connsiteX1" fmla="*/ 288925 w 1132808"/>
              <a:gd name="connsiteY1" fmla="*/ 1901825 h 2057400"/>
              <a:gd name="connsiteX2" fmla="*/ 463550 w 1132808"/>
              <a:gd name="connsiteY2" fmla="*/ 1631950 h 2057400"/>
              <a:gd name="connsiteX3" fmla="*/ 631825 w 1132808"/>
              <a:gd name="connsiteY3" fmla="*/ 1130300 h 2057400"/>
              <a:gd name="connsiteX4" fmla="*/ 762000 w 1132808"/>
              <a:gd name="connsiteY4" fmla="*/ 949325 h 2057400"/>
              <a:gd name="connsiteX5" fmla="*/ 1123950 w 1132808"/>
              <a:gd name="connsiteY5" fmla="*/ 701676 h 2057400"/>
              <a:gd name="connsiteX6" fmla="*/ 952500 w 1132808"/>
              <a:gd name="connsiteY6" fmla="*/ 0 h 2057400"/>
              <a:gd name="connsiteX0" fmla="*/ 0 w 999089"/>
              <a:gd name="connsiteY0" fmla="*/ 2057400 h 2057400"/>
              <a:gd name="connsiteX1" fmla="*/ 288925 w 999089"/>
              <a:gd name="connsiteY1" fmla="*/ 1901825 h 2057400"/>
              <a:gd name="connsiteX2" fmla="*/ 463550 w 999089"/>
              <a:gd name="connsiteY2" fmla="*/ 1631950 h 2057400"/>
              <a:gd name="connsiteX3" fmla="*/ 631825 w 999089"/>
              <a:gd name="connsiteY3" fmla="*/ 1130300 h 2057400"/>
              <a:gd name="connsiteX4" fmla="*/ 762000 w 999089"/>
              <a:gd name="connsiteY4" fmla="*/ 949325 h 2057400"/>
              <a:gd name="connsiteX5" fmla="*/ 981075 w 999089"/>
              <a:gd name="connsiteY5" fmla="*/ 625476 h 2057400"/>
              <a:gd name="connsiteX6" fmla="*/ 952500 w 999089"/>
              <a:gd name="connsiteY6" fmla="*/ 0 h 2057400"/>
              <a:gd name="connsiteX0" fmla="*/ 0 w 999089"/>
              <a:gd name="connsiteY0" fmla="*/ 2057400 h 2057400"/>
              <a:gd name="connsiteX1" fmla="*/ 288925 w 999089"/>
              <a:gd name="connsiteY1" fmla="*/ 1901825 h 2057400"/>
              <a:gd name="connsiteX2" fmla="*/ 463550 w 999089"/>
              <a:gd name="connsiteY2" fmla="*/ 1631950 h 2057400"/>
              <a:gd name="connsiteX3" fmla="*/ 631825 w 999089"/>
              <a:gd name="connsiteY3" fmla="*/ 1130300 h 2057400"/>
              <a:gd name="connsiteX4" fmla="*/ 612775 w 999089"/>
              <a:gd name="connsiteY4" fmla="*/ 939800 h 2057400"/>
              <a:gd name="connsiteX5" fmla="*/ 981075 w 999089"/>
              <a:gd name="connsiteY5" fmla="*/ 625476 h 2057400"/>
              <a:gd name="connsiteX6" fmla="*/ 952500 w 999089"/>
              <a:gd name="connsiteY6" fmla="*/ 0 h 2057400"/>
              <a:gd name="connsiteX0" fmla="*/ 0 w 999089"/>
              <a:gd name="connsiteY0" fmla="*/ 2057400 h 2057400"/>
              <a:gd name="connsiteX1" fmla="*/ 288925 w 999089"/>
              <a:gd name="connsiteY1" fmla="*/ 1901825 h 2057400"/>
              <a:gd name="connsiteX2" fmla="*/ 463550 w 999089"/>
              <a:gd name="connsiteY2" fmla="*/ 1631950 h 2057400"/>
              <a:gd name="connsiteX3" fmla="*/ 612775 w 999089"/>
              <a:gd name="connsiteY3" fmla="*/ 939800 h 2057400"/>
              <a:gd name="connsiteX4" fmla="*/ 981075 w 999089"/>
              <a:gd name="connsiteY4" fmla="*/ 625476 h 2057400"/>
              <a:gd name="connsiteX5" fmla="*/ 952500 w 999089"/>
              <a:gd name="connsiteY5" fmla="*/ 0 h 2057400"/>
              <a:gd name="connsiteX0" fmla="*/ 0 w 999089"/>
              <a:gd name="connsiteY0" fmla="*/ 2057400 h 2057400"/>
              <a:gd name="connsiteX1" fmla="*/ 288925 w 999089"/>
              <a:gd name="connsiteY1" fmla="*/ 1901825 h 2057400"/>
              <a:gd name="connsiteX2" fmla="*/ 612775 w 999089"/>
              <a:gd name="connsiteY2" fmla="*/ 939800 h 2057400"/>
              <a:gd name="connsiteX3" fmla="*/ 981075 w 999089"/>
              <a:gd name="connsiteY3" fmla="*/ 625476 h 2057400"/>
              <a:gd name="connsiteX4" fmla="*/ 952500 w 999089"/>
              <a:gd name="connsiteY4" fmla="*/ 0 h 2057400"/>
              <a:gd name="connsiteX0" fmla="*/ 0 w 999089"/>
              <a:gd name="connsiteY0" fmla="*/ 2057400 h 2057400"/>
              <a:gd name="connsiteX1" fmla="*/ 612775 w 999089"/>
              <a:gd name="connsiteY1" fmla="*/ 939800 h 2057400"/>
              <a:gd name="connsiteX2" fmla="*/ 981075 w 999089"/>
              <a:gd name="connsiteY2" fmla="*/ 625476 h 2057400"/>
              <a:gd name="connsiteX3" fmla="*/ 952500 w 999089"/>
              <a:gd name="connsiteY3" fmla="*/ 0 h 2057400"/>
              <a:gd name="connsiteX0" fmla="*/ 0 w 386314"/>
              <a:gd name="connsiteY0" fmla="*/ 939800 h 939800"/>
              <a:gd name="connsiteX1" fmla="*/ 368300 w 386314"/>
              <a:gd name="connsiteY1" fmla="*/ 625476 h 939800"/>
              <a:gd name="connsiteX2" fmla="*/ 339725 w 386314"/>
              <a:gd name="connsiteY2" fmla="*/ 0 h 939800"/>
              <a:gd name="connsiteX0" fmla="*/ 0 w 405364"/>
              <a:gd name="connsiteY0" fmla="*/ 974725 h 974725"/>
              <a:gd name="connsiteX1" fmla="*/ 387350 w 405364"/>
              <a:gd name="connsiteY1" fmla="*/ 625476 h 974725"/>
              <a:gd name="connsiteX2" fmla="*/ 358775 w 405364"/>
              <a:gd name="connsiteY2" fmla="*/ 0 h 974725"/>
              <a:gd name="connsiteX0" fmla="*/ 0 w 427396"/>
              <a:gd name="connsiteY0" fmla="*/ 989553 h 989553"/>
              <a:gd name="connsiteX1" fmla="*/ 387350 w 427396"/>
              <a:gd name="connsiteY1" fmla="*/ 640304 h 989553"/>
              <a:gd name="connsiteX2" fmla="*/ 358775 w 427396"/>
              <a:gd name="connsiteY2" fmla="*/ 14828 h 989553"/>
              <a:gd name="connsiteX0" fmla="*/ 0 w 416862"/>
              <a:gd name="connsiteY0" fmla="*/ 980662 h 980662"/>
              <a:gd name="connsiteX1" fmla="*/ 387350 w 416862"/>
              <a:gd name="connsiteY1" fmla="*/ 631413 h 980662"/>
              <a:gd name="connsiteX2" fmla="*/ 380206 w 416862"/>
              <a:gd name="connsiteY2" fmla="*/ 69438 h 980662"/>
              <a:gd name="connsiteX3" fmla="*/ 358775 w 416862"/>
              <a:gd name="connsiteY3" fmla="*/ 5937 h 980662"/>
              <a:gd name="connsiteX0" fmla="*/ 0 w 416862"/>
              <a:gd name="connsiteY0" fmla="*/ 993929 h 993929"/>
              <a:gd name="connsiteX1" fmla="*/ 387350 w 416862"/>
              <a:gd name="connsiteY1" fmla="*/ 644680 h 993929"/>
              <a:gd name="connsiteX2" fmla="*/ 380206 w 416862"/>
              <a:gd name="connsiteY2" fmla="*/ 82705 h 993929"/>
              <a:gd name="connsiteX3" fmla="*/ 358775 w 416862"/>
              <a:gd name="connsiteY3" fmla="*/ 19204 h 993929"/>
              <a:gd name="connsiteX0" fmla="*/ 0 w 410288"/>
              <a:gd name="connsiteY0" fmla="*/ 993929 h 993929"/>
              <a:gd name="connsiteX1" fmla="*/ 387350 w 410288"/>
              <a:gd name="connsiteY1" fmla="*/ 644680 h 993929"/>
              <a:gd name="connsiteX2" fmla="*/ 380206 w 410288"/>
              <a:gd name="connsiteY2" fmla="*/ 82705 h 993929"/>
              <a:gd name="connsiteX3" fmla="*/ 358775 w 410288"/>
              <a:gd name="connsiteY3" fmla="*/ 19204 h 993929"/>
              <a:gd name="connsiteX0" fmla="*/ 0 w 404305"/>
              <a:gd name="connsiteY0" fmla="*/ 993929 h 993929"/>
              <a:gd name="connsiteX1" fmla="*/ 380206 w 404305"/>
              <a:gd name="connsiteY1" fmla="*/ 670873 h 993929"/>
              <a:gd name="connsiteX2" fmla="*/ 380206 w 404305"/>
              <a:gd name="connsiteY2" fmla="*/ 82705 h 993929"/>
              <a:gd name="connsiteX3" fmla="*/ 358775 w 404305"/>
              <a:gd name="connsiteY3" fmla="*/ 19204 h 993929"/>
              <a:gd name="connsiteX0" fmla="*/ 0 w 417272"/>
              <a:gd name="connsiteY0" fmla="*/ 991388 h 991388"/>
              <a:gd name="connsiteX1" fmla="*/ 380206 w 417272"/>
              <a:gd name="connsiteY1" fmla="*/ 668332 h 991388"/>
              <a:gd name="connsiteX2" fmla="*/ 408781 w 417272"/>
              <a:gd name="connsiteY2" fmla="*/ 84926 h 991388"/>
              <a:gd name="connsiteX3" fmla="*/ 358775 w 417272"/>
              <a:gd name="connsiteY3" fmla="*/ 16663 h 991388"/>
              <a:gd name="connsiteX0" fmla="*/ 0 w 421987"/>
              <a:gd name="connsiteY0" fmla="*/ 1001546 h 1001546"/>
              <a:gd name="connsiteX1" fmla="*/ 380206 w 421987"/>
              <a:gd name="connsiteY1" fmla="*/ 678490 h 1001546"/>
              <a:gd name="connsiteX2" fmla="*/ 408781 w 421987"/>
              <a:gd name="connsiteY2" fmla="*/ 95084 h 1001546"/>
              <a:gd name="connsiteX3" fmla="*/ 394494 w 421987"/>
              <a:gd name="connsiteY3" fmla="*/ 7771 h 1001546"/>
              <a:gd name="connsiteX0" fmla="*/ 0 w 419600"/>
              <a:gd name="connsiteY0" fmla="*/ 1000152 h 1000152"/>
              <a:gd name="connsiteX1" fmla="*/ 380206 w 419600"/>
              <a:gd name="connsiteY1" fmla="*/ 677096 h 1000152"/>
              <a:gd name="connsiteX2" fmla="*/ 408781 w 419600"/>
              <a:gd name="connsiteY2" fmla="*/ 93690 h 1000152"/>
              <a:gd name="connsiteX3" fmla="*/ 380206 w 419600"/>
              <a:gd name="connsiteY3" fmla="*/ 8759 h 1000152"/>
              <a:gd name="connsiteX0" fmla="*/ 0 w 419600"/>
              <a:gd name="connsiteY0" fmla="*/ 1000152 h 1000152"/>
              <a:gd name="connsiteX1" fmla="*/ 380206 w 419600"/>
              <a:gd name="connsiteY1" fmla="*/ 677096 h 1000152"/>
              <a:gd name="connsiteX2" fmla="*/ 408781 w 419600"/>
              <a:gd name="connsiteY2" fmla="*/ 93690 h 1000152"/>
              <a:gd name="connsiteX3" fmla="*/ 380206 w 419600"/>
              <a:gd name="connsiteY3" fmla="*/ 8759 h 1000152"/>
              <a:gd name="connsiteX0" fmla="*/ 0 w 417073"/>
              <a:gd name="connsiteY0" fmla="*/ 1001546 h 1001546"/>
              <a:gd name="connsiteX1" fmla="*/ 380206 w 417073"/>
              <a:gd name="connsiteY1" fmla="*/ 678490 h 1001546"/>
              <a:gd name="connsiteX2" fmla="*/ 408781 w 417073"/>
              <a:gd name="connsiteY2" fmla="*/ 95084 h 1001546"/>
              <a:gd name="connsiteX3" fmla="*/ 356393 w 417073"/>
              <a:gd name="connsiteY3" fmla="*/ 7772 h 1001546"/>
              <a:gd name="connsiteX0" fmla="*/ 0 w 551740"/>
              <a:gd name="connsiteY0" fmla="*/ 1001546 h 1001546"/>
              <a:gd name="connsiteX1" fmla="*/ 544512 w 551740"/>
              <a:gd name="connsiteY1" fmla="*/ 490371 h 1001546"/>
              <a:gd name="connsiteX2" fmla="*/ 408781 w 551740"/>
              <a:gd name="connsiteY2" fmla="*/ 95084 h 1001546"/>
              <a:gd name="connsiteX3" fmla="*/ 356393 w 551740"/>
              <a:gd name="connsiteY3" fmla="*/ 7772 h 1001546"/>
              <a:gd name="connsiteX0" fmla="*/ 0 w 552678"/>
              <a:gd name="connsiteY0" fmla="*/ 1002532 h 1002532"/>
              <a:gd name="connsiteX1" fmla="*/ 544512 w 552678"/>
              <a:gd name="connsiteY1" fmla="*/ 491357 h 1002532"/>
              <a:gd name="connsiteX2" fmla="*/ 437356 w 552678"/>
              <a:gd name="connsiteY2" fmla="*/ 93689 h 1002532"/>
              <a:gd name="connsiteX3" fmla="*/ 356393 w 552678"/>
              <a:gd name="connsiteY3" fmla="*/ 8758 h 1002532"/>
              <a:gd name="connsiteX0" fmla="*/ 0 w 784204"/>
              <a:gd name="connsiteY0" fmla="*/ 1002532 h 1002532"/>
              <a:gd name="connsiteX1" fmla="*/ 780256 w 784204"/>
              <a:gd name="connsiteY1" fmla="*/ 479451 h 1002532"/>
              <a:gd name="connsiteX2" fmla="*/ 437356 w 784204"/>
              <a:gd name="connsiteY2" fmla="*/ 93689 h 1002532"/>
              <a:gd name="connsiteX3" fmla="*/ 356393 w 784204"/>
              <a:gd name="connsiteY3" fmla="*/ 8758 h 1002532"/>
              <a:gd name="connsiteX0" fmla="*/ 0 w 822000"/>
              <a:gd name="connsiteY0" fmla="*/ 1002532 h 1002532"/>
              <a:gd name="connsiteX1" fmla="*/ 818356 w 822000"/>
              <a:gd name="connsiteY1" fmla="*/ 508026 h 1002532"/>
              <a:gd name="connsiteX2" fmla="*/ 437356 w 822000"/>
              <a:gd name="connsiteY2" fmla="*/ 93689 h 1002532"/>
              <a:gd name="connsiteX3" fmla="*/ 356393 w 822000"/>
              <a:gd name="connsiteY3" fmla="*/ 8758 h 1002532"/>
              <a:gd name="connsiteX0" fmla="*/ 0 w 826728"/>
              <a:gd name="connsiteY0" fmla="*/ 1002532 h 1002532"/>
              <a:gd name="connsiteX1" fmla="*/ 823119 w 826728"/>
              <a:gd name="connsiteY1" fmla="*/ 529458 h 1002532"/>
              <a:gd name="connsiteX2" fmla="*/ 437356 w 826728"/>
              <a:gd name="connsiteY2" fmla="*/ 93689 h 1002532"/>
              <a:gd name="connsiteX3" fmla="*/ 356393 w 826728"/>
              <a:gd name="connsiteY3" fmla="*/ 8758 h 1002532"/>
              <a:gd name="connsiteX0" fmla="*/ 0 w 814910"/>
              <a:gd name="connsiteY0" fmla="*/ 1002532 h 1002532"/>
              <a:gd name="connsiteX1" fmla="*/ 811213 w 814910"/>
              <a:gd name="connsiteY1" fmla="*/ 543745 h 1002532"/>
              <a:gd name="connsiteX2" fmla="*/ 437356 w 814910"/>
              <a:gd name="connsiteY2" fmla="*/ 93689 h 1002532"/>
              <a:gd name="connsiteX3" fmla="*/ 356393 w 814910"/>
              <a:gd name="connsiteY3" fmla="*/ 8758 h 1002532"/>
              <a:gd name="connsiteX0" fmla="*/ 0 w 883966"/>
              <a:gd name="connsiteY0" fmla="*/ 1135882 h 1135882"/>
              <a:gd name="connsiteX1" fmla="*/ 880269 w 883966"/>
              <a:gd name="connsiteY1" fmla="*/ 543745 h 1135882"/>
              <a:gd name="connsiteX2" fmla="*/ 506412 w 883966"/>
              <a:gd name="connsiteY2" fmla="*/ 93689 h 1135882"/>
              <a:gd name="connsiteX3" fmla="*/ 425449 w 883966"/>
              <a:gd name="connsiteY3" fmla="*/ 8758 h 1135882"/>
              <a:gd name="connsiteX0" fmla="*/ 0 w 1262585"/>
              <a:gd name="connsiteY0" fmla="*/ 1476401 h 1476401"/>
              <a:gd name="connsiteX1" fmla="*/ 1258888 w 1262585"/>
              <a:gd name="connsiteY1" fmla="*/ 543745 h 1476401"/>
              <a:gd name="connsiteX2" fmla="*/ 885031 w 1262585"/>
              <a:gd name="connsiteY2" fmla="*/ 93689 h 1476401"/>
              <a:gd name="connsiteX3" fmla="*/ 804068 w 1262585"/>
              <a:gd name="connsiteY3" fmla="*/ 8758 h 1476401"/>
              <a:gd name="connsiteX0" fmla="*/ 0 w 1262585"/>
              <a:gd name="connsiteY0" fmla="*/ 1476401 h 1476401"/>
              <a:gd name="connsiteX1" fmla="*/ 703537 w 1262585"/>
              <a:gd name="connsiteY1" fmla="*/ 887429 h 1476401"/>
              <a:gd name="connsiteX2" fmla="*/ 1258888 w 1262585"/>
              <a:gd name="connsiteY2" fmla="*/ 543745 h 1476401"/>
              <a:gd name="connsiteX3" fmla="*/ 885031 w 1262585"/>
              <a:gd name="connsiteY3" fmla="*/ 93689 h 1476401"/>
              <a:gd name="connsiteX4" fmla="*/ 804068 w 1262585"/>
              <a:gd name="connsiteY4" fmla="*/ 8758 h 1476401"/>
              <a:gd name="connsiteX0" fmla="*/ 0 w 1246710"/>
              <a:gd name="connsiteY0" fmla="*/ 1470051 h 1470051"/>
              <a:gd name="connsiteX1" fmla="*/ 687662 w 1246710"/>
              <a:gd name="connsiteY1" fmla="*/ 887429 h 1470051"/>
              <a:gd name="connsiteX2" fmla="*/ 1243013 w 1246710"/>
              <a:gd name="connsiteY2" fmla="*/ 543745 h 1470051"/>
              <a:gd name="connsiteX3" fmla="*/ 869156 w 1246710"/>
              <a:gd name="connsiteY3" fmla="*/ 93689 h 1470051"/>
              <a:gd name="connsiteX4" fmla="*/ 788193 w 1246710"/>
              <a:gd name="connsiteY4" fmla="*/ 8758 h 1470051"/>
              <a:gd name="connsiteX0" fmla="*/ 0 w 1260893"/>
              <a:gd name="connsiteY0" fmla="*/ 1470051 h 1470051"/>
              <a:gd name="connsiteX1" fmla="*/ 687662 w 1260893"/>
              <a:gd name="connsiteY1" fmla="*/ 887429 h 1470051"/>
              <a:gd name="connsiteX2" fmla="*/ 1257301 w 1260893"/>
              <a:gd name="connsiteY2" fmla="*/ 529457 h 1470051"/>
              <a:gd name="connsiteX3" fmla="*/ 869156 w 1260893"/>
              <a:gd name="connsiteY3" fmla="*/ 93689 h 1470051"/>
              <a:gd name="connsiteX4" fmla="*/ 788193 w 1260893"/>
              <a:gd name="connsiteY4" fmla="*/ 8758 h 1470051"/>
              <a:gd name="connsiteX0" fmla="*/ 0 w 1311785"/>
              <a:gd name="connsiteY0" fmla="*/ 1470051 h 1470051"/>
              <a:gd name="connsiteX1" fmla="*/ 687662 w 1311785"/>
              <a:gd name="connsiteY1" fmla="*/ 887429 h 1470051"/>
              <a:gd name="connsiteX2" fmla="*/ 1257301 w 1311785"/>
              <a:gd name="connsiteY2" fmla="*/ 529457 h 1470051"/>
              <a:gd name="connsiteX3" fmla="*/ 1244874 w 1311785"/>
              <a:gd name="connsiteY3" fmla="*/ 446898 h 1470051"/>
              <a:gd name="connsiteX4" fmla="*/ 869156 w 1311785"/>
              <a:gd name="connsiteY4" fmla="*/ 93689 h 1470051"/>
              <a:gd name="connsiteX5" fmla="*/ 788193 w 1311785"/>
              <a:gd name="connsiteY5" fmla="*/ 8758 h 1470051"/>
              <a:gd name="connsiteX0" fmla="*/ 0 w 1316076"/>
              <a:gd name="connsiteY0" fmla="*/ 1461293 h 1461293"/>
              <a:gd name="connsiteX1" fmla="*/ 687662 w 1316076"/>
              <a:gd name="connsiteY1" fmla="*/ 878671 h 1461293"/>
              <a:gd name="connsiteX2" fmla="*/ 1257301 w 1316076"/>
              <a:gd name="connsiteY2" fmla="*/ 520699 h 1461293"/>
              <a:gd name="connsiteX3" fmla="*/ 1244874 w 1316076"/>
              <a:gd name="connsiteY3" fmla="*/ 438140 h 1461293"/>
              <a:gd name="connsiteX4" fmla="*/ 788193 w 1316076"/>
              <a:gd name="connsiteY4" fmla="*/ 0 h 1461293"/>
              <a:gd name="connsiteX0" fmla="*/ 0 w 1316076"/>
              <a:gd name="connsiteY0" fmla="*/ 1023153 h 1023153"/>
              <a:gd name="connsiteX1" fmla="*/ 687662 w 1316076"/>
              <a:gd name="connsiteY1" fmla="*/ 440531 h 1023153"/>
              <a:gd name="connsiteX2" fmla="*/ 1257301 w 1316076"/>
              <a:gd name="connsiteY2" fmla="*/ 82559 h 1023153"/>
              <a:gd name="connsiteX3" fmla="*/ 1244874 w 1316076"/>
              <a:gd name="connsiteY3" fmla="*/ 0 h 1023153"/>
              <a:gd name="connsiteX0" fmla="*/ 0 w 1257301"/>
              <a:gd name="connsiteY0" fmla="*/ 940594 h 940594"/>
              <a:gd name="connsiteX1" fmla="*/ 687662 w 1257301"/>
              <a:gd name="connsiteY1" fmla="*/ 357972 h 940594"/>
              <a:gd name="connsiteX2" fmla="*/ 1257301 w 1257301"/>
              <a:gd name="connsiteY2" fmla="*/ 0 h 940594"/>
              <a:gd name="connsiteX0" fmla="*/ 0 w 1243014"/>
              <a:gd name="connsiteY0" fmla="*/ 1004887 h 1004887"/>
              <a:gd name="connsiteX1" fmla="*/ 687662 w 1243014"/>
              <a:gd name="connsiteY1" fmla="*/ 422265 h 1004887"/>
              <a:gd name="connsiteX2" fmla="*/ 1243014 w 1243014"/>
              <a:gd name="connsiteY2" fmla="*/ 0 h 1004887"/>
              <a:gd name="connsiteX0" fmla="*/ 0 w 1254005"/>
              <a:gd name="connsiteY0" fmla="*/ 1004887 h 1004887"/>
              <a:gd name="connsiteX1" fmla="*/ 687662 w 1254005"/>
              <a:gd name="connsiteY1" fmla="*/ 422265 h 1004887"/>
              <a:gd name="connsiteX2" fmla="*/ 1206775 w 1254005"/>
              <a:gd name="connsiteY2" fmla="*/ 124609 h 1004887"/>
              <a:gd name="connsiteX3" fmla="*/ 1243014 w 1254005"/>
              <a:gd name="connsiteY3" fmla="*/ 0 h 1004887"/>
              <a:gd name="connsiteX0" fmla="*/ 0 w 1271269"/>
              <a:gd name="connsiteY0" fmla="*/ 1004887 h 1004887"/>
              <a:gd name="connsiteX1" fmla="*/ 687662 w 1271269"/>
              <a:gd name="connsiteY1" fmla="*/ 422265 h 1004887"/>
              <a:gd name="connsiteX2" fmla="*/ 1206775 w 1271269"/>
              <a:gd name="connsiteY2" fmla="*/ 124609 h 1004887"/>
              <a:gd name="connsiteX3" fmla="*/ 1243014 w 1271269"/>
              <a:gd name="connsiteY3" fmla="*/ 0 h 1004887"/>
              <a:gd name="connsiteX0" fmla="*/ 0 w 1273145"/>
              <a:gd name="connsiteY0" fmla="*/ 1004887 h 1004887"/>
              <a:gd name="connsiteX1" fmla="*/ 687662 w 1273145"/>
              <a:gd name="connsiteY1" fmla="*/ 422265 h 1004887"/>
              <a:gd name="connsiteX2" fmla="*/ 1206775 w 1273145"/>
              <a:gd name="connsiteY2" fmla="*/ 124609 h 1004887"/>
              <a:gd name="connsiteX3" fmla="*/ 1243014 w 1273145"/>
              <a:gd name="connsiteY3" fmla="*/ 0 h 1004887"/>
              <a:gd name="connsiteX0" fmla="*/ 0 w 1273145"/>
              <a:gd name="connsiteY0" fmla="*/ 1004887 h 1004887"/>
              <a:gd name="connsiteX1" fmla="*/ 699569 w 1273145"/>
              <a:gd name="connsiteY1" fmla="*/ 472271 h 1004887"/>
              <a:gd name="connsiteX2" fmla="*/ 1206775 w 1273145"/>
              <a:gd name="connsiteY2" fmla="*/ 124609 h 1004887"/>
              <a:gd name="connsiteX3" fmla="*/ 1243014 w 1273145"/>
              <a:gd name="connsiteY3" fmla="*/ 0 h 1004887"/>
              <a:gd name="connsiteX0" fmla="*/ 0 w 573576"/>
              <a:gd name="connsiteY0" fmla="*/ 472271 h 472271"/>
              <a:gd name="connsiteX1" fmla="*/ 507206 w 573576"/>
              <a:gd name="connsiteY1" fmla="*/ 124609 h 472271"/>
              <a:gd name="connsiteX2" fmla="*/ 543445 w 573576"/>
              <a:gd name="connsiteY2" fmla="*/ 0 h 472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3576" h="472271">
                <a:moveTo>
                  <a:pt x="0" y="472271"/>
                </a:moveTo>
                <a:cubicBezTo>
                  <a:pt x="188032" y="319208"/>
                  <a:pt x="414647" y="194987"/>
                  <a:pt x="507206" y="124609"/>
                </a:cubicBezTo>
                <a:cubicBezTo>
                  <a:pt x="599765" y="54231"/>
                  <a:pt x="579077" y="21562"/>
                  <a:pt x="543445" y="0"/>
                </a:cubicBezTo>
              </a:path>
            </a:pathLst>
          </a:custGeom>
          <a:noFill/>
          <a:ln w="6350">
            <a:solidFill>
              <a:srgbClr val="00206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9" descr="\\192.168.1.18\mt_school\2014_15\01 STATE_BOARD_MH\ENGLISH_MED\TAT_2014 - 15\10th std\Biology\Chapter 11\images\Wi-fi.gif"/>
          <p:cNvPicPr>
            <a:picLocks noChangeAspect="1" noChangeArrowheads="1" noCrop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637" y="2186867"/>
            <a:ext cx="156411" cy="11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/>
          <p:cNvGrpSpPr/>
          <p:nvPr/>
        </p:nvGrpSpPr>
        <p:grpSpPr>
          <a:xfrm rot="21120000">
            <a:off x="1085597" y="859263"/>
            <a:ext cx="311655" cy="1519206"/>
            <a:chOff x="999881" y="787833"/>
            <a:chExt cx="311655" cy="1519206"/>
          </a:xfrm>
        </p:grpSpPr>
        <p:sp>
          <p:nvSpPr>
            <p:cNvPr id="49" name="Freeform 48"/>
            <p:cNvSpPr/>
            <p:nvPr/>
          </p:nvSpPr>
          <p:spPr>
            <a:xfrm rot="1270796" flipH="1">
              <a:off x="1111434" y="799397"/>
              <a:ext cx="177968" cy="1327851"/>
            </a:xfrm>
            <a:custGeom>
              <a:avLst/>
              <a:gdLst>
                <a:gd name="connsiteX0" fmla="*/ 48015 w 119452"/>
                <a:gd name="connsiteY0" fmla="*/ 0 h 1552575"/>
                <a:gd name="connsiteX1" fmla="*/ 2771 w 119452"/>
                <a:gd name="connsiteY1" fmla="*/ 1552575 h 1552575"/>
                <a:gd name="connsiteX2" fmla="*/ 119452 w 119452"/>
                <a:gd name="connsiteY2" fmla="*/ 4762 h 1552575"/>
                <a:gd name="connsiteX3" fmla="*/ 48015 w 119452"/>
                <a:gd name="connsiteY3" fmla="*/ 0 h 1552575"/>
                <a:gd name="connsiteX0" fmla="*/ 48015 w 74208"/>
                <a:gd name="connsiteY0" fmla="*/ 0 h 1552575"/>
                <a:gd name="connsiteX1" fmla="*/ 2771 w 74208"/>
                <a:gd name="connsiteY1" fmla="*/ 1552575 h 1552575"/>
                <a:gd name="connsiteX2" fmla="*/ 74208 w 74208"/>
                <a:gd name="connsiteY2" fmla="*/ 0 h 1552575"/>
                <a:gd name="connsiteX3" fmla="*/ 48015 w 74208"/>
                <a:gd name="connsiteY3" fmla="*/ 0 h 1552575"/>
                <a:gd name="connsiteX0" fmla="*/ 45806 w 74381"/>
                <a:gd name="connsiteY0" fmla="*/ 7144 h 1552575"/>
                <a:gd name="connsiteX1" fmla="*/ 2944 w 74381"/>
                <a:gd name="connsiteY1" fmla="*/ 1552575 h 1552575"/>
                <a:gd name="connsiteX2" fmla="*/ 74381 w 74381"/>
                <a:gd name="connsiteY2" fmla="*/ 0 h 1552575"/>
                <a:gd name="connsiteX3" fmla="*/ 45806 w 74381"/>
                <a:gd name="connsiteY3" fmla="*/ 7144 h 1552575"/>
                <a:gd name="connsiteX0" fmla="*/ 37225 w 65800"/>
                <a:gd name="connsiteY0" fmla="*/ 7144 h 1554956"/>
                <a:gd name="connsiteX1" fmla="*/ 3888 w 65800"/>
                <a:gd name="connsiteY1" fmla="*/ 1554956 h 1554956"/>
                <a:gd name="connsiteX2" fmla="*/ 65800 w 65800"/>
                <a:gd name="connsiteY2" fmla="*/ 0 h 1554956"/>
                <a:gd name="connsiteX3" fmla="*/ 37225 w 65800"/>
                <a:gd name="connsiteY3" fmla="*/ 7144 h 1554956"/>
                <a:gd name="connsiteX0" fmla="*/ 33159 w 61734"/>
                <a:gd name="connsiteY0" fmla="*/ 7144 h 1504950"/>
                <a:gd name="connsiteX1" fmla="*/ 4584 w 61734"/>
                <a:gd name="connsiteY1" fmla="*/ 1504950 h 1504950"/>
                <a:gd name="connsiteX2" fmla="*/ 61734 w 61734"/>
                <a:gd name="connsiteY2" fmla="*/ 0 h 1504950"/>
                <a:gd name="connsiteX3" fmla="*/ 33159 w 61734"/>
                <a:gd name="connsiteY3" fmla="*/ 7144 h 1504950"/>
                <a:gd name="connsiteX0" fmla="*/ 33159 w 61734"/>
                <a:gd name="connsiteY0" fmla="*/ 0 h 1504950"/>
                <a:gd name="connsiteX1" fmla="*/ 4584 w 61734"/>
                <a:gd name="connsiteY1" fmla="*/ 1504950 h 1504950"/>
                <a:gd name="connsiteX2" fmla="*/ 61734 w 61734"/>
                <a:gd name="connsiteY2" fmla="*/ 0 h 1504950"/>
                <a:gd name="connsiteX3" fmla="*/ 33159 w 61734"/>
                <a:gd name="connsiteY3" fmla="*/ 0 h 1504950"/>
                <a:gd name="connsiteX0" fmla="*/ 33159 w 80784"/>
                <a:gd name="connsiteY0" fmla="*/ 266700 h 1771650"/>
                <a:gd name="connsiteX1" fmla="*/ 4584 w 80784"/>
                <a:gd name="connsiteY1" fmla="*/ 1771650 h 1771650"/>
                <a:gd name="connsiteX2" fmla="*/ 80784 w 80784"/>
                <a:gd name="connsiteY2" fmla="*/ 0 h 1771650"/>
                <a:gd name="connsiteX3" fmla="*/ 33159 w 80784"/>
                <a:gd name="connsiteY3" fmla="*/ 266700 h 1771650"/>
                <a:gd name="connsiteX0" fmla="*/ 17676 w 89113"/>
                <a:gd name="connsiteY0" fmla="*/ 4762 h 1771650"/>
                <a:gd name="connsiteX1" fmla="*/ 12913 w 89113"/>
                <a:gd name="connsiteY1" fmla="*/ 1771650 h 1771650"/>
                <a:gd name="connsiteX2" fmla="*/ 89113 w 89113"/>
                <a:gd name="connsiteY2" fmla="*/ 0 h 1771650"/>
                <a:gd name="connsiteX3" fmla="*/ 17676 w 89113"/>
                <a:gd name="connsiteY3" fmla="*/ 4762 h 1771650"/>
                <a:gd name="connsiteX0" fmla="*/ 27737 w 99174"/>
                <a:gd name="connsiteY0" fmla="*/ 4762 h 1771650"/>
                <a:gd name="connsiteX1" fmla="*/ 22974 w 99174"/>
                <a:gd name="connsiteY1" fmla="*/ 1771650 h 1771650"/>
                <a:gd name="connsiteX2" fmla="*/ 99174 w 99174"/>
                <a:gd name="connsiteY2" fmla="*/ 0 h 1771650"/>
                <a:gd name="connsiteX3" fmla="*/ 27737 w 99174"/>
                <a:gd name="connsiteY3" fmla="*/ 4762 h 1771650"/>
                <a:gd name="connsiteX0" fmla="*/ 28451 w 99888"/>
                <a:gd name="connsiteY0" fmla="*/ 4762 h 1781737"/>
                <a:gd name="connsiteX1" fmla="*/ 55 w 99888"/>
                <a:gd name="connsiteY1" fmla="*/ 690563 h 1781737"/>
                <a:gd name="connsiteX2" fmla="*/ 23688 w 99888"/>
                <a:gd name="connsiteY2" fmla="*/ 1771650 h 1781737"/>
                <a:gd name="connsiteX3" fmla="*/ 99888 w 99888"/>
                <a:gd name="connsiteY3" fmla="*/ 0 h 1781737"/>
                <a:gd name="connsiteX4" fmla="*/ 28451 w 99888"/>
                <a:gd name="connsiteY4" fmla="*/ 4762 h 1781737"/>
                <a:gd name="connsiteX0" fmla="*/ 40325 w 111762"/>
                <a:gd name="connsiteY0" fmla="*/ 4762 h 1781737"/>
                <a:gd name="connsiteX1" fmla="*/ 23 w 111762"/>
                <a:gd name="connsiteY1" fmla="*/ 690563 h 1781737"/>
                <a:gd name="connsiteX2" fmla="*/ 35562 w 111762"/>
                <a:gd name="connsiteY2" fmla="*/ 1771650 h 1781737"/>
                <a:gd name="connsiteX3" fmla="*/ 111762 w 111762"/>
                <a:gd name="connsiteY3" fmla="*/ 0 h 1781737"/>
                <a:gd name="connsiteX4" fmla="*/ 40325 w 111762"/>
                <a:gd name="connsiteY4" fmla="*/ 4762 h 1781737"/>
                <a:gd name="connsiteX0" fmla="*/ 40325 w 111762"/>
                <a:gd name="connsiteY0" fmla="*/ 4762 h 1781737"/>
                <a:gd name="connsiteX1" fmla="*/ 23 w 111762"/>
                <a:gd name="connsiteY1" fmla="*/ 690563 h 1781737"/>
                <a:gd name="connsiteX2" fmla="*/ 35562 w 111762"/>
                <a:gd name="connsiteY2" fmla="*/ 1771650 h 1781737"/>
                <a:gd name="connsiteX3" fmla="*/ 111762 w 111762"/>
                <a:gd name="connsiteY3" fmla="*/ 0 h 1781737"/>
                <a:gd name="connsiteX4" fmla="*/ 40325 w 111762"/>
                <a:gd name="connsiteY4" fmla="*/ 4762 h 1781737"/>
                <a:gd name="connsiteX0" fmla="*/ 40325 w 134557"/>
                <a:gd name="connsiteY0" fmla="*/ 4762 h 1781737"/>
                <a:gd name="connsiteX1" fmla="*/ 23 w 134557"/>
                <a:gd name="connsiteY1" fmla="*/ 690563 h 1781737"/>
                <a:gd name="connsiteX2" fmla="*/ 35562 w 134557"/>
                <a:gd name="connsiteY2" fmla="*/ 1771650 h 1781737"/>
                <a:gd name="connsiteX3" fmla="*/ 130992 w 134557"/>
                <a:gd name="connsiteY3" fmla="*/ 700088 h 1781737"/>
                <a:gd name="connsiteX4" fmla="*/ 111762 w 134557"/>
                <a:gd name="connsiteY4" fmla="*/ 0 h 1781737"/>
                <a:gd name="connsiteX5" fmla="*/ 40325 w 134557"/>
                <a:gd name="connsiteY5" fmla="*/ 4762 h 1781737"/>
                <a:gd name="connsiteX0" fmla="*/ 40325 w 130992"/>
                <a:gd name="connsiteY0" fmla="*/ 4762 h 1781737"/>
                <a:gd name="connsiteX1" fmla="*/ 23 w 130992"/>
                <a:gd name="connsiteY1" fmla="*/ 690563 h 1781737"/>
                <a:gd name="connsiteX2" fmla="*/ 35562 w 130992"/>
                <a:gd name="connsiteY2" fmla="*/ 1771650 h 1781737"/>
                <a:gd name="connsiteX3" fmla="*/ 130992 w 130992"/>
                <a:gd name="connsiteY3" fmla="*/ 700088 h 1781737"/>
                <a:gd name="connsiteX4" fmla="*/ 111762 w 130992"/>
                <a:gd name="connsiteY4" fmla="*/ 0 h 1781737"/>
                <a:gd name="connsiteX5" fmla="*/ 40325 w 130992"/>
                <a:gd name="connsiteY5" fmla="*/ 4762 h 1781737"/>
                <a:gd name="connsiteX0" fmla="*/ 40325 w 130992"/>
                <a:gd name="connsiteY0" fmla="*/ 4762 h 1781737"/>
                <a:gd name="connsiteX1" fmla="*/ 23 w 130992"/>
                <a:gd name="connsiteY1" fmla="*/ 690563 h 1781737"/>
                <a:gd name="connsiteX2" fmla="*/ 35562 w 130992"/>
                <a:gd name="connsiteY2" fmla="*/ 1771650 h 1781737"/>
                <a:gd name="connsiteX3" fmla="*/ 130992 w 130992"/>
                <a:gd name="connsiteY3" fmla="*/ 700088 h 1781737"/>
                <a:gd name="connsiteX4" fmla="*/ 111762 w 130992"/>
                <a:gd name="connsiteY4" fmla="*/ 0 h 1781737"/>
                <a:gd name="connsiteX5" fmla="*/ 40325 w 130992"/>
                <a:gd name="connsiteY5" fmla="*/ 4762 h 1781737"/>
                <a:gd name="connsiteX0" fmla="*/ 40325 w 130992"/>
                <a:gd name="connsiteY0" fmla="*/ 4762 h 1781737"/>
                <a:gd name="connsiteX1" fmla="*/ 23 w 130992"/>
                <a:gd name="connsiteY1" fmla="*/ 690563 h 1781737"/>
                <a:gd name="connsiteX2" fmla="*/ 35562 w 130992"/>
                <a:gd name="connsiteY2" fmla="*/ 1771650 h 1781737"/>
                <a:gd name="connsiteX3" fmla="*/ 130992 w 130992"/>
                <a:gd name="connsiteY3" fmla="*/ 700088 h 1781737"/>
                <a:gd name="connsiteX4" fmla="*/ 111762 w 130992"/>
                <a:gd name="connsiteY4" fmla="*/ 0 h 1781737"/>
                <a:gd name="connsiteX5" fmla="*/ 40325 w 130992"/>
                <a:gd name="connsiteY5" fmla="*/ 4762 h 1781737"/>
                <a:gd name="connsiteX0" fmla="*/ 40325 w 130992"/>
                <a:gd name="connsiteY0" fmla="*/ 4762 h 1800857"/>
                <a:gd name="connsiteX1" fmla="*/ 23 w 130992"/>
                <a:gd name="connsiteY1" fmla="*/ 690563 h 1800857"/>
                <a:gd name="connsiteX2" fmla="*/ 35562 w 130992"/>
                <a:gd name="connsiteY2" fmla="*/ 1771650 h 1800857"/>
                <a:gd name="connsiteX3" fmla="*/ 100035 w 130992"/>
                <a:gd name="connsiteY3" fmla="*/ 1459706 h 1800857"/>
                <a:gd name="connsiteX4" fmla="*/ 130992 w 130992"/>
                <a:gd name="connsiteY4" fmla="*/ 700088 h 1800857"/>
                <a:gd name="connsiteX5" fmla="*/ 111762 w 130992"/>
                <a:gd name="connsiteY5" fmla="*/ 0 h 1800857"/>
                <a:gd name="connsiteX6" fmla="*/ 40325 w 130992"/>
                <a:gd name="connsiteY6" fmla="*/ 4762 h 1800857"/>
                <a:gd name="connsiteX0" fmla="*/ 40758 w 131425"/>
                <a:gd name="connsiteY0" fmla="*/ 4762 h 1800857"/>
                <a:gd name="connsiteX1" fmla="*/ 456 w 131425"/>
                <a:gd name="connsiteY1" fmla="*/ 690563 h 1800857"/>
                <a:gd name="connsiteX2" fmla="*/ 40937 w 131425"/>
                <a:gd name="connsiteY2" fmla="*/ 1426369 h 1800857"/>
                <a:gd name="connsiteX3" fmla="*/ 35995 w 131425"/>
                <a:gd name="connsiteY3" fmla="*/ 1771650 h 1800857"/>
                <a:gd name="connsiteX4" fmla="*/ 100468 w 131425"/>
                <a:gd name="connsiteY4" fmla="*/ 1459706 h 1800857"/>
                <a:gd name="connsiteX5" fmla="*/ 131425 w 131425"/>
                <a:gd name="connsiteY5" fmla="*/ 700088 h 1800857"/>
                <a:gd name="connsiteX6" fmla="*/ 112195 w 131425"/>
                <a:gd name="connsiteY6" fmla="*/ 0 h 1800857"/>
                <a:gd name="connsiteX7" fmla="*/ 40758 w 131425"/>
                <a:gd name="connsiteY7" fmla="*/ 4762 h 1800857"/>
                <a:gd name="connsiteX0" fmla="*/ 40758 w 131425"/>
                <a:gd name="connsiteY0" fmla="*/ 4762 h 2486049"/>
                <a:gd name="connsiteX1" fmla="*/ 456 w 131425"/>
                <a:gd name="connsiteY1" fmla="*/ 690563 h 2486049"/>
                <a:gd name="connsiteX2" fmla="*/ 40937 w 131425"/>
                <a:gd name="connsiteY2" fmla="*/ 1426369 h 2486049"/>
                <a:gd name="connsiteX3" fmla="*/ 71714 w 131425"/>
                <a:gd name="connsiteY3" fmla="*/ 2476500 h 2486049"/>
                <a:gd name="connsiteX4" fmla="*/ 100468 w 131425"/>
                <a:gd name="connsiteY4" fmla="*/ 1459706 h 2486049"/>
                <a:gd name="connsiteX5" fmla="*/ 131425 w 131425"/>
                <a:gd name="connsiteY5" fmla="*/ 700088 h 2486049"/>
                <a:gd name="connsiteX6" fmla="*/ 112195 w 131425"/>
                <a:gd name="connsiteY6" fmla="*/ 0 h 2486049"/>
                <a:gd name="connsiteX7" fmla="*/ 40758 w 131425"/>
                <a:gd name="connsiteY7" fmla="*/ 4762 h 2486049"/>
                <a:gd name="connsiteX0" fmla="*/ 40758 w 131425"/>
                <a:gd name="connsiteY0" fmla="*/ 4762 h 2484732"/>
                <a:gd name="connsiteX1" fmla="*/ 456 w 131425"/>
                <a:gd name="connsiteY1" fmla="*/ 690563 h 2484732"/>
                <a:gd name="connsiteX2" fmla="*/ 40937 w 131425"/>
                <a:gd name="connsiteY2" fmla="*/ 1426369 h 2484732"/>
                <a:gd name="connsiteX3" fmla="*/ 71714 w 131425"/>
                <a:gd name="connsiteY3" fmla="*/ 2476500 h 2484732"/>
                <a:gd name="connsiteX4" fmla="*/ 119519 w 131425"/>
                <a:gd name="connsiteY4" fmla="*/ 1909763 h 2484732"/>
                <a:gd name="connsiteX5" fmla="*/ 100468 w 131425"/>
                <a:gd name="connsiteY5" fmla="*/ 1459706 h 2484732"/>
                <a:gd name="connsiteX6" fmla="*/ 131425 w 131425"/>
                <a:gd name="connsiteY6" fmla="*/ 700088 h 2484732"/>
                <a:gd name="connsiteX7" fmla="*/ 112195 w 131425"/>
                <a:gd name="connsiteY7" fmla="*/ 0 h 2484732"/>
                <a:gd name="connsiteX8" fmla="*/ 40758 w 131425"/>
                <a:gd name="connsiteY8" fmla="*/ 4762 h 2484732"/>
                <a:gd name="connsiteX0" fmla="*/ 40758 w 131425"/>
                <a:gd name="connsiteY0" fmla="*/ 4762 h 2476529"/>
                <a:gd name="connsiteX1" fmla="*/ 456 w 131425"/>
                <a:gd name="connsiteY1" fmla="*/ 690563 h 2476529"/>
                <a:gd name="connsiteX2" fmla="*/ 40937 w 131425"/>
                <a:gd name="connsiteY2" fmla="*/ 1426369 h 2476529"/>
                <a:gd name="connsiteX3" fmla="*/ 24269 w 131425"/>
                <a:gd name="connsiteY3" fmla="*/ 1905000 h 2476529"/>
                <a:gd name="connsiteX4" fmla="*/ 71714 w 131425"/>
                <a:gd name="connsiteY4" fmla="*/ 2476500 h 2476529"/>
                <a:gd name="connsiteX5" fmla="*/ 119519 w 131425"/>
                <a:gd name="connsiteY5" fmla="*/ 1909763 h 2476529"/>
                <a:gd name="connsiteX6" fmla="*/ 100468 w 131425"/>
                <a:gd name="connsiteY6" fmla="*/ 1459706 h 2476529"/>
                <a:gd name="connsiteX7" fmla="*/ 131425 w 131425"/>
                <a:gd name="connsiteY7" fmla="*/ 700088 h 2476529"/>
                <a:gd name="connsiteX8" fmla="*/ 112195 w 131425"/>
                <a:gd name="connsiteY8" fmla="*/ 0 h 2476529"/>
                <a:gd name="connsiteX9" fmla="*/ 40758 w 131425"/>
                <a:gd name="connsiteY9" fmla="*/ 4762 h 2476529"/>
                <a:gd name="connsiteX0" fmla="*/ 40758 w 368621"/>
                <a:gd name="connsiteY0" fmla="*/ 4762 h 2476529"/>
                <a:gd name="connsiteX1" fmla="*/ 456 w 368621"/>
                <a:gd name="connsiteY1" fmla="*/ 690563 h 2476529"/>
                <a:gd name="connsiteX2" fmla="*/ 40937 w 368621"/>
                <a:gd name="connsiteY2" fmla="*/ 1426369 h 2476529"/>
                <a:gd name="connsiteX3" fmla="*/ 24269 w 368621"/>
                <a:gd name="connsiteY3" fmla="*/ 1905000 h 2476529"/>
                <a:gd name="connsiteX4" fmla="*/ 71714 w 368621"/>
                <a:gd name="connsiteY4" fmla="*/ 2476500 h 2476529"/>
                <a:gd name="connsiteX5" fmla="*/ 119519 w 368621"/>
                <a:gd name="connsiteY5" fmla="*/ 1909763 h 2476529"/>
                <a:gd name="connsiteX6" fmla="*/ 100468 w 368621"/>
                <a:gd name="connsiteY6" fmla="*/ 1459706 h 2476529"/>
                <a:gd name="connsiteX7" fmla="*/ 368622 w 368621"/>
                <a:gd name="connsiteY7" fmla="*/ 577269 h 2476529"/>
                <a:gd name="connsiteX8" fmla="*/ 112195 w 368621"/>
                <a:gd name="connsiteY8" fmla="*/ 0 h 2476529"/>
                <a:gd name="connsiteX9" fmla="*/ 40758 w 368621"/>
                <a:gd name="connsiteY9" fmla="*/ 4762 h 2476529"/>
                <a:gd name="connsiteX0" fmla="*/ 17074 w 344939"/>
                <a:gd name="connsiteY0" fmla="*/ 4762 h 2476529"/>
                <a:gd name="connsiteX1" fmla="*/ 254593 w 344939"/>
                <a:gd name="connsiteY1" fmla="*/ 597976 h 2476529"/>
                <a:gd name="connsiteX2" fmla="*/ 17253 w 344939"/>
                <a:gd name="connsiteY2" fmla="*/ 1426369 h 2476529"/>
                <a:gd name="connsiteX3" fmla="*/ 585 w 344939"/>
                <a:gd name="connsiteY3" fmla="*/ 1905000 h 2476529"/>
                <a:gd name="connsiteX4" fmla="*/ 48030 w 344939"/>
                <a:gd name="connsiteY4" fmla="*/ 2476500 h 2476529"/>
                <a:gd name="connsiteX5" fmla="*/ 95835 w 344939"/>
                <a:gd name="connsiteY5" fmla="*/ 1909763 h 2476529"/>
                <a:gd name="connsiteX6" fmla="*/ 76784 w 344939"/>
                <a:gd name="connsiteY6" fmla="*/ 1459706 h 2476529"/>
                <a:gd name="connsiteX7" fmla="*/ 344938 w 344939"/>
                <a:gd name="connsiteY7" fmla="*/ 577269 h 2476529"/>
                <a:gd name="connsiteX8" fmla="*/ 88511 w 344939"/>
                <a:gd name="connsiteY8" fmla="*/ 0 h 2476529"/>
                <a:gd name="connsiteX9" fmla="*/ 17074 w 344939"/>
                <a:gd name="connsiteY9" fmla="*/ 4762 h 2476529"/>
                <a:gd name="connsiteX0" fmla="*/ 17074 w 344937"/>
                <a:gd name="connsiteY0" fmla="*/ 20219 h 2491986"/>
                <a:gd name="connsiteX1" fmla="*/ 254593 w 344937"/>
                <a:gd name="connsiteY1" fmla="*/ 613433 h 2491986"/>
                <a:gd name="connsiteX2" fmla="*/ 17253 w 344937"/>
                <a:gd name="connsiteY2" fmla="*/ 1441826 h 2491986"/>
                <a:gd name="connsiteX3" fmla="*/ 585 w 344937"/>
                <a:gd name="connsiteY3" fmla="*/ 1920457 h 2491986"/>
                <a:gd name="connsiteX4" fmla="*/ 48030 w 344937"/>
                <a:gd name="connsiteY4" fmla="*/ 2491957 h 2491986"/>
                <a:gd name="connsiteX5" fmla="*/ 95835 w 344937"/>
                <a:gd name="connsiteY5" fmla="*/ 1925220 h 2491986"/>
                <a:gd name="connsiteX6" fmla="*/ 76784 w 344937"/>
                <a:gd name="connsiteY6" fmla="*/ 1475163 h 2491986"/>
                <a:gd name="connsiteX7" fmla="*/ 344938 w 344937"/>
                <a:gd name="connsiteY7" fmla="*/ 592726 h 2491986"/>
                <a:gd name="connsiteX8" fmla="*/ 61202 w 344937"/>
                <a:gd name="connsiteY8" fmla="*/ 0 h 2491986"/>
                <a:gd name="connsiteX9" fmla="*/ 17074 w 344937"/>
                <a:gd name="connsiteY9" fmla="*/ 20219 h 2491986"/>
                <a:gd name="connsiteX0" fmla="*/ 17074 w 457341"/>
                <a:gd name="connsiteY0" fmla="*/ 20219 h 2491988"/>
                <a:gd name="connsiteX1" fmla="*/ 254593 w 457341"/>
                <a:gd name="connsiteY1" fmla="*/ 613433 h 2491988"/>
                <a:gd name="connsiteX2" fmla="*/ 17253 w 457341"/>
                <a:gd name="connsiteY2" fmla="*/ 1441826 h 2491988"/>
                <a:gd name="connsiteX3" fmla="*/ 585 w 457341"/>
                <a:gd name="connsiteY3" fmla="*/ 1920457 h 2491988"/>
                <a:gd name="connsiteX4" fmla="*/ 48030 w 457341"/>
                <a:gd name="connsiteY4" fmla="*/ 2491957 h 2491988"/>
                <a:gd name="connsiteX5" fmla="*/ 95835 w 457341"/>
                <a:gd name="connsiteY5" fmla="*/ 1925220 h 2491988"/>
                <a:gd name="connsiteX6" fmla="*/ 450158 w 457341"/>
                <a:gd name="connsiteY6" fmla="*/ 1319349 h 2491988"/>
                <a:gd name="connsiteX7" fmla="*/ 344938 w 457341"/>
                <a:gd name="connsiteY7" fmla="*/ 592726 h 2491988"/>
                <a:gd name="connsiteX8" fmla="*/ 61202 w 457341"/>
                <a:gd name="connsiteY8" fmla="*/ 0 h 2491988"/>
                <a:gd name="connsiteX9" fmla="*/ 17074 w 457341"/>
                <a:gd name="connsiteY9" fmla="*/ 20219 h 2491988"/>
                <a:gd name="connsiteX0" fmla="*/ 33246 w 473511"/>
                <a:gd name="connsiteY0" fmla="*/ 20219 h 2491988"/>
                <a:gd name="connsiteX1" fmla="*/ 270765 w 473511"/>
                <a:gd name="connsiteY1" fmla="*/ 613433 h 2491988"/>
                <a:gd name="connsiteX2" fmla="*/ 383468 w 473511"/>
                <a:gd name="connsiteY2" fmla="*/ 1334353 h 2491988"/>
                <a:gd name="connsiteX3" fmla="*/ 16757 w 473511"/>
                <a:gd name="connsiteY3" fmla="*/ 1920457 h 2491988"/>
                <a:gd name="connsiteX4" fmla="*/ 64202 w 473511"/>
                <a:gd name="connsiteY4" fmla="*/ 2491957 h 2491988"/>
                <a:gd name="connsiteX5" fmla="*/ 112007 w 473511"/>
                <a:gd name="connsiteY5" fmla="*/ 1925220 h 2491988"/>
                <a:gd name="connsiteX6" fmla="*/ 466330 w 473511"/>
                <a:gd name="connsiteY6" fmla="*/ 1319349 h 2491988"/>
                <a:gd name="connsiteX7" fmla="*/ 361110 w 473511"/>
                <a:gd name="connsiteY7" fmla="*/ 592726 h 2491988"/>
                <a:gd name="connsiteX8" fmla="*/ 77374 w 473511"/>
                <a:gd name="connsiteY8" fmla="*/ 0 h 2491988"/>
                <a:gd name="connsiteX9" fmla="*/ 33246 w 473511"/>
                <a:gd name="connsiteY9" fmla="*/ 20219 h 2491988"/>
                <a:gd name="connsiteX0" fmla="*/ 47273 w 563084"/>
                <a:gd name="connsiteY0" fmla="*/ 20219 h 2492436"/>
                <a:gd name="connsiteX1" fmla="*/ 284792 w 563084"/>
                <a:gd name="connsiteY1" fmla="*/ 613433 h 2492436"/>
                <a:gd name="connsiteX2" fmla="*/ 397495 w 563084"/>
                <a:gd name="connsiteY2" fmla="*/ 1334353 h 2492436"/>
                <a:gd name="connsiteX3" fmla="*/ 30784 w 563084"/>
                <a:gd name="connsiteY3" fmla="*/ 1920457 h 2492436"/>
                <a:gd name="connsiteX4" fmla="*/ 78229 w 563084"/>
                <a:gd name="connsiteY4" fmla="*/ 2491957 h 2492436"/>
                <a:gd name="connsiteX5" fmla="*/ 540292 w 563084"/>
                <a:gd name="connsiteY5" fmla="*/ 1823680 h 2492436"/>
                <a:gd name="connsiteX6" fmla="*/ 480357 w 563084"/>
                <a:gd name="connsiteY6" fmla="*/ 1319349 h 2492436"/>
                <a:gd name="connsiteX7" fmla="*/ 375137 w 563084"/>
                <a:gd name="connsiteY7" fmla="*/ 592726 h 2492436"/>
                <a:gd name="connsiteX8" fmla="*/ 91401 w 563084"/>
                <a:gd name="connsiteY8" fmla="*/ 0 h 2492436"/>
                <a:gd name="connsiteX9" fmla="*/ 47273 w 563084"/>
                <a:gd name="connsiteY9" fmla="*/ 20219 h 2492436"/>
                <a:gd name="connsiteX0" fmla="*/ 0 w 515811"/>
                <a:gd name="connsiteY0" fmla="*/ 20219 h 2491995"/>
                <a:gd name="connsiteX1" fmla="*/ 237519 w 515811"/>
                <a:gd name="connsiteY1" fmla="*/ 613433 h 2491995"/>
                <a:gd name="connsiteX2" fmla="*/ 350222 w 515811"/>
                <a:gd name="connsiteY2" fmla="*/ 1334353 h 2491995"/>
                <a:gd name="connsiteX3" fmla="*/ 422806 w 515811"/>
                <a:gd name="connsiteY3" fmla="*/ 1852636 h 2491995"/>
                <a:gd name="connsiteX4" fmla="*/ 30956 w 515811"/>
                <a:gd name="connsiteY4" fmla="*/ 2491957 h 2491995"/>
                <a:gd name="connsiteX5" fmla="*/ 493019 w 515811"/>
                <a:gd name="connsiteY5" fmla="*/ 1823680 h 2491995"/>
                <a:gd name="connsiteX6" fmla="*/ 433084 w 515811"/>
                <a:gd name="connsiteY6" fmla="*/ 1319349 h 2491995"/>
                <a:gd name="connsiteX7" fmla="*/ 327864 w 515811"/>
                <a:gd name="connsiteY7" fmla="*/ 592726 h 2491995"/>
                <a:gd name="connsiteX8" fmla="*/ 44128 w 515811"/>
                <a:gd name="connsiteY8" fmla="*/ 0 h 2491995"/>
                <a:gd name="connsiteX9" fmla="*/ 0 w 515811"/>
                <a:gd name="connsiteY9" fmla="*/ 20219 h 2491995"/>
                <a:gd name="connsiteX0" fmla="*/ 0 w 525071"/>
                <a:gd name="connsiteY0" fmla="*/ 20219 h 2276877"/>
                <a:gd name="connsiteX1" fmla="*/ 237519 w 525071"/>
                <a:gd name="connsiteY1" fmla="*/ 613433 h 2276877"/>
                <a:gd name="connsiteX2" fmla="*/ 350222 w 525071"/>
                <a:gd name="connsiteY2" fmla="*/ 1334353 h 2276877"/>
                <a:gd name="connsiteX3" fmla="*/ 422806 w 525071"/>
                <a:gd name="connsiteY3" fmla="*/ 1852636 h 2276877"/>
                <a:gd name="connsiteX4" fmla="*/ 522129 w 525071"/>
                <a:gd name="connsiteY4" fmla="*/ 2276813 h 2276877"/>
                <a:gd name="connsiteX5" fmla="*/ 493019 w 525071"/>
                <a:gd name="connsiteY5" fmla="*/ 1823680 h 2276877"/>
                <a:gd name="connsiteX6" fmla="*/ 433084 w 525071"/>
                <a:gd name="connsiteY6" fmla="*/ 1319349 h 2276877"/>
                <a:gd name="connsiteX7" fmla="*/ 327864 w 525071"/>
                <a:gd name="connsiteY7" fmla="*/ 592726 h 2276877"/>
                <a:gd name="connsiteX8" fmla="*/ 44128 w 525071"/>
                <a:gd name="connsiteY8" fmla="*/ 0 h 2276877"/>
                <a:gd name="connsiteX9" fmla="*/ 0 w 525071"/>
                <a:gd name="connsiteY9" fmla="*/ 20219 h 2276877"/>
                <a:gd name="connsiteX0" fmla="*/ 0 w 525073"/>
                <a:gd name="connsiteY0" fmla="*/ 20219 h 2276875"/>
                <a:gd name="connsiteX1" fmla="*/ 237519 w 525073"/>
                <a:gd name="connsiteY1" fmla="*/ 613433 h 2276875"/>
                <a:gd name="connsiteX2" fmla="*/ 350222 w 525073"/>
                <a:gd name="connsiteY2" fmla="*/ 1334353 h 2276875"/>
                <a:gd name="connsiteX3" fmla="*/ 422806 w 525073"/>
                <a:gd name="connsiteY3" fmla="*/ 1852636 h 2276875"/>
                <a:gd name="connsiteX4" fmla="*/ 522129 w 525073"/>
                <a:gd name="connsiteY4" fmla="*/ 2276813 h 2276875"/>
                <a:gd name="connsiteX5" fmla="*/ 493019 w 525073"/>
                <a:gd name="connsiteY5" fmla="*/ 1823680 h 2276875"/>
                <a:gd name="connsiteX6" fmla="*/ 433084 w 525073"/>
                <a:gd name="connsiteY6" fmla="*/ 1319349 h 2276875"/>
                <a:gd name="connsiteX7" fmla="*/ 388983 w 525073"/>
                <a:gd name="connsiteY7" fmla="*/ 565525 h 2276875"/>
                <a:gd name="connsiteX8" fmla="*/ 44128 w 525073"/>
                <a:gd name="connsiteY8" fmla="*/ 0 h 2276875"/>
                <a:gd name="connsiteX9" fmla="*/ 0 w 525073"/>
                <a:gd name="connsiteY9" fmla="*/ 20219 h 2276875"/>
                <a:gd name="connsiteX0" fmla="*/ 0 w 525071"/>
                <a:gd name="connsiteY0" fmla="*/ 20219 h 2276877"/>
                <a:gd name="connsiteX1" fmla="*/ 309653 w 525071"/>
                <a:gd name="connsiteY1" fmla="*/ 590535 h 2276877"/>
                <a:gd name="connsiteX2" fmla="*/ 350222 w 525071"/>
                <a:gd name="connsiteY2" fmla="*/ 1334353 h 2276877"/>
                <a:gd name="connsiteX3" fmla="*/ 422806 w 525071"/>
                <a:gd name="connsiteY3" fmla="*/ 1852636 h 2276877"/>
                <a:gd name="connsiteX4" fmla="*/ 522129 w 525071"/>
                <a:gd name="connsiteY4" fmla="*/ 2276813 h 2276877"/>
                <a:gd name="connsiteX5" fmla="*/ 493019 w 525071"/>
                <a:gd name="connsiteY5" fmla="*/ 1823680 h 2276877"/>
                <a:gd name="connsiteX6" fmla="*/ 433084 w 525071"/>
                <a:gd name="connsiteY6" fmla="*/ 1319349 h 2276877"/>
                <a:gd name="connsiteX7" fmla="*/ 388983 w 525071"/>
                <a:gd name="connsiteY7" fmla="*/ 565525 h 2276877"/>
                <a:gd name="connsiteX8" fmla="*/ 44128 w 525071"/>
                <a:gd name="connsiteY8" fmla="*/ 0 h 2276877"/>
                <a:gd name="connsiteX9" fmla="*/ 0 w 525071"/>
                <a:gd name="connsiteY9" fmla="*/ 20219 h 2276877"/>
                <a:gd name="connsiteX0" fmla="*/ 0 w 525073"/>
                <a:gd name="connsiteY0" fmla="*/ 20219 h 2276875"/>
                <a:gd name="connsiteX1" fmla="*/ 309653 w 525073"/>
                <a:gd name="connsiteY1" fmla="*/ 590535 h 2276875"/>
                <a:gd name="connsiteX2" fmla="*/ 350222 w 525073"/>
                <a:gd name="connsiteY2" fmla="*/ 1334353 h 2276875"/>
                <a:gd name="connsiteX3" fmla="*/ 422806 w 525073"/>
                <a:gd name="connsiteY3" fmla="*/ 1852636 h 2276875"/>
                <a:gd name="connsiteX4" fmla="*/ 522129 w 525073"/>
                <a:gd name="connsiteY4" fmla="*/ 2276813 h 2276875"/>
                <a:gd name="connsiteX5" fmla="*/ 493019 w 525073"/>
                <a:gd name="connsiteY5" fmla="*/ 1823680 h 2276875"/>
                <a:gd name="connsiteX6" fmla="*/ 433084 w 525073"/>
                <a:gd name="connsiteY6" fmla="*/ 1319349 h 2276875"/>
                <a:gd name="connsiteX7" fmla="*/ 388983 w 525073"/>
                <a:gd name="connsiteY7" fmla="*/ 565525 h 2276875"/>
                <a:gd name="connsiteX8" fmla="*/ 44128 w 525073"/>
                <a:gd name="connsiteY8" fmla="*/ 0 h 2276875"/>
                <a:gd name="connsiteX9" fmla="*/ 0 w 525073"/>
                <a:gd name="connsiteY9" fmla="*/ 20219 h 2276875"/>
                <a:gd name="connsiteX0" fmla="*/ 0 w 525071"/>
                <a:gd name="connsiteY0" fmla="*/ 20219 h 2276877"/>
                <a:gd name="connsiteX1" fmla="*/ 309653 w 525071"/>
                <a:gd name="connsiteY1" fmla="*/ 590535 h 2276877"/>
                <a:gd name="connsiteX2" fmla="*/ 350222 w 525071"/>
                <a:gd name="connsiteY2" fmla="*/ 1334353 h 2276877"/>
                <a:gd name="connsiteX3" fmla="*/ 422806 w 525071"/>
                <a:gd name="connsiteY3" fmla="*/ 1852636 h 2276877"/>
                <a:gd name="connsiteX4" fmla="*/ 522129 w 525071"/>
                <a:gd name="connsiteY4" fmla="*/ 2276813 h 2276877"/>
                <a:gd name="connsiteX5" fmla="*/ 493019 w 525071"/>
                <a:gd name="connsiteY5" fmla="*/ 1823680 h 2276877"/>
                <a:gd name="connsiteX6" fmla="*/ 433084 w 525071"/>
                <a:gd name="connsiteY6" fmla="*/ 1319349 h 2276877"/>
                <a:gd name="connsiteX7" fmla="*/ 388983 w 525071"/>
                <a:gd name="connsiteY7" fmla="*/ 565525 h 2276877"/>
                <a:gd name="connsiteX8" fmla="*/ 44128 w 525071"/>
                <a:gd name="connsiteY8" fmla="*/ 0 h 2276877"/>
                <a:gd name="connsiteX9" fmla="*/ 0 w 525071"/>
                <a:gd name="connsiteY9" fmla="*/ 20219 h 2276877"/>
                <a:gd name="connsiteX0" fmla="*/ 0 w 572329"/>
                <a:gd name="connsiteY0" fmla="*/ 20219 h 2276875"/>
                <a:gd name="connsiteX1" fmla="*/ 309653 w 572329"/>
                <a:gd name="connsiteY1" fmla="*/ 590535 h 2276875"/>
                <a:gd name="connsiteX2" fmla="*/ 350222 w 572329"/>
                <a:gd name="connsiteY2" fmla="*/ 1334353 h 2276875"/>
                <a:gd name="connsiteX3" fmla="*/ 422806 w 572329"/>
                <a:gd name="connsiteY3" fmla="*/ 1852636 h 2276875"/>
                <a:gd name="connsiteX4" fmla="*/ 522129 w 572329"/>
                <a:gd name="connsiteY4" fmla="*/ 2276813 h 2276875"/>
                <a:gd name="connsiteX5" fmla="*/ 493019 w 572329"/>
                <a:gd name="connsiteY5" fmla="*/ 1823680 h 2276875"/>
                <a:gd name="connsiteX6" fmla="*/ 570036 w 572329"/>
                <a:gd name="connsiteY6" fmla="*/ 1358481 h 2276875"/>
                <a:gd name="connsiteX7" fmla="*/ 388983 w 572329"/>
                <a:gd name="connsiteY7" fmla="*/ 565525 h 2276875"/>
                <a:gd name="connsiteX8" fmla="*/ 44128 w 572329"/>
                <a:gd name="connsiteY8" fmla="*/ 0 h 2276875"/>
                <a:gd name="connsiteX9" fmla="*/ 0 w 572329"/>
                <a:gd name="connsiteY9" fmla="*/ 20219 h 2276875"/>
                <a:gd name="connsiteX0" fmla="*/ 0 w 581761"/>
                <a:gd name="connsiteY0" fmla="*/ 20219 h 2276849"/>
                <a:gd name="connsiteX1" fmla="*/ 309653 w 581761"/>
                <a:gd name="connsiteY1" fmla="*/ 590535 h 2276849"/>
                <a:gd name="connsiteX2" fmla="*/ 350222 w 581761"/>
                <a:gd name="connsiteY2" fmla="*/ 1334353 h 2276849"/>
                <a:gd name="connsiteX3" fmla="*/ 422806 w 581761"/>
                <a:gd name="connsiteY3" fmla="*/ 1852636 h 2276849"/>
                <a:gd name="connsiteX4" fmla="*/ 522129 w 581761"/>
                <a:gd name="connsiteY4" fmla="*/ 2276813 h 2276849"/>
                <a:gd name="connsiteX5" fmla="*/ 559353 w 581761"/>
                <a:gd name="connsiteY5" fmla="*/ 1873532 h 2276849"/>
                <a:gd name="connsiteX6" fmla="*/ 570036 w 581761"/>
                <a:gd name="connsiteY6" fmla="*/ 1358481 h 2276849"/>
                <a:gd name="connsiteX7" fmla="*/ 388983 w 581761"/>
                <a:gd name="connsiteY7" fmla="*/ 565525 h 2276849"/>
                <a:gd name="connsiteX8" fmla="*/ 44128 w 581761"/>
                <a:gd name="connsiteY8" fmla="*/ 0 h 2276849"/>
                <a:gd name="connsiteX9" fmla="*/ 0 w 581761"/>
                <a:gd name="connsiteY9" fmla="*/ 20219 h 2276849"/>
                <a:gd name="connsiteX0" fmla="*/ 0 w 581759"/>
                <a:gd name="connsiteY0" fmla="*/ 20219 h 2276817"/>
                <a:gd name="connsiteX1" fmla="*/ 309653 w 581759"/>
                <a:gd name="connsiteY1" fmla="*/ 590535 h 2276817"/>
                <a:gd name="connsiteX2" fmla="*/ 350222 w 581759"/>
                <a:gd name="connsiteY2" fmla="*/ 1334353 h 2276817"/>
                <a:gd name="connsiteX3" fmla="*/ 507002 w 581759"/>
                <a:gd name="connsiteY3" fmla="*/ 1880735 h 2276817"/>
                <a:gd name="connsiteX4" fmla="*/ 522129 w 581759"/>
                <a:gd name="connsiteY4" fmla="*/ 2276813 h 2276817"/>
                <a:gd name="connsiteX5" fmla="*/ 559353 w 581759"/>
                <a:gd name="connsiteY5" fmla="*/ 1873532 h 2276817"/>
                <a:gd name="connsiteX6" fmla="*/ 570036 w 581759"/>
                <a:gd name="connsiteY6" fmla="*/ 1358481 h 2276817"/>
                <a:gd name="connsiteX7" fmla="*/ 388983 w 581759"/>
                <a:gd name="connsiteY7" fmla="*/ 565525 h 2276817"/>
                <a:gd name="connsiteX8" fmla="*/ 44128 w 581759"/>
                <a:gd name="connsiteY8" fmla="*/ 0 h 2276817"/>
                <a:gd name="connsiteX9" fmla="*/ 0 w 581759"/>
                <a:gd name="connsiteY9" fmla="*/ 20219 h 2276817"/>
                <a:gd name="connsiteX0" fmla="*/ 0 w 581761"/>
                <a:gd name="connsiteY0" fmla="*/ 20219 h 2276817"/>
                <a:gd name="connsiteX1" fmla="*/ 309653 w 581761"/>
                <a:gd name="connsiteY1" fmla="*/ 590535 h 2276817"/>
                <a:gd name="connsiteX2" fmla="*/ 350222 w 581761"/>
                <a:gd name="connsiteY2" fmla="*/ 1334353 h 2276817"/>
                <a:gd name="connsiteX3" fmla="*/ 507002 w 581761"/>
                <a:gd name="connsiteY3" fmla="*/ 1880735 h 2276817"/>
                <a:gd name="connsiteX4" fmla="*/ 522129 w 581761"/>
                <a:gd name="connsiteY4" fmla="*/ 2276813 h 2276817"/>
                <a:gd name="connsiteX5" fmla="*/ 559353 w 581761"/>
                <a:gd name="connsiteY5" fmla="*/ 1873532 h 2276817"/>
                <a:gd name="connsiteX6" fmla="*/ 570036 w 581761"/>
                <a:gd name="connsiteY6" fmla="*/ 1358481 h 2276817"/>
                <a:gd name="connsiteX7" fmla="*/ 388983 w 581761"/>
                <a:gd name="connsiteY7" fmla="*/ 565525 h 2276817"/>
                <a:gd name="connsiteX8" fmla="*/ 44128 w 581761"/>
                <a:gd name="connsiteY8" fmla="*/ 0 h 2276817"/>
                <a:gd name="connsiteX9" fmla="*/ 0 w 581761"/>
                <a:gd name="connsiteY9" fmla="*/ 20219 h 2276817"/>
                <a:gd name="connsiteX0" fmla="*/ 0 w 581759"/>
                <a:gd name="connsiteY0" fmla="*/ 20219 h 2276817"/>
                <a:gd name="connsiteX1" fmla="*/ 309653 w 581759"/>
                <a:gd name="connsiteY1" fmla="*/ 590535 h 2276817"/>
                <a:gd name="connsiteX2" fmla="*/ 482786 w 581759"/>
                <a:gd name="connsiteY2" fmla="*/ 1347828 h 2276817"/>
                <a:gd name="connsiteX3" fmla="*/ 507002 w 581759"/>
                <a:gd name="connsiteY3" fmla="*/ 1880735 h 2276817"/>
                <a:gd name="connsiteX4" fmla="*/ 522129 w 581759"/>
                <a:gd name="connsiteY4" fmla="*/ 2276813 h 2276817"/>
                <a:gd name="connsiteX5" fmla="*/ 559353 w 581759"/>
                <a:gd name="connsiteY5" fmla="*/ 1873532 h 2276817"/>
                <a:gd name="connsiteX6" fmla="*/ 570036 w 581759"/>
                <a:gd name="connsiteY6" fmla="*/ 1358481 h 2276817"/>
                <a:gd name="connsiteX7" fmla="*/ 388983 w 581759"/>
                <a:gd name="connsiteY7" fmla="*/ 565525 h 2276817"/>
                <a:gd name="connsiteX8" fmla="*/ 44128 w 581759"/>
                <a:gd name="connsiteY8" fmla="*/ 0 h 2276817"/>
                <a:gd name="connsiteX9" fmla="*/ 0 w 581759"/>
                <a:gd name="connsiteY9" fmla="*/ 20219 h 2276817"/>
                <a:gd name="connsiteX0" fmla="*/ 0 w 581761"/>
                <a:gd name="connsiteY0" fmla="*/ 20219 h 2276817"/>
                <a:gd name="connsiteX1" fmla="*/ 346150 w 581761"/>
                <a:gd name="connsiteY1" fmla="*/ 619157 h 2276817"/>
                <a:gd name="connsiteX2" fmla="*/ 482786 w 581761"/>
                <a:gd name="connsiteY2" fmla="*/ 1347828 h 2276817"/>
                <a:gd name="connsiteX3" fmla="*/ 507002 w 581761"/>
                <a:gd name="connsiteY3" fmla="*/ 1880735 h 2276817"/>
                <a:gd name="connsiteX4" fmla="*/ 522129 w 581761"/>
                <a:gd name="connsiteY4" fmla="*/ 2276813 h 2276817"/>
                <a:gd name="connsiteX5" fmla="*/ 559353 w 581761"/>
                <a:gd name="connsiteY5" fmla="*/ 1873532 h 2276817"/>
                <a:gd name="connsiteX6" fmla="*/ 570036 w 581761"/>
                <a:gd name="connsiteY6" fmla="*/ 1358481 h 2276817"/>
                <a:gd name="connsiteX7" fmla="*/ 388983 w 581761"/>
                <a:gd name="connsiteY7" fmla="*/ 565525 h 2276817"/>
                <a:gd name="connsiteX8" fmla="*/ 44128 w 581761"/>
                <a:gd name="connsiteY8" fmla="*/ 0 h 2276817"/>
                <a:gd name="connsiteX9" fmla="*/ 0 w 581761"/>
                <a:gd name="connsiteY9" fmla="*/ 20219 h 2276817"/>
                <a:gd name="connsiteX0" fmla="*/ 0 w 581759"/>
                <a:gd name="connsiteY0" fmla="*/ 20219 h 2276817"/>
                <a:gd name="connsiteX1" fmla="*/ 346150 w 581759"/>
                <a:gd name="connsiteY1" fmla="*/ 619157 h 2276817"/>
                <a:gd name="connsiteX2" fmla="*/ 482786 w 581759"/>
                <a:gd name="connsiteY2" fmla="*/ 1347828 h 2276817"/>
                <a:gd name="connsiteX3" fmla="*/ 507002 w 581759"/>
                <a:gd name="connsiteY3" fmla="*/ 1880735 h 2276817"/>
                <a:gd name="connsiteX4" fmla="*/ 522129 w 581759"/>
                <a:gd name="connsiteY4" fmla="*/ 2276813 h 2276817"/>
                <a:gd name="connsiteX5" fmla="*/ 559353 w 581759"/>
                <a:gd name="connsiteY5" fmla="*/ 1873532 h 2276817"/>
                <a:gd name="connsiteX6" fmla="*/ 570036 w 581759"/>
                <a:gd name="connsiteY6" fmla="*/ 1358481 h 2276817"/>
                <a:gd name="connsiteX7" fmla="*/ 388983 w 581759"/>
                <a:gd name="connsiteY7" fmla="*/ 565525 h 2276817"/>
                <a:gd name="connsiteX8" fmla="*/ 44128 w 581759"/>
                <a:gd name="connsiteY8" fmla="*/ 0 h 2276817"/>
                <a:gd name="connsiteX9" fmla="*/ 0 w 581759"/>
                <a:gd name="connsiteY9" fmla="*/ 20219 h 2276817"/>
                <a:gd name="connsiteX0" fmla="*/ 0 w 581761"/>
                <a:gd name="connsiteY0" fmla="*/ 20219 h 2276817"/>
                <a:gd name="connsiteX1" fmla="*/ 346150 w 581761"/>
                <a:gd name="connsiteY1" fmla="*/ 619157 h 2276817"/>
                <a:gd name="connsiteX2" fmla="*/ 482786 w 581761"/>
                <a:gd name="connsiteY2" fmla="*/ 1347828 h 2276817"/>
                <a:gd name="connsiteX3" fmla="*/ 507002 w 581761"/>
                <a:gd name="connsiteY3" fmla="*/ 1880735 h 2276817"/>
                <a:gd name="connsiteX4" fmla="*/ 522129 w 581761"/>
                <a:gd name="connsiteY4" fmla="*/ 2276813 h 2276817"/>
                <a:gd name="connsiteX5" fmla="*/ 559353 w 581761"/>
                <a:gd name="connsiteY5" fmla="*/ 1873532 h 2276817"/>
                <a:gd name="connsiteX6" fmla="*/ 570036 w 581761"/>
                <a:gd name="connsiteY6" fmla="*/ 1358481 h 2276817"/>
                <a:gd name="connsiteX7" fmla="*/ 388983 w 581761"/>
                <a:gd name="connsiteY7" fmla="*/ 565525 h 2276817"/>
                <a:gd name="connsiteX8" fmla="*/ 44128 w 581761"/>
                <a:gd name="connsiteY8" fmla="*/ 0 h 2276817"/>
                <a:gd name="connsiteX9" fmla="*/ 0 w 581761"/>
                <a:gd name="connsiteY9" fmla="*/ 20219 h 2276817"/>
                <a:gd name="connsiteX0" fmla="*/ 0 w 581759"/>
                <a:gd name="connsiteY0" fmla="*/ 20219 h 2276817"/>
                <a:gd name="connsiteX1" fmla="*/ 346150 w 581759"/>
                <a:gd name="connsiteY1" fmla="*/ 619157 h 2276817"/>
                <a:gd name="connsiteX2" fmla="*/ 482786 w 581759"/>
                <a:gd name="connsiteY2" fmla="*/ 1347828 h 2276817"/>
                <a:gd name="connsiteX3" fmla="*/ 507002 w 581759"/>
                <a:gd name="connsiteY3" fmla="*/ 1880735 h 2276817"/>
                <a:gd name="connsiteX4" fmla="*/ 522129 w 581759"/>
                <a:gd name="connsiteY4" fmla="*/ 2276813 h 2276817"/>
                <a:gd name="connsiteX5" fmla="*/ 559353 w 581759"/>
                <a:gd name="connsiteY5" fmla="*/ 1873532 h 2276817"/>
                <a:gd name="connsiteX6" fmla="*/ 570036 w 581759"/>
                <a:gd name="connsiteY6" fmla="*/ 1358481 h 2276817"/>
                <a:gd name="connsiteX7" fmla="*/ 388983 w 581759"/>
                <a:gd name="connsiteY7" fmla="*/ 565525 h 2276817"/>
                <a:gd name="connsiteX8" fmla="*/ 44128 w 581759"/>
                <a:gd name="connsiteY8" fmla="*/ 0 h 2276817"/>
                <a:gd name="connsiteX9" fmla="*/ 0 w 581759"/>
                <a:gd name="connsiteY9" fmla="*/ 20219 h 2276817"/>
                <a:gd name="connsiteX0" fmla="*/ 0 w 581761"/>
                <a:gd name="connsiteY0" fmla="*/ 20219 h 2276817"/>
                <a:gd name="connsiteX1" fmla="*/ 346150 w 581761"/>
                <a:gd name="connsiteY1" fmla="*/ 619157 h 2276817"/>
                <a:gd name="connsiteX2" fmla="*/ 482786 w 581761"/>
                <a:gd name="connsiteY2" fmla="*/ 1347828 h 2276817"/>
                <a:gd name="connsiteX3" fmla="*/ 507002 w 581761"/>
                <a:gd name="connsiteY3" fmla="*/ 1880735 h 2276817"/>
                <a:gd name="connsiteX4" fmla="*/ 522129 w 581761"/>
                <a:gd name="connsiteY4" fmla="*/ 2276813 h 2276817"/>
                <a:gd name="connsiteX5" fmla="*/ 559353 w 581761"/>
                <a:gd name="connsiteY5" fmla="*/ 1873532 h 2276817"/>
                <a:gd name="connsiteX6" fmla="*/ 570036 w 581761"/>
                <a:gd name="connsiteY6" fmla="*/ 1358481 h 2276817"/>
                <a:gd name="connsiteX7" fmla="*/ 388983 w 581761"/>
                <a:gd name="connsiteY7" fmla="*/ 565525 h 2276817"/>
                <a:gd name="connsiteX8" fmla="*/ 44128 w 581761"/>
                <a:gd name="connsiteY8" fmla="*/ 0 h 2276817"/>
                <a:gd name="connsiteX9" fmla="*/ 0 w 581761"/>
                <a:gd name="connsiteY9" fmla="*/ 20219 h 2276817"/>
                <a:gd name="connsiteX0" fmla="*/ 0 w 581759"/>
                <a:gd name="connsiteY0" fmla="*/ 20219 h 2276817"/>
                <a:gd name="connsiteX1" fmla="*/ 181326 w 581759"/>
                <a:gd name="connsiteY1" fmla="*/ 664904 h 2276817"/>
                <a:gd name="connsiteX2" fmla="*/ 482786 w 581759"/>
                <a:gd name="connsiteY2" fmla="*/ 1347828 h 2276817"/>
                <a:gd name="connsiteX3" fmla="*/ 507002 w 581759"/>
                <a:gd name="connsiteY3" fmla="*/ 1880735 h 2276817"/>
                <a:gd name="connsiteX4" fmla="*/ 522129 w 581759"/>
                <a:gd name="connsiteY4" fmla="*/ 2276813 h 2276817"/>
                <a:gd name="connsiteX5" fmla="*/ 559353 w 581759"/>
                <a:gd name="connsiteY5" fmla="*/ 1873532 h 2276817"/>
                <a:gd name="connsiteX6" fmla="*/ 570036 w 581759"/>
                <a:gd name="connsiteY6" fmla="*/ 1358481 h 2276817"/>
                <a:gd name="connsiteX7" fmla="*/ 388983 w 581759"/>
                <a:gd name="connsiteY7" fmla="*/ 565525 h 2276817"/>
                <a:gd name="connsiteX8" fmla="*/ 44128 w 581759"/>
                <a:gd name="connsiteY8" fmla="*/ 0 h 2276817"/>
                <a:gd name="connsiteX9" fmla="*/ 0 w 581759"/>
                <a:gd name="connsiteY9" fmla="*/ 20219 h 2276817"/>
                <a:gd name="connsiteX0" fmla="*/ 0 w 592920"/>
                <a:gd name="connsiteY0" fmla="*/ 20219 h 2276817"/>
                <a:gd name="connsiteX1" fmla="*/ 181326 w 592920"/>
                <a:gd name="connsiteY1" fmla="*/ 664904 h 2276817"/>
                <a:gd name="connsiteX2" fmla="*/ 482786 w 592920"/>
                <a:gd name="connsiteY2" fmla="*/ 1347828 h 2276817"/>
                <a:gd name="connsiteX3" fmla="*/ 507002 w 592920"/>
                <a:gd name="connsiteY3" fmla="*/ 1880735 h 2276817"/>
                <a:gd name="connsiteX4" fmla="*/ 522129 w 592920"/>
                <a:gd name="connsiteY4" fmla="*/ 2276813 h 2276817"/>
                <a:gd name="connsiteX5" fmla="*/ 559353 w 592920"/>
                <a:gd name="connsiteY5" fmla="*/ 1873532 h 2276817"/>
                <a:gd name="connsiteX6" fmla="*/ 570036 w 592920"/>
                <a:gd name="connsiteY6" fmla="*/ 1358481 h 2276817"/>
                <a:gd name="connsiteX7" fmla="*/ 237736 w 592920"/>
                <a:gd name="connsiteY7" fmla="*/ 650095 h 2276817"/>
                <a:gd name="connsiteX8" fmla="*/ 44128 w 592920"/>
                <a:gd name="connsiteY8" fmla="*/ 0 h 2276817"/>
                <a:gd name="connsiteX9" fmla="*/ 0 w 592920"/>
                <a:gd name="connsiteY9" fmla="*/ 20219 h 2276817"/>
                <a:gd name="connsiteX0" fmla="*/ 0 w 592920"/>
                <a:gd name="connsiteY0" fmla="*/ 20219 h 2276817"/>
                <a:gd name="connsiteX1" fmla="*/ 181326 w 592920"/>
                <a:gd name="connsiteY1" fmla="*/ 664904 h 2276817"/>
                <a:gd name="connsiteX2" fmla="*/ 266805 w 592920"/>
                <a:gd name="connsiteY2" fmla="*/ 1378381 h 2276817"/>
                <a:gd name="connsiteX3" fmla="*/ 507002 w 592920"/>
                <a:gd name="connsiteY3" fmla="*/ 1880735 h 2276817"/>
                <a:gd name="connsiteX4" fmla="*/ 522129 w 592920"/>
                <a:gd name="connsiteY4" fmla="*/ 2276813 h 2276817"/>
                <a:gd name="connsiteX5" fmla="*/ 559353 w 592920"/>
                <a:gd name="connsiteY5" fmla="*/ 1873532 h 2276817"/>
                <a:gd name="connsiteX6" fmla="*/ 570036 w 592920"/>
                <a:gd name="connsiteY6" fmla="*/ 1358481 h 2276817"/>
                <a:gd name="connsiteX7" fmla="*/ 237736 w 592920"/>
                <a:gd name="connsiteY7" fmla="*/ 650095 h 2276817"/>
                <a:gd name="connsiteX8" fmla="*/ 44128 w 592920"/>
                <a:gd name="connsiteY8" fmla="*/ 0 h 2276817"/>
                <a:gd name="connsiteX9" fmla="*/ 0 w 592920"/>
                <a:gd name="connsiteY9" fmla="*/ 20219 h 2276817"/>
                <a:gd name="connsiteX0" fmla="*/ 0 w 568626"/>
                <a:gd name="connsiteY0" fmla="*/ 20219 h 2276817"/>
                <a:gd name="connsiteX1" fmla="*/ 181326 w 568626"/>
                <a:gd name="connsiteY1" fmla="*/ 664904 h 2276817"/>
                <a:gd name="connsiteX2" fmla="*/ 266805 w 568626"/>
                <a:gd name="connsiteY2" fmla="*/ 1378381 h 2276817"/>
                <a:gd name="connsiteX3" fmla="*/ 507002 w 568626"/>
                <a:gd name="connsiteY3" fmla="*/ 1880735 h 2276817"/>
                <a:gd name="connsiteX4" fmla="*/ 522129 w 568626"/>
                <a:gd name="connsiteY4" fmla="*/ 2276813 h 2276817"/>
                <a:gd name="connsiteX5" fmla="*/ 559353 w 568626"/>
                <a:gd name="connsiteY5" fmla="*/ 1873532 h 2276817"/>
                <a:gd name="connsiteX6" fmla="*/ 329945 w 568626"/>
                <a:gd name="connsiteY6" fmla="*/ 1365251 h 2276817"/>
                <a:gd name="connsiteX7" fmla="*/ 237736 w 568626"/>
                <a:gd name="connsiteY7" fmla="*/ 650095 h 2276817"/>
                <a:gd name="connsiteX8" fmla="*/ 44128 w 568626"/>
                <a:gd name="connsiteY8" fmla="*/ 0 h 2276817"/>
                <a:gd name="connsiteX9" fmla="*/ 0 w 568626"/>
                <a:gd name="connsiteY9" fmla="*/ 20219 h 2276817"/>
                <a:gd name="connsiteX0" fmla="*/ 0 w 578720"/>
                <a:gd name="connsiteY0" fmla="*/ 20219 h 2276832"/>
                <a:gd name="connsiteX1" fmla="*/ 181326 w 578720"/>
                <a:gd name="connsiteY1" fmla="*/ 664904 h 2276832"/>
                <a:gd name="connsiteX2" fmla="*/ 266805 w 578720"/>
                <a:gd name="connsiteY2" fmla="*/ 1378381 h 2276832"/>
                <a:gd name="connsiteX3" fmla="*/ 171516 w 578720"/>
                <a:gd name="connsiteY3" fmla="*/ 1888548 h 2276832"/>
                <a:gd name="connsiteX4" fmla="*/ 522129 w 578720"/>
                <a:gd name="connsiteY4" fmla="*/ 2276813 h 2276832"/>
                <a:gd name="connsiteX5" fmla="*/ 559353 w 578720"/>
                <a:gd name="connsiteY5" fmla="*/ 1873532 h 2276832"/>
                <a:gd name="connsiteX6" fmla="*/ 329945 w 578720"/>
                <a:gd name="connsiteY6" fmla="*/ 1365251 h 2276832"/>
                <a:gd name="connsiteX7" fmla="*/ 237736 w 578720"/>
                <a:gd name="connsiteY7" fmla="*/ 650095 h 2276832"/>
                <a:gd name="connsiteX8" fmla="*/ 44128 w 578720"/>
                <a:gd name="connsiteY8" fmla="*/ 0 h 2276832"/>
                <a:gd name="connsiteX9" fmla="*/ 0 w 578720"/>
                <a:gd name="connsiteY9" fmla="*/ 20219 h 2276832"/>
                <a:gd name="connsiteX0" fmla="*/ 0 w 522688"/>
                <a:gd name="connsiteY0" fmla="*/ 20219 h 2277049"/>
                <a:gd name="connsiteX1" fmla="*/ 181326 w 522688"/>
                <a:gd name="connsiteY1" fmla="*/ 664904 h 2277049"/>
                <a:gd name="connsiteX2" fmla="*/ 266805 w 522688"/>
                <a:gd name="connsiteY2" fmla="*/ 1378381 h 2277049"/>
                <a:gd name="connsiteX3" fmla="*/ 171516 w 522688"/>
                <a:gd name="connsiteY3" fmla="*/ 1888548 h 2277049"/>
                <a:gd name="connsiteX4" fmla="*/ 522129 w 522688"/>
                <a:gd name="connsiteY4" fmla="*/ 2276813 h 2277049"/>
                <a:gd name="connsiteX5" fmla="*/ 254891 w 522688"/>
                <a:gd name="connsiteY5" fmla="*/ 1936557 h 2277049"/>
                <a:gd name="connsiteX6" fmla="*/ 329945 w 522688"/>
                <a:gd name="connsiteY6" fmla="*/ 1365251 h 2277049"/>
                <a:gd name="connsiteX7" fmla="*/ 237736 w 522688"/>
                <a:gd name="connsiteY7" fmla="*/ 650095 h 2277049"/>
                <a:gd name="connsiteX8" fmla="*/ 44128 w 522688"/>
                <a:gd name="connsiteY8" fmla="*/ 0 h 2277049"/>
                <a:gd name="connsiteX9" fmla="*/ 0 w 522688"/>
                <a:gd name="connsiteY9" fmla="*/ 20219 h 2277049"/>
                <a:gd name="connsiteX0" fmla="*/ 0 w 330039"/>
                <a:gd name="connsiteY0" fmla="*/ 20219 h 2489735"/>
                <a:gd name="connsiteX1" fmla="*/ 181326 w 330039"/>
                <a:gd name="connsiteY1" fmla="*/ 664904 h 2489735"/>
                <a:gd name="connsiteX2" fmla="*/ 266805 w 330039"/>
                <a:gd name="connsiteY2" fmla="*/ 1378381 h 2489735"/>
                <a:gd name="connsiteX3" fmla="*/ 171516 w 330039"/>
                <a:gd name="connsiteY3" fmla="*/ 1888548 h 2489735"/>
                <a:gd name="connsiteX4" fmla="*/ 245598 w 330039"/>
                <a:gd name="connsiteY4" fmla="*/ 2489609 h 2489735"/>
                <a:gd name="connsiteX5" fmla="*/ 254891 w 330039"/>
                <a:gd name="connsiteY5" fmla="*/ 1936557 h 2489735"/>
                <a:gd name="connsiteX6" fmla="*/ 329945 w 330039"/>
                <a:gd name="connsiteY6" fmla="*/ 1365251 h 2489735"/>
                <a:gd name="connsiteX7" fmla="*/ 237736 w 330039"/>
                <a:gd name="connsiteY7" fmla="*/ 650095 h 2489735"/>
                <a:gd name="connsiteX8" fmla="*/ 44128 w 330039"/>
                <a:gd name="connsiteY8" fmla="*/ 0 h 2489735"/>
                <a:gd name="connsiteX9" fmla="*/ 0 w 330039"/>
                <a:gd name="connsiteY9" fmla="*/ 20219 h 2489735"/>
                <a:gd name="connsiteX0" fmla="*/ 0 w 330002"/>
                <a:gd name="connsiteY0" fmla="*/ 20219 h 2489816"/>
                <a:gd name="connsiteX1" fmla="*/ 181326 w 330002"/>
                <a:gd name="connsiteY1" fmla="*/ 664904 h 2489816"/>
                <a:gd name="connsiteX2" fmla="*/ 266805 w 330002"/>
                <a:gd name="connsiteY2" fmla="*/ 1378381 h 2489816"/>
                <a:gd name="connsiteX3" fmla="*/ 171516 w 330002"/>
                <a:gd name="connsiteY3" fmla="*/ 1888548 h 2489816"/>
                <a:gd name="connsiteX4" fmla="*/ 245598 w 330002"/>
                <a:gd name="connsiteY4" fmla="*/ 2489609 h 2489816"/>
                <a:gd name="connsiteX5" fmla="*/ 226243 w 330002"/>
                <a:gd name="connsiteY5" fmla="*/ 1949306 h 2489816"/>
                <a:gd name="connsiteX6" fmla="*/ 329945 w 330002"/>
                <a:gd name="connsiteY6" fmla="*/ 1365251 h 2489816"/>
                <a:gd name="connsiteX7" fmla="*/ 237736 w 330002"/>
                <a:gd name="connsiteY7" fmla="*/ 650095 h 2489816"/>
                <a:gd name="connsiteX8" fmla="*/ 44128 w 330002"/>
                <a:gd name="connsiteY8" fmla="*/ 0 h 2489816"/>
                <a:gd name="connsiteX9" fmla="*/ 0 w 330002"/>
                <a:gd name="connsiteY9" fmla="*/ 20219 h 2489816"/>
                <a:gd name="connsiteX0" fmla="*/ 0 w 330002"/>
                <a:gd name="connsiteY0" fmla="*/ 20219 h 2490523"/>
                <a:gd name="connsiteX1" fmla="*/ 181326 w 330002"/>
                <a:gd name="connsiteY1" fmla="*/ 664904 h 2490523"/>
                <a:gd name="connsiteX2" fmla="*/ 266805 w 330002"/>
                <a:gd name="connsiteY2" fmla="*/ 1378381 h 2490523"/>
                <a:gd name="connsiteX3" fmla="*/ 143746 w 330002"/>
                <a:gd name="connsiteY3" fmla="*/ 2059656 h 2490523"/>
                <a:gd name="connsiteX4" fmla="*/ 245598 w 330002"/>
                <a:gd name="connsiteY4" fmla="*/ 2489609 h 2490523"/>
                <a:gd name="connsiteX5" fmla="*/ 226243 w 330002"/>
                <a:gd name="connsiteY5" fmla="*/ 1949306 h 2490523"/>
                <a:gd name="connsiteX6" fmla="*/ 329945 w 330002"/>
                <a:gd name="connsiteY6" fmla="*/ 1365251 h 2490523"/>
                <a:gd name="connsiteX7" fmla="*/ 237736 w 330002"/>
                <a:gd name="connsiteY7" fmla="*/ 650095 h 2490523"/>
                <a:gd name="connsiteX8" fmla="*/ 44128 w 330002"/>
                <a:gd name="connsiteY8" fmla="*/ 0 h 2490523"/>
                <a:gd name="connsiteX9" fmla="*/ 0 w 330002"/>
                <a:gd name="connsiteY9" fmla="*/ 20219 h 2490523"/>
                <a:gd name="connsiteX0" fmla="*/ 0 w 331004"/>
                <a:gd name="connsiteY0" fmla="*/ 20219 h 2489692"/>
                <a:gd name="connsiteX1" fmla="*/ 181326 w 331004"/>
                <a:gd name="connsiteY1" fmla="*/ 664904 h 2489692"/>
                <a:gd name="connsiteX2" fmla="*/ 266805 w 331004"/>
                <a:gd name="connsiteY2" fmla="*/ 1378381 h 2489692"/>
                <a:gd name="connsiteX3" fmla="*/ 143746 w 331004"/>
                <a:gd name="connsiteY3" fmla="*/ 2059656 h 2489692"/>
                <a:gd name="connsiteX4" fmla="*/ 245598 w 331004"/>
                <a:gd name="connsiteY4" fmla="*/ 2489609 h 2489692"/>
                <a:gd name="connsiteX5" fmla="*/ 181850 w 331004"/>
                <a:gd name="connsiteY5" fmla="*/ 2027731 h 2489692"/>
                <a:gd name="connsiteX6" fmla="*/ 329945 w 331004"/>
                <a:gd name="connsiteY6" fmla="*/ 1365251 h 2489692"/>
                <a:gd name="connsiteX7" fmla="*/ 237736 w 331004"/>
                <a:gd name="connsiteY7" fmla="*/ 650095 h 2489692"/>
                <a:gd name="connsiteX8" fmla="*/ 44128 w 331004"/>
                <a:gd name="connsiteY8" fmla="*/ 0 h 2489692"/>
                <a:gd name="connsiteX9" fmla="*/ 0 w 331004"/>
                <a:gd name="connsiteY9" fmla="*/ 20219 h 248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004" h="2489692">
                  <a:moveTo>
                    <a:pt x="0" y="20219"/>
                  </a:moveTo>
                  <a:cubicBezTo>
                    <a:pt x="50337" y="123412"/>
                    <a:pt x="136859" y="438544"/>
                    <a:pt x="181326" y="664904"/>
                  </a:cubicBezTo>
                  <a:cubicBezTo>
                    <a:pt x="225794" y="891264"/>
                    <a:pt x="260882" y="1198200"/>
                    <a:pt x="266805" y="1378381"/>
                  </a:cubicBezTo>
                  <a:cubicBezTo>
                    <a:pt x="275536" y="1577612"/>
                    <a:pt x="147281" y="1874451"/>
                    <a:pt x="143746" y="2059656"/>
                  </a:cubicBezTo>
                  <a:cubicBezTo>
                    <a:pt x="140212" y="2244861"/>
                    <a:pt x="239247" y="2494930"/>
                    <a:pt x="245598" y="2489609"/>
                  </a:cubicBezTo>
                  <a:cubicBezTo>
                    <a:pt x="251949" y="2484288"/>
                    <a:pt x="167792" y="2215124"/>
                    <a:pt x="181850" y="2027731"/>
                  </a:cubicBezTo>
                  <a:cubicBezTo>
                    <a:pt x="195908" y="1840338"/>
                    <a:pt x="320631" y="1594857"/>
                    <a:pt x="329945" y="1365251"/>
                  </a:cubicBezTo>
                  <a:cubicBezTo>
                    <a:pt x="339259" y="1135645"/>
                    <a:pt x="285372" y="877637"/>
                    <a:pt x="237736" y="650095"/>
                  </a:cubicBezTo>
                  <a:cubicBezTo>
                    <a:pt x="190100" y="422553"/>
                    <a:pt x="25108" y="101600"/>
                    <a:pt x="44128" y="0"/>
                  </a:cubicBezTo>
                  <a:lnTo>
                    <a:pt x="0" y="20219"/>
                  </a:lnTo>
                  <a:close/>
                </a:path>
              </a:pathLst>
            </a:custGeom>
            <a:solidFill>
              <a:srgbClr val="EAB200"/>
            </a:solidFill>
            <a:ln w="3175">
              <a:solidFill>
                <a:srgbClr val="B8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Bookman Old Style" pitchFamily="18" charset="0"/>
              </a:endParaRPr>
            </a:p>
          </p:txBody>
        </p:sp>
        <p:pic>
          <p:nvPicPr>
            <p:cNvPr id="48" name="Picture 4" descr="\\192.168.1.18\mt_school\2014_15\01 STATE_BOARD_MH\ENGLISH_MED\TAT_2014 - 15\10th std\Biology\Chapter 11\images\back support pain-free.jpg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06" t="8958" r="38997"/>
            <a:stretch/>
          </p:blipFill>
          <p:spPr bwMode="auto">
            <a:xfrm rot="1542486" flipH="1">
              <a:off x="999881" y="787833"/>
              <a:ext cx="311655" cy="1519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Rectangle 51"/>
          <p:cNvSpPr/>
          <p:nvPr/>
        </p:nvSpPr>
        <p:spPr>
          <a:xfrm>
            <a:off x="4648200" y="666750"/>
            <a:ext cx="39624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1F08C8"/>
                </a:solidFill>
                <a:latin typeface="Bookman Old Style" panose="02050604050505020204" pitchFamily="18" charset="0"/>
              </a:rPr>
              <a:t>If he doesn’t think about the pain then</a:t>
            </a:r>
            <a:endParaRPr lang="en-US" sz="1700" dirty="0">
              <a:solidFill>
                <a:srgbClr val="1F08C8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648200" y="1465987"/>
            <a:ext cx="3962400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1F08C8"/>
                </a:solidFill>
                <a:latin typeface="Bookman Old Style" panose="02050604050505020204" pitchFamily="18" charset="0"/>
              </a:rPr>
              <a:t>Impulses </a:t>
            </a:r>
            <a:r>
              <a:rPr lang="en-US" sz="1700" dirty="0">
                <a:solidFill>
                  <a:srgbClr val="1F08C8"/>
                </a:solidFill>
                <a:latin typeface="Bookman Old Style" panose="02050604050505020204" pitchFamily="18" charset="0"/>
              </a:rPr>
              <a:t>will generate and travels through sensory neuron to spinal </a:t>
            </a:r>
            <a:r>
              <a:rPr lang="en-US" sz="1700" dirty="0" smtClean="0">
                <a:solidFill>
                  <a:srgbClr val="1F08C8"/>
                </a:solidFill>
                <a:latin typeface="Bookman Old Style" panose="02050604050505020204" pitchFamily="18" charset="0"/>
              </a:rPr>
              <a:t>cord.</a:t>
            </a:r>
            <a:endParaRPr lang="en-US" sz="1700" dirty="0">
              <a:solidFill>
                <a:srgbClr val="1F08C8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648200" y="1465987"/>
            <a:ext cx="3962400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1F08C8"/>
                </a:solidFill>
                <a:latin typeface="Bookman Old Style" panose="02050604050505020204" pitchFamily="18" charset="0"/>
              </a:rPr>
              <a:t>So the nerves that detect pain are connected to the nerves that bring about movement of the muscles.</a:t>
            </a:r>
            <a:endParaRPr lang="en-US" sz="1700" dirty="0">
              <a:solidFill>
                <a:srgbClr val="1F08C8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648200" y="671429"/>
            <a:ext cx="39624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1F08C8"/>
                </a:solidFill>
                <a:latin typeface="Bookman Old Style" panose="02050604050505020204" pitchFamily="18" charset="0"/>
              </a:rPr>
              <a:t>Hence the action will be completed quickly.</a:t>
            </a:r>
            <a:endParaRPr lang="en-US" sz="1700" dirty="0">
              <a:solidFill>
                <a:srgbClr val="1F08C8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648200" y="670977"/>
            <a:ext cx="39624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1F08C8"/>
                </a:solidFill>
                <a:latin typeface="Bookman Old Style" panose="02050604050505020204" pitchFamily="18" charset="0"/>
              </a:rPr>
              <a:t>Nerves from all over the body meeting in a bundle such a connection is called as spinal cord where </a:t>
            </a:r>
            <a:r>
              <a:rPr lang="en-US" sz="1700" b="1" u="sng" dirty="0" smtClean="0">
                <a:solidFill>
                  <a:srgbClr val="1F08C8"/>
                </a:solidFill>
                <a:latin typeface="Bookman Old Style" panose="02050604050505020204" pitchFamily="18" charset="0"/>
              </a:rPr>
              <a:t>reflex arcs</a:t>
            </a:r>
            <a:r>
              <a:rPr lang="en-US" sz="1700" dirty="0" smtClean="0">
                <a:solidFill>
                  <a:srgbClr val="1F08C8"/>
                </a:solidFill>
                <a:latin typeface="Bookman Old Style" panose="02050604050505020204" pitchFamily="18" charset="0"/>
              </a:rPr>
              <a:t> are formed.</a:t>
            </a:r>
            <a:endParaRPr lang="en-US" sz="1700" dirty="0">
              <a:solidFill>
                <a:srgbClr val="1F08C8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648200" y="666750"/>
            <a:ext cx="3962400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700" dirty="0" smtClean="0">
                <a:solidFill>
                  <a:srgbClr val="1F08C8"/>
                </a:solidFill>
                <a:latin typeface="Bookman Old Style" panose="02050604050505020204" pitchFamily="18" charset="0"/>
              </a:rPr>
              <a:t>In the spinal cord impulses will move from sensory neurons to motor neuron through inter neuron</a:t>
            </a:r>
            <a:endParaRPr lang="en-US" sz="1700" dirty="0">
              <a:solidFill>
                <a:srgbClr val="1F08C8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2000" y="569924"/>
            <a:ext cx="1870248" cy="4065753"/>
            <a:chOff x="5732475" y="4252325"/>
            <a:chExt cx="1870248" cy="4065753"/>
          </a:xfrm>
        </p:grpSpPr>
        <p:grpSp>
          <p:nvGrpSpPr>
            <p:cNvPr id="64" name="Group 63"/>
            <p:cNvGrpSpPr/>
            <p:nvPr/>
          </p:nvGrpSpPr>
          <p:grpSpPr>
            <a:xfrm>
              <a:off x="5732475" y="4252325"/>
              <a:ext cx="1870248" cy="4065753"/>
              <a:chOff x="762000" y="569134"/>
              <a:chExt cx="1870248" cy="4065753"/>
            </a:xfrm>
          </p:grpSpPr>
          <p:sp>
            <p:nvSpPr>
              <p:cNvPr id="65" name="Freeform 64"/>
              <p:cNvSpPr/>
              <p:nvPr/>
            </p:nvSpPr>
            <p:spPr>
              <a:xfrm flipH="1">
                <a:off x="762000" y="616851"/>
                <a:ext cx="1870248" cy="4018036"/>
              </a:xfrm>
              <a:custGeom>
                <a:avLst/>
                <a:gdLst>
                  <a:gd name="connsiteX0" fmla="*/ 1941447 w 3059222"/>
                  <a:gd name="connsiteY0" fmla="*/ 6318767 h 6636357"/>
                  <a:gd name="connsiteX1" fmla="*/ 2116938 w 3059222"/>
                  <a:gd name="connsiteY1" fmla="*/ 6161749 h 6636357"/>
                  <a:gd name="connsiteX2" fmla="*/ 2172356 w 3059222"/>
                  <a:gd name="connsiteY2" fmla="*/ 6087858 h 6636357"/>
                  <a:gd name="connsiteX3" fmla="*/ 2052284 w 3059222"/>
                  <a:gd name="connsiteY3" fmla="*/ 5746112 h 6636357"/>
                  <a:gd name="connsiteX4" fmla="*/ 1867556 w 3059222"/>
                  <a:gd name="connsiteY4" fmla="*/ 5173458 h 6636357"/>
                  <a:gd name="connsiteX5" fmla="*/ 1581229 w 3059222"/>
                  <a:gd name="connsiteY5" fmla="*/ 4563858 h 6636357"/>
                  <a:gd name="connsiteX6" fmla="*/ 1544284 w 3059222"/>
                  <a:gd name="connsiteY6" fmla="*/ 4342185 h 6636357"/>
                  <a:gd name="connsiteX7" fmla="*/ 1608938 w 3059222"/>
                  <a:gd name="connsiteY7" fmla="*/ 3889603 h 6636357"/>
                  <a:gd name="connsiteX8" fmla="*/ 1747484 w 3059222"/>
                  <a:gd name="connsiteY8" fmla="*/ 3058330 h 6636357"/>
                  <a:gd name="connsiteX9" fmla="*/ 1729011 w 3059222"/>
                  <a:gd name="connsiteY9" fmla="*/ 2421021 h 6636357"/>
                  <a:gd name="connsiteX10" fmla="*/ 1553520 w 3059222"/>
                  <a:gd name="connsiteY10" fmla="*/ 2033094 h 6636357"/>
                  <a:gd name="connsiteX11" fmla="*/ 1424211 w 3059222"/>
                  <a:gd name="connsiteY11" fmla="*/ 1756003 h 6636357"/>
                  <a:gd name="connsiteX12" fmla="*/ 1239484 w 3059222"/>
                  <a:gd name="connsiteY12" fmla="*/ 1876076 h 6636357"/>
                  <a:gd name="connsiteX13" fmla="*/ 916211 w 3059222"/>
                  <a:gd name="connsiteY13" fmla="*/ 2088512 h 6636357"/>
                  <a:gd name="connsiteX14" fmla="*/ 574465 w 3059222"/>
                  <a:gd name="connsiteY14" fmla="*/ 2356367 h 6636357"/>
                  <a:gd name="connsiteX15" fmla="*/ 315847 w 3059222"/>
                  <a:gd name="connsiteY15" fmla="*/ 2531858 h 6636357"/>
                  <a:gd name="connsiteX16" fmla="*/ 241956 w 3059222"/>
                  <a:gd name="connsiteY16" fmla="*/ 2642694 h 6636357"/>
                  <a:gd name="connsiteX17" fmla="*/ 149593 w 3059222"/>
                  <a:gd name="connsiteY17" fmla="*/ 2725821 h 6636357"/>
                  <a:gd name="connsiteX18" fmla="*/ 103411 w 3059222"/>
                  <a:gd name="connsiteY18" fmla="*/ 2651930 h 6636357"/>
                  <a:gd name="connsiteX19" fmla="*/ 1811 w 3059222"/>
                  <a:gd name="connsiteY19" fmla="*/ 2642694 h 6636357"/>
                  <a:gd name="connsiteX20" fmla="*/ 47993 w 3059222"/>
                  <a:gd name="connsiteY20" fmla="*/ 2559567 h 6636357"/>
                  <a:gd name="connsiteX21" fmla="*/ 168065 w 3059222"/>
                  <a:gd name="connsiteY21" fmla="*/ 2393312 h 6636357"/>
                  <a:gd name="connsiteX22" fmla="*/ 315847 w 3059222"/>
                  <a:gd name="connsiteY22" fmla="*/ 2310185 h 6636357"/>
                  <a:gd name="connsiteX23" fmla="*/ 482102 w 3059222"/>
                  <a:gd name="connsiteY23" fmla="*/ 2180876 h 6636357"/>
                  <a:gd name="connsiteX24" fmla="*/ 731484 w 3059222"/>
                  <a:gd name="connsiteY24" fmla="*/ 1922258 h 6636357"/>
                  <a:gd name="connsiteX25" fmla="*/ 1073229 w 3059222"/>
                  <a:gd name="connsiteY25" fmla="*/ 1534330 h 6636357"/>
                  <a:gd name="connsiteX26" fmla="*/ 1211775 w 3059222"/>
                  <a:gd name="connsiteY26" fmla="*/ 1275712 h 6636357"/>
                  <a:gd name="connsiteX27" fmla="*/ 1341084 w 3059222"/>
                  <a:gd name="connsiteY27" fmla="*/ 1017094 h 6636357"/>
                  <a:gd name="connsiteX28" fmla="*/ 1387265 w 3059222"/>
                  <a:gd name="connsiteY28" fmla="*/ 943203 h 6636357"/>
                  <a:gd name="connsiteX29" fmla="*/ 1313375 w 3059222"/>
                  <a:gd name="connsiteY29" fmla="*/ 869312 h 6636357"/>
                  <a:gd name="connsiteX30" fmla="*/ 1230247 w 3059222"/>
                  <a:gd name="connsiteY30" fmla="*/ 878549 h 6636357"/>
                  <a:gd name="connsiteX31" fmla="*/ 1128647 w 3059222"/>
                  <a:gd name="connsiteY31" fmla="*/ 684585 h 6636357"/>
                  <a:gd name="connsiteX32" fmla="*/ 1008575 w 3059222"/>
                  <a:gd name="connsiteY32" fmla="*/ 444440 h 6636357"/>
                  <a:gd name="connsiteX33" fmla="*/ 1045520 w 3059222"/>
                  <a:gd name="connsiteY33" fmla="*/ 232003 h 6636357"/>
                  <a:gd name="connsiteX34" fmla="*/ 1110175 w 3059222"/>
                  <a:gd name="connsiteY34" fmla="*/ 93458 h 6636357"/>
                  <a:gd name="connsiteX35" fmla="*/ 1387265 w 3059222"/>
                  <a:gd name="connsiteY35" fmla="*/ 1094 h 6636357"/>
                  <a:gd name="connsiteX36" fmla="*/ 1618175 w 3059222"/>
                  <a:gd name="connsiteY36" fmla="*/ 56512 h 6636357"/>
                  <a:gd name="connsiteX37" fmla="*/ 1710538 w 3059222"/>
                  <a:gd name="connsiteY37" fmla="*/ 250476 h 6636357"/>
                  <a:gd name="connsiteX38" fmla="*/ 1738247 w 3059222"/>
                  <a:gd name="connsiteY38" fmla="*/ 472149 h 6636357"/>
                  <a:gd name="connsiteX39" fmla="*/ 1867556 w 3059222"/>
                  <a:gd name="connsiteY39" fmla="*/ 638403 h 6636357"/>
                  <a:gd name="connsiteX40" fmla="*/ 1913738 w 3059222"/>
                  <a:gd name="connsiteY40" fmla="*/ 684585 h 6636357"/>
                  <a:gd name="connsiteX41" fmla="*/ 2153884 w 3059222"/>
                  <a:gd name="connsiteY41" fmla="*/ 740003 h 6636357"/>
                  <a:gd name="connsiteX42" fmla="*/ 2320138 w 3059222"/>
                  <a:gd name="connsiteY42" fmla="*/ 850840 h 6636357"/>
                  <a:gd name="connsiteX43" fmla="*/ 2569520 w 3059222"/>
                  <a:gd name="connsiteY43" fmla="*/ 1183349 h 6636357"/>
                  <a:gd name="connsiteX44" fmla="*/ 2855847 w 3059222"/>
                  <a:gd name="connsiteY44" fmla="*/ 1617458 h 6636357"/>
                  <a:gd name="connsiteX45" fmla="*/ 2938975 w 3059222"/>
                  <a:gd name="connsiteY45" fmla="*/ 1783712 h 6636357"/>
                  <a:gd name="connsiteX46" fmla="*/ 2938975 w 3059222"/>
                  <a:gd name="connsiteY46" fmla="*/ 2134694 h 6636357"/>
                  <a:gd name="connsiteX47" fmla="*/ 2892793 w 3059222"/>
                  <a:gd name="connsiteY47" fmla="*/ 2513385 h 6636357"/>
                  <a:gd name="connsiteX48" fmla="*/ 2818902 w 3059222"/>
                  <a:gd name="connsiteY48" fmla="*/ 2716585 h 6636357"/>
                  <a:gd name="connsiteX49" fmla="*/ 2772720 w 3059222"/>
                  <a:gd name="connsiteY49" fmla="*/ 2753530 h 6636357"/>
                  <a:gd name="connsiteX50" fmla="*/ 2800429 w 3059222"/>
                  <a:gd name="connsiteY50" fmla="*/ 2901312 h 6636357"/>
                  <a:gd name="connsiteX51" fmla="*/ 2708065 w 3059222"/>
                  <a:gd name="connsiteY51" fmla="*/ 3252294 h 6636357"/>
                  <a:gd name="connsiteX52" fmla="*/ 2578756 w 3059222"/>
                  <a:gd name="connsiteY52" fmla="*/ 3594040 h 6636357"/>
                  <a:gd name="connsiteX53" fmla="*/ 2430975 w 3059222"/>
                  <a:gd name="connsiteY53" fmla="*/ 4009676 h 6636357"/>
                  <a:gd name="connsiteX54" fmla="*/ 2384793 w 3059222"/>
                  <a:gd name="connsiteY54" fmla="*/ 4369894 h 6636357"/>
                  <a:gd name="connsiteX55" fmla="*/ 2477156 w 3059222"/>
                  <a:gd name="connsiteY55" fmla="*/ 4517676 h 6636357"/>
                  <a:gd name="connsiteX56" fmla="*/ 2726538 w 3059222"/>
                  <a:gd name="connsiteY56" fmla="*/ 4933312 h 6636357"/>
                  <a:gd name="connsiteX57" fmla="*/ 2892793 w 3059222"/>
                  <a:gd name="connsiteY57" fmla="*/ 5339712 h 6636357"/>
                  <a:gd name="connsiteX58" fmla="*/ 3003629 w 3059222"/>
                  <a:gd name="connsiteY58" fmla="*/ 5644512 h 6636357"/>
                  <a:gd name="connsiteX59" fmla="*/ 3059047 w 3059222"/>
                  <a:gd name="connsiteY59" fmla="*/ 5977021 h 6636357"/>
                  <a:gd name="connsiteX60" fmla="*/ 3022102 w 3059222"/>
                  <a:gd name="connsiteY60" fmla="*/ 6124803 h 6636357"/>
                  <a:gd name="connsiteX61" fmla="*/ 3049811 w 3059222"/>
                  <a:gd name="connsiteY61" fmla="*/ 6180221 h 6636357"/>
                  <a:gd name="connsiteX62" fmla="*/ 2938975 w 3059222"/>
                  <a:gd name="connsiteY62" fmla="*/ 6235640 h 6636357"/>
                  <a:gd name="connsiteX63" fmla="*/ 2892793 w 3059222"/>
                  <a:gd name="connsiteY63" fmla="*/ 6318767 h 6636357"/>
                  <a:gd name="connsiteX64" fmla="*/ 2846611 w 3059222"/>
                  <a:gd name="connsiteY64" fmla="*/ 6466549 h 6636357"/>
                  <a:gd name="connsiteX65" fmla="*/ 2846611 w 3059222"/>
                  <a:gd name="connsiteY65" fmla="*/ 6577385 h 6636357"/>
                  <a:gd name="connsiteX66" fmla="*/ 2624938 w 3059222"/>
                  <a:gd name="connsiteY66" fmla="*/ 6632803 h 6636357"/>
                  <a:gd name="connsiteX67" fmla="*/ 2421738 w 3059222"/>
                  <a:gd name="connsiteY67" fmla="*/ 6614330 h 6636357"/>
                  <a:gd name="connsiteX68" fmla="*/ 2412502 w 3059222"/>
                  <a:gd name="connsiteY68" fmla="*/ 6558912 h 6636357"/>
                  <a:gd name="connsiteX69" fmla="*/ 2338611 w 3059222"/>
                  <a:gd name="connsiteY69" fmla="*/ 6614330 h 6636357"/>
                  <a:gd name="connsiteX70" fmla="*/ 2190829 w 3059222"/>
                  <a:gd name="connsiteY70" fmla="*/ 6632803 h 6636357"/>
                  <a:gd name="connsiteX71" fmla="*/ 1738247 w 3059222"/>
                  <a:gd name="connsiteY71" fmla="*/ 6632803 h 6636357"/>
                  <a:gd name="connsiteX72" fmla="*/ 1673593 w 3059222"/>
                  <a:gd name="connsiteY72" fmla="*/ 6595858 h 6636357"/>
                  <a:gd name="connsiteX73" fmla="*/ 1747484 w 3059222"/>
                  <a:gd name="connsiteY73" fmla="*/ 6438840 h 6636357"/>
                  <a:gd name="connsiteX74" fmla="*/ 1904502 w 3059222"/>
                  <a:gd name="connsiteY74" fmla="*/ 6401894 h 6636357"/>
                  <a:gd name="connsiteX75" fmla="*/ 1996865 w 3059222"/>
                  <a:gd name="connsiteY75" fmla="*/ 6337240 h 6636357"/>
                  <a:gd name="connsiteX76" fmla="*/ 1941447 w 3059222"/>
                  <a:gd name="connsiteY76" fmla="*/ 6318767 h 6636357"/>
                  <a:gd name="connsiteX0" fmla="*/ 1922397 w 3059222"/>
                  <a:gd name="connsiteY0" fmla="*/ 6233042 h 6636357"/>
                  <a:gd name="connsiteX1" fmla="*/ 2116938 w 3059222"/>
                  <a:gd name="connsiteY1" fmla="*/ 6161749 h 6636357"/>
                  <a:gd name="connsiteX2" fmla="*/ 2172356 w 3059222"/>
                  <a:gd name="connsiteY2" fmla="*/ 6087858 h 6636357"/>
                  <a:gd name="connsiteX3" fmla="*/ 2052284 w 3059222"/>
                  <a:gd name="connsiteY3" fmla="*/ 5746112 h 6636357"/>
                  <a:gd name="connsiteX4" fmla="*/ 1867556 w 3059222"/>
                  <a:gd name="connsiteY4" fmla="*/ 5173458 h 6636357"/>
                  <a:gd name="connsiteX5" fmla="*/ 1581229 w 3059222"/>
                  <a:gd name="connsiteY5" fmla="*/ 4563858 h 6636357"/>
                  <a:gd name="connsiteX6" fmla="*/ 1544284 w 3059222"/>
                  <a:gd name="connsiteY6" fmla="*/ 4342185 h 6636357"/>
                  <a:gd name="connsiteX7" fmla="*/ 1608938 w 3059222"/>
                  <a:gd name="connsiteY7" fmla="*/ 3889603 h 6636357"/>
                  <a:gd name="connsiteX8" fmla="*/ 1747484 w 3059222"/>
                  <a:gd name="connsiteY8" fmla="*/ 3058330 h 6636357"/>
                  <a:gd name="connsiteX9" fmla="*/ 1729011 w 3059222"/>
                  <a:gd name="connsiteY9" fmla="*/ 2421021 h 6636357"/>
                  <a:gd name="connsiteX10" fmla="*/ 1553520 w 3059222"/>
                  <a:gd name="connsiteY10" fmla="*/ 2033094 h 6636357"/>
                  <a:gd name="connsiteX11" fmla="*/ 1424211 w 3059222"/>
                  <a:gd name="connsiteY11" fmla="*/ 1756003 h 6636357"/>
                  <a:gd name="connsiteX12" fmla="*/ 1239484 w 3059222"/>
                  <a:gd name="connsiteY12" fmla="*/ 1876076 h 6636357"/>
                  <a:gd name="connsiteX13" fmla="*/ 916211 w 3059222"/>
                  <a:gd name="connsiteY13" fmla="*/ 2088512 h 6636357"/>
                  <a:gd name="connsiteX14" fmla="*/ 574465 w 3059222"/>
                  <a:gd name="connsiteY14" fmla="*/ 2356367 h 6636357"/>
                  <a:gd name="connsiteX15" fmla="*/ 315847 w 3059222"/>
                  <a:gd name="connsiteY15" fmla="*/ 2531858 h 6636357"/>
                  <a:gd name="connsiteX16" fmla="*/ 241956 w 3059222"/>
                  <a:gd name="connsiteY16" fmla="*/ 2642694 h 6636357"/>
                  <a:gd name="connsiteX17" fmla="*/ 149593 w 3059222"/>
                  <a:gd name="connsiteY17" fmla="*/ 2725821 h 6636357"/>
                  <a:gd name="connsiteX18" fmla="*/ 103411 w 3059222"/>
                  <a:gd name="connsiteY18" fmla="*/ 2651930 h 6636357"/>
                  <a:gd name="connsiteX19" fmla="*/ 1811 w 3059222"/>
                  <a:gd name="connsiteY19" fmla="*/ 2642694 h 6636357"/>
                  <a:gd name="connsiteX20" fmla="*/ 47993 w 3059222"/>
                  <a:gd name="connsiteY20" fmla="*/ 2559567 h 6636357"/>
                  <a:gd name="connsiteX21" fmla="*/ 168065 w 3059222"/>
                  <a:gd name="connsiteY21" fmla="*/ 2393312 h 6636357"/>
                  <a:gd name="connsiteX22" fmla="*/ 315847 w 3059222"/>
                  <a:gd name="connsiteY22" fmla="*/ 2310185 h 6636357"/>
                  <a:gd name="connsiteX23" fmla="*/ 482102 w 3059222"/>
                  <a:gd name="connsiteY23" fmla="*/ 2180876 h 6636357"/>
                  <a:gd name="connsiteX24" fmla="*/ 731484 w 3059222"/>
                  <a:gd name="connsiteY24" fmla="*/ 1922258 h 6636357"/>
                  <a:gd name="connsiteX25" fmla="*/ 1073229 w 3059222"/>
                  <a:gd name="connsiteY25" fmla="*/ 1534330 h 6636357"/>
                  <a:gd name="connsiteX26" fmla="*/ 1211775 w 3059222"/>
                  <a:gd name="connsiteY26" fmla="*/ 1275712 h 6636357"/>
                  <a:gd name="connsiteX27" fmla="*/ 1341084 w 3059222"/>
                  <a:gd name="connsiteY27" fmla="*/ 1017094 h 6636357"/>
                  <a:gd name="connsiteX28" fmla="*/ 1387265 w 3059222"/>
                  <a:gd name="connsiteY28" fmla="*/ 943203 h 6636357"/>
                  <a:gd name="connsiteX29" fmla="*/ 1313375 w 3059222"/>
                  <a:gd name="connsiteY29" fmla="*/ 869312 h 6636357"/>
                  <a:gd name="connsiteX30" fmla="*/ 1230247 w 3059222"/>
                  <a:gd name="connsiteY30" fmla="*/ 878549 h 6636357"/>
                  <a:gd name="connsiteX31" fmla="*/ 1128647 w 3059222"/>
                  <a:gd name="connsiteY31" fmla="*/ 684585 h 6636357"/>
                  <a:gd name="connsiteX32" fmla="*/ 1008575 w 3059222"/>
                  <a:gd name="connsiteY32" fmla="*/ 444440 h 6636357"/>
                  <a:gd name="connsiteX33" fmla="*/ 1045520 w 3059222"/>
                  <a:gd name="connsiteY33" fmla="*/ 232003 h 6636357"/>
                  <a:gd name="connsiteX34" fmla="*/ 1110175 w 3059222"/>
                  <a:gd name="connsiteY34" fmla="*/ 93458 h 6636357"/>
                  <a:gd name="connsiteX35" fmla="*/ 1387265 w 3059222"/>
                  <a:gd name="connsiteY35" fmla="*/ 1094 h 6636357"/>
                  <a:gd name="connsiteX36" fmla="*/ 1618175 w 3059222"/>
                  <a:gd name="connsiteY36" fmla="*/ 56512 h 6636357"/>
                  <a:gd name="connsiteX37" fmla="*/ 1710538 w 3059222"/>
                  <a:gd name="connsiteY37" fmla="*/ 250476 h 6636357"/>
                  <a:gd name="connsiteX38" fmla="*/ 1738247 w 3059222"/>
                  <a:gd name="connsiteY38" fmla="*/ 472149 h 6636357"/>
                  <a:gd name="connsiteX39" fmla="*/ 1867556 w 3059222"/>
                  <a:gd name="connsiteY39" fmla="*/ 638403 h 6636357"/>
                  <a:gd name="connsiteX40" fmla="*/ 1913738 w 3059222"/>
                  <a:gd name="connsiteY40" fmla="*/ 684585 h 6636357"/>
                  <a:gd name="connsiteX41" fmla="*/ 2153884 w 3059222"/>
                  <a:gd name="connsiteY41" fmla="*/ 740003 h 6636357"/>
                  <a:gd name="connsiteX42" fmla="*/ 2320138 w 3059222"/>
                  <a:gd name="connsiteY42" fmla="*/ 850840 h 6636357"/>
                  <a:gd name="connsiteX43" fmla="*/ 2569520 w 3059222"/>
                  <a:gd name="connsiteY43" fmla="*/ 1183349 h 6636357"/>
                  <a:gd name="connsiteX44" fmla="*/ 2855847 w 3059222"/>
                  <a:gd name="connsiteY44" fmla="*/ 1617458 h 6636357"/>
                  <a:gd name="connsiteX45" fmla="*/ 2938975 w 3059222"/>
                  <a:gd name="connsiteY45" fmla="*/ 1783712 h 6636357"/>
                  <a:gd name="connsiteX46" fmla="*/ 2938975 w 3059222"/>
                  <a:gd name="connsiteY46" fmla="*/ 2134694 h 6636357"/>
                  <a:gd name="connsiteX47" fmla="*/ 2892793 w 3059222"/>
                  <a:gd name="connsiteY47" fmla="*/ 2513385 h 6636357"/>
                  <a:gd name="connsiteX48" fmla="*/ 2818902 w 3059222"/>
                  <a:gd name="connsiteY48" fmla="*/ 2716585 h 6636357"/>
                  <a:gd name="connsiteX49" fmla="*/ 2772720 w 3059222"/>
                  <a:gd name="connsiteY49" fmla="*/ 2753530 h 6636357"/>
                  <a:gd name="connsiteX50" fmla="*/ 2800429 w 3059222"/>
                  <a:gd name="connsiteY50" fmla="*/ 2901312 h 6636357"/>
                  <a:gd name="connsiteX51" fmla="*/ 2708065 w 3059222"/>
                  <a:gd name="connsiteY51" fmla="*/ 3252294 h 6636357"/>
                  <a:gd name="connsiteX52" fmla="*/ 2578756 w 3059222"/>
                  <a:gd name="connsiteY52" fmla="*/ 3594040 h 6636357"/>
                  <a:gd name="connsiteX53" fmla="*/ 2430975 w 3059222"/>
                  <a:gd name="connsiteY53" fmla="*/ 4009676 h 6636357"/>
                  <a:gd name="connsiteX54" fmla="*/ 2384793 w 3059222"/>
                  <a:gd name="connsiteY54" fmla="*/ 4369894 h 6636357"/>
                  <a:gd name="connsiteX55" fmla="*/ 2477156 w 3059222"/>
                  <a:gd name="connsiteY55" fmla="*/ 4517676 h 6636357"/>
                  <a:gd name="connsiteX56" fmla="*/ 2726538 w 3059222"/>
                  <a:gd name="connsiteY56" fmla="*/ 4933312 h 6636357"/>
                  <a:gd name="connsiteX57" fmla="*/ 2892793 w 3059222"/>
                  <a:gd name="connsiteY57" fmla="*/ 5339712 h 6636357"/>
                  <a:gd name="connsiteX58" fmla="*/ 3003629 w 3059222"/>
                  <a:gd name="connsiteY58" fmla="*/ 5644512 h 6636357"/>
                  <a:gd name="connsiteX59" fmla="*/ 3059047 w 3059222"/>
                  <a:gd name="connsiteY59" fmla="*/ 5977021 h 6636357"/>
                  <a:gd name="connsiteX60" fmla="*/ 3022102 w 3059222"/>
                  <a:gd name="connsiteY60" fmla="*/ 6124803 h 6636357"/>
                  <a:gd name="connsiteX61" fmla="*/ 3049811 w 3059222"/>
                  <a:gd name="connsiteY61" fmla="*/ 6180221 h 6636357"/>
                  <a:gd name="connsiteX62" fmla="*/ 2938975 w 3059222"/>
                  <a:gd name="connsiteY62" fmla="*/ 6235640 h 6636357"/>
                  <a:gd name="connsiteX63" fmla="*/ 2892793 w 3059222"/>
                  <a:gd name="connsiteY63" fmla="*/ 6318767 h 6636357"/>
                  <a:gd name="connsiteX64" fmla="*/ 2846611 w 3059222"/>
                  <a:gd name="connsiteY64" fmla="*/ 6466549 h 6636357"/>
                  <a:gd name="connsiteX65" fmla="*/ 2846611 w 3059222"/>
                  <a:gd name="connsiteY65" fmla="*/ 6577385 h 6636357"/>
                  <a:gd name="connsiteX66" fmla="*/ 2624938 w 3059222"/>
                  <a:gd name="connsiteY66" fmla="*/ 6632803 h 6636357"/>
                  <a:gd name="connsiteX67" fmla="*/ 2421738 w 3059222"/>
                  <a:gd name="connsiteY67" fmla="*/ 6614330 h 6636357"/>
                  <a:gd name="connsiteX68" fmla="*/ 2412502 w 3059222"/>
                  <a:gd name="connsiteY68" fmla="*/ 6558912 h 6636357"/>
                  <a:gd name="connsiteX69" fmla="*/ 2338611 w 3059222"/>
                  <a:gd name="connsiteY69" fmla="*/ 6614330 h 6636357"/>
                  <a:gd name="connsiteX70" fmla="*/ 2190829 w 3059222"/>
                  <a:gd name="connsiteY70" fmla="*/ 6632803 h 6636357"/>
                  <a:gd name="connsiteX71" fmla="*/ 1738247 w 3059222"/>
                  <a:gd name="connsiteY71" fmla="*/ 6632803 h 6636357"/>
                  <a:gd name="connsiteX72" fmla="*/ 1673593 w 3059222"/>
                  <a:gd name="connsiteY72" fmla="*/ 6595858 h 6636357"/>
                  <a:gd name="connsiteX73" fmla="*/ 1747484 w 3059222"/>
                  <a:gd name="connsiteY73" fmla="*/ 6438840 h 6636357"/>
                  <a:gd name="connsiteX74" fmla="*/ 1904502 w 3059222"/>
                  <a:gd name="connsiteY74" fmla="*/ 6401894 h 6636357"/>
                  <a:gd name="connsiteX75" fmla="*/ 1996865 w 3059222"/>
                  <a:gd name="connsiteY75" fmla="*/ 6337240 h 6636357"/>
                  <a:gd name="connsiteX76" fmla="*/ 1922397 w 3059222"/>
                  <a:gd name="connsiteY76" fmla="*/ 6233042 h 6636357"/>
                  <a:gd name="connsiteX0" fmla="*/ 1922397 w 3059222"/>
                  <a:gd name="connsiteY0" fmla="*/ 6233042 h 6636357"/>
                  <a:gd name="connsiteX1" fmla="*/ 2012163 w 3059222"/>
                  <a:gd name="connsiteY1" fmla="*/ 6110949 h 6636357"/>
                  <a:gd name="connsiteX2" fmla="*/ 2172356 w 3059222"/>
                  <a:gd name="connsiteY2" fmla="*/ 6087858 h 6636357"/>
                  <a:gd name="connsiteX3" fmla="*/ 2052284 w 3059222"/>
                  <a:gd name="connsiteY3" fmla="*/ 5746112 h 6636357"/>
                  <a:gd name="connsiteX4" fmla="*/ 1867556 w 3059222"/>
                  <a:gd name="connsiteY4" fmla="*/ 5173458 h 6636357"/>
                  <a:gd name="connsiteX5" fmla="*/ 1581229 w 3059222"/>
                  <a:gd name="connsiteY5" fmla="*/ 4563858 h 6636357"/>
                  <a:gd name="connsiteX6" fmla="*/ 1544284 w 3059222"/>
                  <a:gd name="connsiteY6" fmla="*/ 4342185 h 6636357"/>
                  <a:gd name="connsiteX7" fmla="*/ 1608938 w 3059222"/>
                  <a:gd name="connsiteY7" fmla="*/ 3889603 h 6636357"/>
                  <a:gd name="connsiteX8" fmla="*/ 1747484 w 3059222"/>
                  <a:gd name="connsiteY8" fmla="*/ 3058330 h 6636357"/>
                  <a:gd name="connsiteX9" fmla="*/ 1729011 w 3059222"/>
                  <a:gd name="connsiteY9" fmla="*/ 2421021 h 6636357"/>
                  <a:gd name="connsiteX10" fmla="*/ 1553520 w 3059222"/>
                  <a:gd name="connsiteY10" fmla="*/ 2033094 h 6636357"/>
                  <a:gd name="connsiteX11" fmla="*/ 1424211 w 3059222"/>
                  <a:gd name="connsiteY11" fmla="*/ 1756003 h 6636357"/>
                  <a:gd name="connsiteX12" fmla="*/ 1239484 w 3059222"/>
                  <a:gd name="connsiteY12" fmla="*/ 1876076 h 6636357"/>
                  <a:gd name="connsiteX13" fmla="*/ 916211 w 3059222"/>
                  <a:gd name="connsiteY13" fmla="*/ 2088512 h 6636357"/>
                  <a:gd name="connsiteX14" fmla="*/ 574465 w 3059222"/>
                  <a:gd name="connsiteY14" fmla="*/ 2356367 h 6636357"/>
                  <a:gd name="connsiteX15" fmla="*/ 315847 w 3059222"/>
                  <a:gd name="connsiteY15" fmla="*/ 2531858 h 6636357"/>
                  <a:gd name="connsiteX16" fmla="*/ 241956 w 3059222"/>
                  <a:gd name="connsiteY16" fmla="*/ 2642694 h 6636357"/>
                  <a:gd name="connsiteX17" fmla="*/ 149593 w 3059222"/>
                  <a:gd name="connsiteY17" fmla="*/ 2725821 h 6636357"/>
                  <a:gd name="connsiteX18" fmla="*/ 103411 w 3059222"/>
                  <a:gd name="connsiteY18" fmla="*/ 2651930 h 6636357"/>
                  <a:gd name="connsiteX19" fmla="*/ 1811 w 3059222"/>
                  <a:gd name="connsiteY19" fmla="*/ 2642694 h 6636357"/>
                  <a:gd name="connsiteX20" fmla="*/ 47993 w 3059222"/>
                  <a:gd name="connsiteY20" fmla="*/ 2559567 h 6636357"/>
                  <a:gd name="connsiteX21" fmla="*/ 168065 w 3059222"/>
                  <a:gd name="connsiteY21" fmla="*/ 2393312 h 6636357"/>
                  <a:gd name="connsiteX22" fmla="*/ 315847 w 3059222"/>
                  <a:gd name="connsiteY22" fmla="*/ 2310185 h 6636357"/>
                  <a:gd name="connsiteX23" fmla="*/ 482102 w 3059222"/>
                  <a:gd name="connsiteY23" fmla="*/ 2180876 h 6636357"/>
                  <a:gd name="connsiteX24" fmla="*/ 731484 w 3059222"/>
                  <a:gd name="connsiteY24" fmla="*/ 1922258 h 6636357"/>
                  <a:gd name="connsiteX25" fmla="*/ 1073229 w 3059222"/>
                  <a:gd name="connsiteY25" fmla="*/ 1534330 h 6636357"/>
                  <a:gd name="connsiteX26" fmla="*/ 1211775 w 3059222"/>
                  <a:gd name="connsiteY26" fmla="*/ 1275712 h 6636357"/>
                  <a:gd name="connsiteX27" fmla="*/ 1341084 w 3059222"/>
                  <a:gd name="connsiteY27" fmla="*/ 1017094 h 6636357"/>
                  <a:gd name="connsiteX28" fmla="*/ 1387265 w 3059222"/>
                  <a:gd name="connsiteY28" fmla="*/ 943203 h 6636357"/>
                  <a:gd name="connsiteX29" fmla="*/ 1313375 w 3059222"/>
                  <a:gd name="connsiteY29" fmla="*/ 869312 h 6636357"/>
                  <a:gd name="connsiteX30" fmla="*/ 1230247 w 3059222"/>
                  <a:gd name="connsiteY30" fmla="*/ 878549 h 6636357"/>
                  <a:gd name="connsiteX31" fmla="*/ 1128647 w 3059222"/>
                  <a:gd name="connsiteY31" fmla="*/ 684585 h 6636357"/>
                  <a:gd name="connsiteX32" fmla="*/ 1008575 w 3059222"/>
                  <a:gd name="connsiteY32" fmla="*/ 444440 h 6636357"/>
                  <a:gd name="connsiteX33" fmla="*/ 1045520 w 3059222"/>
                  <a:gd name="connsiteY33" fmla="*/ 232003 h 6636357"/>
                  <a:gd name="connsiteX34" fmla="*/ 1110175 w 3059222"/>
                  <a:gd name="connsiteY34" fmla="*/ 93458 h 6636357"/>
                  <a:gd name="connsiteX35" fmla="*/ 1387265 w 3059222"/>
                  <a:gd name="connsiteY35" fmla="*/ 1094 h 6636357"/>
                  <a:gd name="connsiteX36" fmla="*/ 1618175 w 3059222"/>
                  <a:gd name="connsiteY36" fmla="*/ 56512 h 6636357"/>
                  <a:gd name="connsiteX37" fmla="*/ 1710538 w 3059222"/>
                  <a:gd name="connsiteY37" fmla="*/ 250476 h 6636357"/>
                  <a:gd name="connsiteX38" fmla="*/ 1738247 w 3059222"/>
                  <a:gd name="connsiteY38" fmla="*/ 472149 h 6636357"/>
                  <a:gd name="connsiteX39" fmla="*/ 1867556 w 3059222"/>
                  <a:gd name="connsiteY39" fmla="*/ 638403 h 6636357"/>
                  <a:gd name="connsiteX40" fmla="*/ 1913738 w 3059222"/>
                  <a:gd name="connsiteY40" fmla="*/ 684585 h 6636357"/>
                  <a:gd name="connsiteX41" fmla="*/ 2153884 w 3059222"/>
                  <a:gd name="connsiteY41" fmla="*/ 740003 h 6636357"/>
                  <a:gd name="connsiteX42" fmla="*/ 2320138 w 3059222"/>
                  <a:gd name="connsiteY42" fmla="*/ 850840 h 6636357"/>
                  <a:gd name="connsiteX43" fmla="*/ 2569520 w 3059222"/>
                  <a:gd name="connsiteY43" fmla="*/ 1183349 h 6636357"/>
                  <a:gd name="connsiteX44" fmla="*/ 2855847 w 3059222"/>
                  <a:gd name="connsiteY44" fmla="*/ 1617458 h 6636357"/>
                  <a:gd name="connsiteX45" fmla="*/ 2938975 w 3059222"/>
                  <a:gd name="connsiteY45" fmla="*/ 1783712 h 6636357"/>
                  <a:gd name="connsiteX46" fmla="*/ 2938975 w 3059222"/>
                  <a:gd name="connsiteY46" fmla="*/ 2134694 h 6636357"/>
                  <a:gd name="connsiteX47" fmla="*/ 2892793 w 3059222"/>
                  <a:gd name="connsiteY47" fmla="*/ 2513385 h 6636357"/>
                  <a:gd name="connsiteX48" fmla="*/ 2818902 w 3059222"/>
                  <a:gd name="connsiteY48" fmla="*/ 2716585 h 6636357"/>
                  <a:gd name="connsiteX49" fmla="*/ 2772720 w 3059222"/>
                  <a:gd name="connsiteY49" fmla="*/ 2753530 h 6636357"/>
                  <a:gd name="connsiteX50" fmla="*/ 2800429 w 3059222"/>
                  <a:gd name="connsiteY50" fmla="*/ 2901312 h 6636357"/>
                  <a:gd name="connsiteX51" fmla="*/ 2708065 w 3059222"/>
                  <a:gd name="connsiteY51" fmla="*/ 3252294 h 6636357"/>
                  <a:gd name="connsiteX52" fmla="*/ 2578756 w 3059222"/>
                  <a:gd name="connsiteY52" fmla="*/ 3594040 h 6636357"/>
                  <a:gd name="connsiteX53" fmla="*/ 2430975 w 3059222"/>
                  <a:gd name="connsiteY53" fmla="*/ 4009676 h 6636357"/>
                  <a:gd name="connsiteX54" fmla="*/ 2384793 w 3059222"/>
                  <a:gd name="connsiteY54" fmla="*/ 4369894 h 6636357"/>
                  <a:gd name="connsiteX55" fmla="*/ 2477156 w 3059222"/>
                  <a:gd name="connsiteY55" fmla="*/ 4517676 h 6636357"/>
                  <a:gd name="connsiteX56" fmla="*/ 2726538 w 3059222"/>
                  <a:gd name="connsiteY56" fmla="*/ 4933312 h 6636357"/>
                  <a:gd name="connsiteX57" fmla="*/ 2892793 w 3059222"/>
                  <a:gd name="connsiteY57" fmla="*/ 5339712 h 6636357"/>
                  <a:gd name="connsiteX58" fmla="*/ 3003629 w 3059222"/>
                  <a:gd name="connsiteY58" fmla="*/ 5644512 h 6636357"/>
                  <a:gd name="connsiteX59" fmla="*/ 3059047 w 3059222"/>
                  <a:gd name="connsiteY59" fmla="*/ 5977021 h 6636357"/>
                  <a:gd name="connsiteX60" fmla="*/ 3022102 w 3059222"/>
                  <a:gd name="connsiteY60" fmla="*/ 6124803 h 6636357"/>
                  <a:gd name="connsiteX61" fmla="*/ 3049811 w 3059222"/>
                  <a:gd name="connsiteY61" fmla="*/ 6180221 h 6636357"/>
                  <a:gd name="connsiteX62" fmla="*/ 2938975 w 3059222"/>
                  <a:gd name="connsiteY62" fmla="*/ 6235640 h 6636357"/>
                  <a:gd name="connsiteX63" fmla="*/ 2892793 w 3059222"/>
                  <a:gd name="connsiteY63" fmla="*/ 6318767 h 6636357"/>
                  <a:gd name="connsiteX64" fmla="*/ 2846611 w 3059222"/>
                  <a:gd name="connsiteY64" fmla="*/ 6466549 h 6636357"/>
                  <a:gd name="connsiteX65" fmla="*/ 2846611 w 3059222"/>
                  <a:gd name="connsiteY65" fmla="*/ 6577385 h 6636357"/>
                  <a:gd name="connsiteX66" fmla="*/ 2624938 w 3059222"/>
                  <a:gd name="connsiteY66" fmla="*/ 6632803 h 6636357"/>
                  <a:gd name="connsiteX67" fmla="*/ 2421738 w 3059222"/>
                  <a:gd name="connsiteY67" fmla="*/ 6614330 h 6636357"/>
                  <a:gd name="connsiteX68" fmla="*/ 2412502 w 3059222"/>
                  <a:gd name="connsiteY68" fmla="*/ 6558912 h 6636357"/>
                  <a:gd name="connsiteX69" fmla="*/ 2338611 w 3059222"/>
                  <a:gd name="connsiteY69" fmla="*/ 6614330 h 6636357"/>
                  <a:gd name="connsiteX70" fmla="*/ 2190829 w 3059222"/>
                  <a:gd name="connsiteY70" fmla="*/ 6632803 h 6636357"/>
                  <a:gd name="connsiteX71" fmla="*/ 1738247 w 3059222"/>
                  <a:gd name="connsiteY71" fmla="*/ 6632803 h 6636357"/>
                  <a:gd name="connsiteX72" fmla="*/ 1673593 w 3059222"/>
                  <a:gd name="connsiteY72" fmla="*/ 6595858 h 6636357"/>
                  <a:gd name="connsiteX73" fmla="*/ 1747484 w 3059222"/>
                  <a:gd name="connsiteY73" fmla="*/ 6438840 h 6636357"/>
                  <a:gd name="connsiteX74" fmla="*/ 1904502 w 3059222"/>
                  <a:gd name="connsiteY74" fmla="*/ 6401894 h 6636357"/>
                  <a:gd name="connsiteX75" fmla="*/ 1996865 w 3059222"/>
                  <a:gd name="connsiteY75" fmla="*/ 6337240 h 6636357"/>
                  <a:gd name="connsiteX76" fmla="*/ 1922397 w 3059222"/>
                  <a:gd name="connsiteY76" fmla="*/ 6233042 h 6636357"/>
                  <a:gd name="connsiteX0" fmla="*/ 1935097 w 3059222"/>
                  <a:gd name="connsiteY0" fmla="*/ 6223517 h 6636357"/>
                  <a:gd name="connsiteX1" fmla="*/ 2012163 w 3059222"/>
                  <a:gd name="connsiteY1" fmla="*/ 6110949 h 6636357"/>
                  <a:gd name="connsiteX2" fmla="*/ 2172356 w 3059222"/>
                  <a:gd name="connsiteY2" fmla="*/ 6087858 h 6636357"/>
                  <a:gd name="connsiteX3" fmla="*/ 2052284 w 3059222"/>
                  <a:gd name="connsiteY3" fmla="*/ 5746112 h 6636357"/>
                  <a:gd name="connsiteX4" fmla="*/ 1867556 w 3059222"/>
                  <a:gd name="connsiteY4" fmla="*/ 5173458 h 6636357"/>
                  <a:gd name="connsiteX5" fmla="*/ 1581229 w 3059222"/>
                  <a:gd name="connsiteY5" fmla="*/ 4563858 h 6636357"/>
                  <a:gd name="connsiteX6" fmla="*/ 1544284 w 3059222"/>
                  <a:gd name="connsiteY6" fmla="*/ 4342185 h 6636357"/>
                  <a:gd name="connsiteX7" fmla="*/ 1608938 w 3059222"/>
                  <a:gd name="connsiteY7" fmla="*/ 3889603 h 6636357"/>
                  <a:gd name="connsiteX8" fmla="*/ 1747484 w 3059222"/>
                  <a:gd name="connsiteY8" fmla="*/ 3058330 h 6636357"/>
                  <a:gd name="connsiteX9" fmla="*/ 1729011 w 3059222"/>
                  <a:gd name="connsiteY9" fmla="*/ 2421021 h 6636357"/>
                  <a:gd name="connsiteX10" fmla="*/ 1553520 w 3059222"/>
                  <a:gd name="connsiteY10" fmla="*/ 2033094 h 6636357"/>
                  <a:gd name="connsiteX11" fmla="*/ 1424211 w 3059222"/>
                  <a:gd name="connsiteY11" fmla="*/ 1756003 h 6636357"/>
                  <a:gd name="connsiteX12" fmla="*/ 1239484 w 3059222"/>
                  <a:gd name="connsiteY12" fmla="*/ 1876076 h 6636357"/>
                  <a:gd name="connsiteX13" fmla="*/ 916211 w 3059222"/>
                  <a:gd name="connsiteY13" fmla="*/ 2088512 h 6636357"/>
                  <a:gd name="connsiteX14" fmla="*/ 574465 w 3059222"/>
                  <a:gd name="connsiteY14" fmla="*/ 2356367 h 6636357"/>
                  <a:gd name="connsiteX15" fmla="*/ 315847 w 3059222"/>
                  <a:gd name="connsiteY15" fmla="*/ 2531858 h 6636357"/>
                  <a:gd name="connsiteX16" fmla="*/ 241956 w 3059222"/>
                  <a:gd name="connsiteY16" fmla="*/ 2642694 h 6636357"/>
                  <a:gd name="connsiteX17" fmla="*/ 149593 w 3059222"/>
                  <a:gd name="connsiteY17" fmla="*/ 2725821 h 6636357"/>
                  <a:gd name="connsiteX18" fmla="*/ 103411 w 3059222"/>
                  <a:gd name="connsiteY18" fmla="*/ 2651930 h 6636357"/>
                  <a:gd name="connsiteX19" fmla="*/ 1811 w 3059222"/>
                  <a:gd name="connsiteY19" fmla="*/ 2642694 h 6636357"/>
                  <a:gd name="connsiteX20" fmla="*/ 47993 w 3059222"/>
                  <a:gd name="connsiteY20" fmla="*/ 2559567 h 6636357"/>
                  <a:gd name="connsiteX21" fmla="*/ 168065 w 3059222"/>
                  <a:gd name="connsiteY21" fmla="*/ 2393312 h 6636357"/>
                  <a:gd name="connsiteX22" fmla="*/ 315847 w 3059222"/>
                  <a:gd name="connsiteY22" fmla="*/ 2310185 h 6636357"/>
                  <a:gd name="connsiteX23" fmla="*/ 482102 w 3059222"/>
                  <a:gd name="connsiteY23" fmla="*/ 2180876 h 6636357"/>
                  <a:gd name="connsiteX24" fmla="*/ 731484 w 3059222"/>
                  <a:gd name="connsiteY24" fmla="*/ 1922258 h 6636357"/>
                  <a:gd name="connsiteX25" fmla="*/ 1073229 w 3059222"/>
                  <a:gd name="connsiteY25" fmla="*/ 1534330 h 6636357"/>
                  <a:gd name="connsiteX26" fmla="*/ 1211775 w 3059222"/>
                  <a:gd name="connsiteY26" fmla="*/ 1275712 h 6636357"/>
                  <a:gd name="connsiteX27" fmla="*/ 1341084 w 3059222"/>
                  <a:gd name="connsiteY27" fmla="*/ 1017094 h 6636357"/>
                  <a:gd name="connsiteX28" fmla="*/ 1387265 w 3059222"/>
                  <a:gd name="connsiteY28" fmla="*/ 943203 h 6636357"/>
                  <a:gd name="connsiteX29" fmla="*/ 1313375 w 3059222"/>
                  <a:gd name="connsiteY29" fmla="*/ 869312 h 6636357"/>
                  <a:gd name="connsiteX30" fmla="*/ 1230247 w 3059222"/>
                  <a:gd name="connsiteY30" fmla="*/ 878549 h 6636357"/>
                  <a:gd name="connsiteX31" fmla="*/ 1128647 w 3059222"/>
                  <a:gd name="connsiteY31" fmla="*/ 684585 h 6636357"/>
                  <a:gd name="connsiteX32" fmla="*/ 1008575 w 3059222"/>
                  <a:gd name="connsiteY32" fmla="*/ 444440 h 6636357"/>
                  <a:gd name="connsiteX33" fmla="*/ 1045520 w 3059222"/>
                  <a:gd name="connsiteY33" fmla="*/ 232003 h 6636357"/>
                  <a:gd name="connsiteX34" fmla="*/ 1110175 w 3059222"/>
                  <a:gd name="connsiteY34" fmla="*/ 93458 h 6636357"/>
                  <a:gd name="connsiteX35" fmla="*/ 1387265 w 3059222"/>
                  <a:gd name="connsiteY35" fmla="*/ 1094 h 6636357"/>
                  <a:gd name="connsiteX36" fmla="*/ 1618175 w 3059222"/>
                  <a:gd name="connsiteY36" fmla="*/ 56512 h 6636357"/>
                  <a:gd name="connsiteX37" fmla="*/ 1710538 w 3059222"/>
                  <a:gd name="connsiteY37" fmla="*/ 250476 h 6636357"/>
                  <a:gd name="connsiteX38" fmla="*/ 1738247 w 3059222"/>
                  <a:gd name="connsiteY38" fmla="*/ 472149 h 6636357"/>
                  <a:gd name="connsiteX39" fmla="*/ 1867556 w 3059222"/>
                  <a:gd name="connsiteY39" fmla="*/ 638403 h 6636357"/>
                  <a:gd name="connsiteX40" fmla="*/ 1913738 w 3059222"/>
                  <a:gd name="connsiteY40" fmla="*/ 684585 h 6636357"/>
                  <a:gd name="connsiteX41" fmla="*/ 2153884 w 3059222"/>
                  <a:gd name="connsiteY41" fmla="*/ 740003 h 6636357"/>
                  <a:gd name="connsiteX42" fmla="*/ 2320138 w 3059222"/>
                  <a:gd name="connsiteY42" fmla="*/ 850840 h 6636357"/>
                  <a:gd name="connsiteX43" fmla="*/ 2569520 w 3059222"/>
                  <a:gd name="connsiteY43" fmla="*/ 1183349 h 6636357"/>
                  <a:gd name="connsiteX44" fmla="*/ 2855847 w 3059222"/>
                  <a:gd name="connsiteY44" fmla="*/ 1617458 h 6636357"/>
                  <a:gd name="connsiteX45" fmla="*/ 2938975 w 3059222"/>
                  <a:gd name="connsiteY45" fmla="*/ 1783712 h 6636357"/>
                  <a:gd name="connsiteX46" fmla="*/ 2938975 w 3059222"/>
                  <a:gd name="connsiteY46" fmla="*/ 2134694 h 6636357"/>
                  <a:gd name="connsiteX47" fmla="*/ 2892793 w 3059222"/>
                  <a:gd name="connsiteY47" fmla="*/ 2513385 h 6636357"/>
                  <a:gd name="connsiteX48" fmla="*/ 2818902 w 3059222"/>
                  <a:gd name="connsiteY48" fmla="*/ 2716585 h 6636357"/>
                  <a:gd name="connsiteX49" fmla="*/ 2772720 w 3059222"/>
                  <a:gd name="connsiteY49" fmla="*/ 2753530 h 6636357"/>
                  <a:gd name="connsiteX50" fmla="*/ 2800429 w 3059222"/>
                  <a:gd name="connsiteY50" fmla="*/ 2901312 h 6636357"/>
                  <a:gd name="connsiteX51" fmla="*/ 2708065 w 3059222"/>
                  <a:gd name="connsiteY51" fmla="*/ 3252294 h 6636357"/>
                  <a:gd name="connsiteX52" fmla="*/ 2578756 w 3059222"/>
                  <a:gd name="connsiteY52" fmla="*/ 3594040 h 6636357"/>
                  <a:gd name="connsiteX53" fmla="*/ 2430975 w 3059222"/>
                  <a:gd name="connsiteY53" fmla="*/ 4009676 h 6636357"/>
                  <a:gd name="connsiteX54" fmla="*/ 2384793 w 3059222"/>
                  <a:gd name="connsiteY54" fmla="*/ 4369894 h 6636357"/>
                  <a:gd name="connsiteX55" fmla="*/ 2477156 w 3059222"/>
                  <a:gd name="connsiteY55" fmla="*/ 4517676 h 6636357"/>
                  <a:gd name="connsiteX56" fmla="*/ 2726538 w 3059222"/>
                  <a:gd name="connsiteY56" fmla="*/ 4933312 h 6636357"/>
                  <a:gd name="connsiteX57" fmla="*/ 2892793 w 3059222"/>
                  <a:gd name="connsiteY57" fmla="*/ 5339712 h 6636357"/>
                  <a:gd name="connsiteX58" fmla="*/ 3003629 w 3059222"/>
                  <a:gd name="connsiteY58" fmla="*/ 5644512 h 6636357"/>
                  <a:gd name="connsiteX59" fmla="*/ 3059047 w 3059222"/>
                  <a:gd name="connsiteY59" fmla="*/ 5977021 h 6636357"/>
                  <a:gd name="connsiteX60" fmla="*/ 3022102 w 3059222"/>
                  <a:gd name="connsiteY60" fmla="*/ 6124803 h 6636357"/>
                  <a:gd name="connsiteX61" fmla="*/ 3049811 w 3059222"/>
                  <a:gd name="connsiteY61" fmla="*/ 6180221 h 6636357"/>
                  <a:gd name="connsiteX62" fmla="*/ 2938975 w 3059222"/>
                  <a:gd name="connsiteY62" fmla="*/ 6235640 h 6636357"/>
                  <a:gd name="connsiteX63" fmla="*/ 2892793 w 3059222"/>
                  <a:gd name="connsiteY63" fmla="*/ 6318767 h 6636357"/>
                  <a:gd name="connsiteX64" fmla="*/ 2846611 w 3059222"/>
                  <a:gd name="connsiteY64" fmla="*/ 6466549 h 6636357"/>
                  <a:gd name="connsiteX65" fmla="*/ 2846611 w 3059222"/>
                  <a:gd name="connsiteY65" fmla="*/ 6577385 h 6636357"/>
                  <a:gd name="connsiteX66" fmla="*/ 2624938 w 3059222"/>
                  <a:gd name="connsiteY66" fmla="*/ 6632803 h 6636357"/>
                  <a:gd name="connsiteX67" fmla="*/ 2421738 w 3059222"/>
                  <a:gd name="connsiteY67" fmla="*/ 6614330 h 6636357"/>
                  <a:gd name="connsiteX68" fmla="*/ 2412502 w 3059222"/>
                  <a:gd name="connsiteY68" fmla="*/ 6558912 h 6636357"/>
                  <a:gd name="connsiteX69" fmla="*/ 2338611 w 3059222"/>
                  <a:gd name="connsiteY69" fmla="*/ 6614330 h 6636357"/>
                  <a:gd name="connsiteX70" fmla="*/ 2190829 w 3059222"/>
                  <a:gd name="connsiteY70" fmla="*/ 6632803 h 6636357"/>
                  <a:gd name="connsiteX71" fmla="*/ 1738247 w 3059222"/>
                  <a:gd name="connsiteY71" fmla="*/ 6632803 h 6636357"/>
                  <a:gd name="connsiteX72" fmla="*/ 1673593 w 3059222"/>
                  <a:gd name="connsiteY72" fmla="*/ 6595858 h 6636357"/>
                  <a:gd name="connsiteX73" fmla="*/ 1747484 w 3059222"/>
                  <a:gd name="connsiteY73" fmla="*/ 6438840 h 6636357"/>
                  <a:gd name="connsiteX74" fmla="*/ 1904502 w 3059222"/>
                  <a:gd name="connsiteY74" fmla="*/ 6401894 h 6636357"/>
                  <a:gd name="connsiteX75" fmla="*/ 1996865 w 3059222"/>
                  <a:gd name="connsiteY75" fmla="*/ 6337240 h 6636357"/>
                  <a:gd name="connsiteX76" fmla="*/ 1935097 w 3059222"/>
                  <a:gd name="connsiteY76" fmla="*/ 6223517 h 6636357"/>
                  <a:gd name="connsiteX0" fmla="*/ 1935097 w 3059222"/>
                  <a:gd name="connsiteY0" fmla="*/ 6223517 h 6636357"/>
                  <a:gd name="connsiteX1" fmla="*/ 2012163 w 3059222"/>
                  <a:gd name="connsiteY1" fmla="*/ 6110949 h 6636357"/>
                  <a:gd name="connsiteX2" fmla="*/ 2185056 w 3059222"/>
                  <a:gd name="connsiteY2" fmla="*/ 6059283 h 6636357"/>
                  <a:gd name="connsiteX3" fmla="*/ 2052284 w 3059222"/>
                  <a:gd name="connsiteY3" fmla="*/ 5746112 h 6636357"/>
                  <a:gd name="connsiteX4" fmla="*/ 1867556 w 3059222"/>
                  <a:gd name="connsiteY4" fmla="*/ 5173458 h 6636357"/>
                  <a:gd name="connsiteX5" fmla="*/ 1581229 w 3059222"/>
                  <a:gd name="connsiteY5" fmla="*/ 4563858 h 6636357"/>
                  <a:gd name="connsiteX6" fmla="*/ 1544284 w 3059222"/>
                  <a:gd name="connsiteY6" fmla="*/ 4342185 h 6636357"/>
                  <a:gd name="connsiteX7" fmla="*/ 1608938 w 3059222"/>
                  <a:gd name="connsiteY7" fmla="*/ 3889603 h 6636357"/>
                  <a:gd name="connsiteX8" fmla="*/ 1747484 w 3059222"/>
                  <a:gd name="connsiteY8" fmla="*/ 3058330 h 6636357"/>
                  <a:gd name="connsiteX9" fmla="*/ 1729011 w 3059222"/>
                  <a:gd name="connsiteY9" fmla="*/ 2421021 h 6636357"/>
                  <a:gd name="connsiteX10" fmla="*/ 1553520 w 3059222"/>
                  <a:gd name="connsiteY10" fmla="*/ 2033094 h 6636357"/>
                  <a:gd name="connsiteX11" fmla="*/ 1424211 w 3059222"/>
                  <a:gd name="connsiteY11" fmla="*/ 1756003 h 6636357"/>
                  <a:gd name="connsiteX12" fmla="*/ 1239484 w 3059222"/>
                  <a:gd name="connsiteY12" fmla="*/ 1876076 h 6636357"/>
                  <a:gd name="connsiteX13" fmla="*/ 916211 w 3059222"/>
                  <a:gd name="connsiteY13" fmla="*/ 2088512 h 6636357"/>
                  <a:gd name="connsiteX14" fmla="*/ 574465 w 3059222"/>
                  <a:gd name="connsiteY14" fmla="*/ 2356367 h 6636357"/>
                  <a:gd name="connsiteX15" fmla="*/ 315847 w 3059222"/>
                  <a:gd name="connsiteY15" fmla="*/ 2531858 h 6636357"/>
                  <a:gd name="connsiteX16" fmla="*/ 241956 w 3059222"/>
                  <a:gd name="connsiteY16" fmla="*/ 2642694 h 6636357"/>
                  <a:gd name="connsiteX17" fmla="*/ 149593 w 3059222"/>
                  <a:gd name="connsiteY17" fmla="*/ 2725821 h 6636357"/>
                  <a:gd name="connsiteX18" fmla="*/ 103411 w 3059222"/>
                  <a:gd name="connsiteY18" fmla="*/ 2651930 h 6636357"/>
                  <a:gd name="connsiteX19" fmla="*/ 1811 w 3059222"/>
                  <a:gd name="connsiteY19" fmla="*/ 2642694 h 6636357"/>
                  <a:gd name="connsiteX20" fmla="*/ 47993 w 3059222"/>
                  <a:gd name="connsiteY20" fmla="*/ 2559567 h 6636357"/>
                  <a:gd name="connsiteX21" fmla="*/ 168065 w 3059222"/>
                  <a:gd name="connsiteY21" fmla="*/ 2393312 h 6636357"/>
                  <a:gd name="connsiteX22" fmla="*/ 315847 w 3059222"/>
                  <a:gd name="connsiteY22" fmla="*/ 2310185 h 6636357"/>
                  <a:gd name="connsiteX23" fmla="*/ 482102 w 3059222"/>
                  <a:gd name="connsiteY23" fmla="*/ 2180876 h 6636357"/>
                  <a:gd name="connsiteX24" fmla="*/ 731484 w 3059222"/>
                  <a:gd name="connsiteY24" fmla="*/ 1922258 h 6636357"/>
                  <a:gd name="connsiteX25" fmla="*/ 1073229 w 3059222"/>
                  <a:gd name="connsiteY25" fmla="*/ 1534330 h 6636357"/>
                  <a:gd name="connsiteX26" fmla="*/ 1211775 w 3059222"/>
                  <a:gd name="connsiteY26" fmla="*/ 1275712 h 6636357"/>
                  <a:gd name="connsiteX27" fmla="*/ 1341084 w 3059222"/>
                  <a:gd name="connsiteY27" fmla="*/ 1017094 h 6636357"/>
                  <a:gd name="connsiteX28" fmla="*/ 1387265 w 3059222"/>
                  <a:gd name="connsiteY28" fmla="*/ 943203 h 6636357"/>
                  <a:gd name="connsiteX29" fmla="*/ 1313375 w 3059222"/>
                  <a:gd name="connsiteY29" fmla="*/ 869312 h 6636357"/>
                  <a:gd name="connsiteX30" fmla="*/ 1230247 w 3059222"/>
                  <a:gd name="connsiteY30" fmla="*/ 878549 h 6636357"/>
                  <a:gd name="connsiteX31" fmla="*/ 1128647 w 3059222"/>
                  <a:gd name="connsiteY31" fmla="*/ 684585 h 6636357"/>
                  <a:gd name="connsiteX32" fmla="*/ 1008575 w 3059222"/>
                  <a:gd name="connsiteY32" fmla="*/ 444440 h 6636357"/>
                  <a:gd name="connsiteX33" fmla="*/ 1045520 w 3059222"/>
                  <a:gd name="connsiteY33" fmla="*/ 232003 h 6636357"/>
                  <a:gd name="connsiteX34" fmla="*/ 1110175 w 3059222"/>
                  <a:gd name="connsiteY34" fmla="*/ 93458 h 6636357"/>
                  <a:gd name="connsiteX35" fmla="*/ 1387265 w 3059222"/>
                  <a:gd name="connsiteY35" fmla="*/ 1094 h 6636357"/>
                  <a:gd name="connsiteX36" fmla="*/ 1618175 w 3059222"/>
                  <a:gd name="connsiteY36" fmla="*/ 56512 h 6636357"/>
                  <a:gd name="connsiteX37" fmla="*/ 1710538 w 3059222"/>
                  <a:gd name="connsiteY37" fmla="*/ 250476 h 6636357"/>
                  <a:gd name="connsiteX38" fmla="*/ 1738247 w 3059222"/>
                  <a:gd name="connsiteY38" fmla="*/ 472149 h 6636357"/>
                  <a:gd name="connsiteX39" fmla="*/ 1867556 w 3059222"/>
                  <a:gd name="connsiteY39" fmla="*/ 638403 h 6636357"/>
                  <a:gd name="connsiteX40" fmla="*/ 1913738 w 3059222"/>
                  <a:gd name="connsiteY40" fmla="*/ 684585 h 6636357"/>
                  <a:gd name="connsiteX41" fmla="*/ 2153884 w 3059222"/>
                  <a:gd name="connsiteY41" fmla="*/ 740003 h 6636357"/>
                  <a:gd name="connsiteX42" fmla="*/ 2320138 w 3059222"/>
                  <a:gd name="connsiteY42" fmla="*/ 850840 h 6636357"/>
                  <a:gd name="connsiteX43" fmla="*/ 2569520 w 3059222"/>
                  <a:gd name="connsiteY43" fmla="*/ 1183349 h 6636357"/>
                  <a:gd name="connsiteX44" fmla="*/ 2855847 w 3059222"/>
                  <a:gd name="connsiteY44" fmla="*/ 1617458 h 6636357"/>
                  <a:gd name="connsiteX45" fmla="*/ 2938975 w 3059222"/>
                  <a:gd name="connsiteY45" fmla="*/ 1783712 h 6636357"/>
                  <a:gd name="connsiteX46" fmla="*/ 2938975 w 3059222"/>
                  <a:gd name="connsiteY46" fmla="*/ 2134694 h 6636357"/>
                  <a:gd name="connsiteX47" fmla="*/ 2892793 w 3059222"/>
                  <a:gd name="connsiteY47" fmla="*/ 2513385 h 6636357"/>
                  <a:gd name="connsiteX48" fmla="*/ 2818902 w 3059222"/>
                  <a:gd name="connsiteY48" fmla="*/ 2716585 h 6636357"/>
                  <a:gd name="connsiteX49" fmla="*/ 2772720 w 3059222"/>
                  <a:gd name="connsiteY49" fmla="*/ 2753530 h 6636357"/>
                  <a:gd name="connsiteX50" fmla="*/ 2800429 w 3059222"/>
                  <a:gd name="connsiteY50" fmla="*/ 2901312 h 6636357"/>
                  <a:gd name="connsiteX51" fmla="*/ 2708065 w 3059222"/>
                  <a:gd name="connsiteY51" fmla="*/ 3252294 h 6636357"/>
                  <a:gd name="connsiteX52" fmla="*/ 2578756 w 3059222"/>
                  <a:gd name="connsiteY52" fmla="*/ 3594040 h 6636357"/>
                  <a:gd name="connsiteX53" fmla="*/ 2430975 w 3059222"/>
                  <a:gd name="connsiteY53" fmla="*/ 4009676 h 6636357"/>
                  <a:gd name="connsiteX54" fmla="*/ 2384793 w 3059222"/>
                  <a:gd name="connsiteY54" fmla="*/ 4369894 h 6636357"/>
                  <a:gd name="connsiteX55" fmla="*/ 2477156 w 3059222"/>
                  <a:gd name="connsiteY55" fmla="*/ 4517676 h 6636357"/>
                  <a:gd name="connsiteX56" fmla="*/ 2726538 w 3059222"/>
                  <a:gd name="connsiteY56" fmla="*/ 4933312 h 6636357"/>
                  <a:gd name="connsiteX57" fmla="*/ 2892793 w 3059222"/>
                  <a:gd name="connsiteY57" fmla="*/ 5339712 h 6636357"/>
                  <a:gd name="connsiteX58" fmla="*/ 3003629 w 3059222"/>
                  <a:gd name="connsiteY58" fmla="*/ 5644512 h 6636357"/>
                  <a:gd name="connsiteX59" fmla="*/ 3059047 w 3059222"/>
                  <a:gd name="connsiteY59" fmla="*/ 5977021 h 6636357"/>
                  <a:gd name="connsiteX60" fmla="*/ 3022102 w 3059222"/>
                  <a:gd name="connsiteY60" fmla="*/ 6124803 h 6636357"/>
                  <a:gd name="connsiteX61" fmla="*/ 3049811 w 3059222"/>
                  <a:gd name="connsiteY61" fmla="*/ 6180221 h 6636357"/>
                  <a:gd name="connsiteX62" fmla="*/ 2938975 w 3059222"/>
                  <a:gd name="connsiteY62" fmla="*/ 6235640 h 6636357"/>
                  <a:gd name="connsiteX63" fmla="*/ 2892793 w 3059222"/>
                  <a:gd name="connsiteY63" fmla="*/ 6318767 h 6636357"/>
                  <a:gd name="connsiteX64" fmla="*/ 2846611 w 3059222"/>
                  <a:gd name="connsiteY64" fmla="*/ 6466549 h 6636357"/>
                  <a:gd name="connsiteX65" fmla="*/ 2846611 w 3059222"/>
                  <a:gd name="connsiteY65" fmla="*/ 6577385 h 6636357"/>
                  <a:gd name="connsiteX66" fmla="*/ 2624938 w 3059222"/>
                  <a:gd name="connsiteY66" fmla="*/ 6632803 h 6636357"/>
                  <a:gd name="connsiteX67" fmla="*/ 2421738 w 3059222"/>
                  <a:gd name="connsiteY67" fmla="*/ 6614330 h 6636357"/>
                  <a:gd name="connsiteX68" fmla="*/ 2412502 w 3059222"/>
                  <a:gd name="connsiteY68" fmla="*/ 6558912 h 6636357"/>
                  <a:gd name="connsiteX69" fmla="*/ 2338611 w 3059222"/>
                  <a:gd name="connsiteY69" fmla="*/ 6614330 h 6636357"/>
                  <a:gd name="connsiteX70" fmla="*/ 2190829 w 3059222"/>
                  <a:gd name="connsiteY70" fmla="*/ 6632803 h 6636357"/>
                  <a:gd name="connsiteX71" fmla="*/ 1738247 w 3059222"/>
                  <a:gd name="connsiteY71" fmla="*/ 6632803 h 6636357"/>
                  <a:gd name="connsiteX72" fmla="*/ 1673593 w 3059222"/>
                  <a:gd name="connsiteY72" fmla="*/ 6595858 h 6636357"/>
                  <a:gd name="connsiteX73" fmla="*/ 1747484 w 3059222"/>
                  <a:gd name="connsiteY73" fmla="*/ 6438840 h 6636357"/>
                  <a:gd name="connsiteX74" fmla="*/ 1904502 w 3059222"/>
                  <a:gd name="connsiteY74" fmla="*/ 6401894 h 6636357"/>
                  <a:gd name="connsiteX75" fmla="*/ 1996865 w 3059222"/>
                  <a:gd name="connsiteY75" fmla="*/ 6337240 h 6636357"/>
                  <a:gd name="connsiteX76" fmla="*/ 1935097 w 3059222"/>
                  <a:gd name="connsiteY76" fmla="*/ 6223517 h 6636357"/>
                  <a:gd name="connsiteX0" fmla="*/ 1935097 w 3059222"/>
                  <a:gd name="connsiteY0" fmla="*/ 6223517 h 6636357"/>
                  <a:gd name="connsiteX1" fmla="*/ 2012163 w 3059222"/>
                  <a:gd name="connsiteY1" fmla="*/ 6110949 h 6636357"/>
                  <a:gd name="connsiteX2" fmla="*/ 2166006 w 3059222"/>
                  <a:gd name="connsiteY2" fmla="*/ 6056108 h 6636357"/>
                  <a:gd name="connsiteX3" fmla="*/ 2052284 w 3059222"/>
                  <a:gd name="connsiteY3" fmla="*/ 5746112 h 6636357"/>
                  <a:gd name="connsiteX4" fmla="*/ 1867556 w 3059222"/>
                  <a:gd name="connsiteY4" fmla="*/ 5173458 h 6636357"/>
                  <a:gd name="connsiteX5" fmla="*/ 1581229 w 3059222"/>
                  <a:gd name="connsiteY5" fmla="*/ 4563858 h 6636357"/>
                  <a:gd name="connsiteX6" fmla="*/ 1544284 w 3059222"/>
                  <a:gd name="connsiteY6" fmla="*/ 4342185 h 6636357"/>
                  <a:gd name="connsiteX7" fmla="*/ 1608938 w 3059222"/>
                  <a:gd name="connsiteY7" fmla="*/ 3889603 h 6636357"/>
                  <a:gd name="connsiteX8" fmla="*/ 1747484 w 3059222"/>
                  <a:gd name="connsiteY8" fmla="*/ 3058330 h 6636357"/>
                  <a:gd name="connsiteX9" fmla="*/ 1729011 w 3059222"/>
                  <a:gd name="connsiteY9" fmla="*/ 2421021 h 6636357"/>
                  <a:gd name="connsiteX10" fmla="*/ 1553520 w 3059222"/>
                  <a:gd name="connsiteY10" fmla="*/ 2033094 h 6636357"/>
                  <a:gd name="connsiteX11" fmla="*/ 1424211 w 3059222"/>
                  <a:gd name="connsiteY11" fmla="*/ 1756003 h 6636357"/>
                  <a:gd name="connsiteX12" fmla="*/ 1239484 w 3059222"/>
                  <a:gd name="connsiteY12" fmla="*/ 1876076 h 6636357"/>
                  <a:gd name="connsiteX13" fmla="*/ 916211 w 3059222"/>
                  <a:gd name="connsiteY13" fmla="*/ 2088512 h 6636357"/>
                  <a:gd name="connsiteX14" fmla="*/ 574465 w 3059222"/>
                  <a:gd name="connsiteY14" fmla="*/ 2356367 h 6636357"/>
                  <a:gd name="connsiteX15" fmla="*/ 315847 w 3059222"/>
                  <a:gd name="connsiteY15" fmla="*/ 2531858 h 6636357"/>
                  <a:gd name="connsiteX16" fmla="*/ 241956 w 3059222"/>
                  <a:gd name="connsiteY16" fmla="*/ 2642694 h 6636357"/>
                  <a:gd name="connsiteX17" fmla="*/ 149593 w 3059222"/>
                  <a:gd name="connsiteY17" fmla="*/ 2725821 h 6636357"/>
                  <a:gd name="connsiteX18" fmla="*/ 103411 w 3059222"/>
                  <a:gd name="connsiteY18" fmla="*/ 2651930 h 6636357"/>
                  <a:gd name="connsiteX19" fmla="*/ 1811 w 3059222"/>
                  <a:gd name="connsiteY19" fmla="*/ 2642694 h 6636357"/>
                  <a:gd name="connsiteX20" fmla="*/ 47993 w 3059222"/>
                  <a:gd name="connsiteY20" fmla="*/ 2559567 h 6636357"/>
                  <a:gd name="connsiteX21" fmla="*/ 168065 w 3059222"/>
                  <a:gd name="connsiteY21" fmla="*/ 2393312 h 6636357"/>
                  <a:gd name="connsiteX22" fmla="*/ 315847 w 3059222"/>
                  <a:gd name="connsiteY22" fmla="*/ 2310185 h 6636357"/>
                  <a:gd name="connsiteX23" fmla="*/ 482102 w 3059222"/>
                  <a:gd name="connsiteY23" fmla="*/ 2180876 h 6636357"/>
                  <a:gd name="connsiteX24" fmla="*/ 731484 w 3059222"/>
                  <a:gd name="connsiteY24" fmla="*/ 1922258 h 6636357"/>
                  <a:gd name="connsiteX25" fmla="*/ 1073229 w 3059222"/>
                  <a:gd name="connsiteY25" fmla="*/ 1534330 h 6636357"/>
                  <a:gd name="connsiteX26" fmla="*/ 1211775 w 3059222"/>
                  <a:gd name="connsiteY26" fmla="*/ 1275712 h 6636357"/>
                  <a:gd name="connsiteX27" fmla="*/ 1341084 w 3059222"/>
                  <a:gd name="connsiteY27" fmla="*/ 1017094 h 6636357"/>
                  <a:gd name="connsiteX28" fmla="*/ 1387265 w 3059222"/>
                  <a:gd name="connsiteY28" fmla="*/ 943203 h 6636357"/>
                  <a:gd name="connsiteX29" fmla="*/ 1313375 w 3059222"/>
                  <a:gd name="connsiteY29" fmla="*/ 869312 h 6636357"/>
                  <a:gd name="connsiteX30" fmla="*/ 1230247 w 3059222"/>
                  <a:gd name="connsiteY30" fmla="*/ 878549 h 6636357"/>
                  <a:gd name="connsiteX31" fmla="*/ 1128647 w 3059222"/>
                  <a:gd name="connsiteY31" fmla="*/ 684585 h 6636357"/>
                  <a:gd name="connsiteX32" fmla="*/ 1008575 w 3059222"/>
                  <a:gd name="connsiteY32" fmla="*/ 444440 h 6636357"/>
                  <a:gd name="connsiteX33" fmla="*/ 1045520 w 3059222"/>
                  <a:gd name="connsiteY33" fmla="*/ 232003 h 6636357"/>
                  <a:gd name="connsiteX34" fmla="*/ 1110175 w 3059222"/>
                  <a:gd name="connsiteY34" fmla="*/ 93458 h 6636357"/>
                  <a:gd name="connsiteX35" fmla="*/ 1387265 w 3059222"/>
                  <a:gd name="connsiteY35" fmla="*/ 1094 h 6636357"/>
                  <a:gd name="connsiteX36" fmla="*/ 1618175 w 3059222"/>
                  <a:gd name="connsiteY36" fmla="*/ 56512 h 6636357"/>
                  <a:gd name="connsiteX37" fmla="*/ 1710538 w 3059222"/>
                  <a:gd name="connsiteY37" fmla="*/ 250476 h 6636357"/>
                  <a:gd name="connsiteX38" fmla="*/ 1738247 w 3059222"/>
                  <a:gd name="connsiteY38" fmla="*/ 472149 h 6636357"/>
                  <a:gd name="connsiteX39" fmla="*/ 1867556 w 3059222"/>
                  <a:gd name="connsiteY39" fmla="*/ 638403 h 6636357"/>
                  <a:gd name="connsiteX40" fmla="*/ 1913738 w 3059222"/>
                  <a:gd name="connsiteY40" fmla="*/ 684585 h 6636357"/>
                  <a:gd name="connsiteX41" fmla="*/ 2153884 w 3059222"/>
                  <a:gd name="connsiteY41" fmla="*/ 740003 h 6636357"/>
                  <a:gd name="connsiteX42" fmla="*/ 2320138 w 3059222"/>
                  <a:gd name="connsiteY42" fmla="*/ 850840 h 6636357"/>
                  <a:gd name="connsiteX43" fmla="*/ 2569520 w 3059222"/>
                  <a:gd name="connsiteY43" fmla="*/ 1183349 h 6636357"/>
                  <a:gd name="connsiteX44" fmla="*/ 2855847 w 3059222"/>
                  <a:gd name="connsiteY44" fmla="*/ 1617458 h 6636357"/>
                  <a:gd name="connsiteX45" fmla="*/ 2938975 w 3059222"/>
                  <a:gd name="connsiteY45" fmla="*/ 1783712 h 6636357"/>
                  <a:gd name="connsiteX46" fmla="*/ 2938975 w 3059222"/>
                  <a:gd name="connsiteY46" fmla="*/ 2134694 h 6636357"/>
                  <a:gd name="connsiteX47" fmla="*/ 2892793 w 3059222"/>
                  <a:gd name="connsiteY47" fmla="*/ 2513385 h 6636357"/>
                  <a:gd name="connsiteX48" fmla="*/ 2818902 w 3059222"/>
                  <a:gd name="connsiteY48" fmla="*/ 2716585 h 6636357"/>
                  <a:gd name="connsiteX49" fmla="*/ 2772720 w 3059222"/>
                  <a:gd name="connsiteY49" fmla="*/ 2753530 h 6636357"/>
                  <a:gd name="connsiteX50" fmla="*/ 2800429 w 3059222"/>
                  <a:gd name="connsiteY50" fmla="*/ 2901312 h 6636357"/>
                  <a:gd name="connsiteX51" fmla="*/ 2708065 w 3059222"/>
                  <a:gd name="connsiteY51" fmla="*/ 3252294 h 6636357"/>
                  <a:gd name="connsiteX52" fmla="*/ 2578756 w 3059222"/>
                  <a:gd name="connsiteY52" fmla="*/ 3594040 h 6636357"/>
                  <a:gd name="connsiteX53" fmla="*/ 2430975 w 3059222"/>
                  <a:gd name="connsiteY53" fmla="*/ 4009676 h 6636357"/>
                  <a:gd name="connsiteX54" fmla="*/ 2384793 w 3059222"/>
                  <a:gd name="connsiteY54" fmla="*/ 4369894 h 6636357"/>
                  <a:gd name="connsiteX55" fmla="*/ 2477156 w 3059222"/>
                  <a:gd name="connsiteY55" fmla="*/ 4517676 h 6636357"/>
                  <a:gd name="connsiteX56" fmla="*/ 2726538 w 3059222"/>
                  <a:gd name="connsiteY56" fmla="*/ 4933312 h 6636357"/>
                  <a:gd name="connsiteX57" fmla="*/ 2892793 w 3059222"/>
                  <a:gd name="connsiteY57" fmla="*/ 5339712 h 6636357"/>
                  <a:gd name="connsiteX58" fmla="*/ 3003629 w 3059222"/>
                  <a:gd name="connsiteY58" fmla="*/ 5644512 h 6636357"/>
                  <a:gd name="connsiteX59" fmla="*/ 3059047 w 3059222"/>
                  <a:gd name="connsiteY59" fmla="*/ 5977021 h 6636357"/>
                  <a:gd name="connsiteX60" fmla="*/ 3022102 w 3059222"/>
                  <a:gd name="connsiteY60" fmla="*/ 6124803 h 6636357"/>
                  <a:gd name="connsiteX61" fmla="*/ 3049811 w 3059222"/>
                  <a:gd name="connsiteY61" fmla="*/ 6180221 h 6636357"/>
                  <a:gd name="connsiteX62" fmla="*/ 2938975 w 3059222"/>
                  <a:gd name="connsiteY62" fmla="*/ 6235640 h 6636357"/>
                  <a:gd name="connsiteX63" fmla="*/ 2892793 w 3059222"/>
                  <a:gd name="connsiteY63" fmla="*/ 6318767 h 6636357"/>
                  <a:gd name="connsiteX64" fmla="*/ 2846611 w 3059222"/>
                  <a:gd name="connsiteY64" fmla="*/ 6466549 h 6636357"/>
                  <a:gd name="connsiteX65" fmla="*/ 2846611 w 3059222"/>
                  <a:gd name="connsiteY65" fmla="*/ 6577385 h 6636357"/>
                  <a:gd name="connsiteX66" fmla="*/ 2624938 w 3059222"/>
                  <a:gd name="connsiteY66" fmla="*/ 6632803 h 6636357"/>
                  <a:gd name="connsiteX67" fmla="*/ 2421738 w 3059222"/>
                  <a:gd name="connsiteY67" fmla="*/ 6614330 h 6636357"/>
                  <a:gd name="connsiteX68" fmla="*/ 2412502 w 3059222"/>
                  <a:gd name="connsiteY68" fmla="*/ 6558912 h 6636357"/>
                  <a:gd name="connsiteX69" fmla="*/ 2338611 w 3059222"/>
                  <a:gd name="connsiteY69" fmla="*/ 6614330 h 6636357"/>
                  <a:gd name="connsiteX70" fmla="*/ 2190829 w 3059222"/>
                  <a:gd name="connsiteY70" fmla="*/ 6632803 h 6636357"/>
                  <a:gd name="connsiteX71" fmla="*/ 1738247 w 3059222"/>
                  <a:gd name="connsiteY71" fmla="*/ 6632803 h 6636357"/>
                  <a:gd name="connsiteX72" fmla="*/ 1673593 w 3059222"/>
                  <a:gd name="connsiteY72" fmla="*/ 6595858 h 6636357"/>
                  <a:gd name="connsiteX73" fmla="*/ 1747484 w 3059222"/>
                  <a:gd name="connsiteY73" fmla="*/ 6438840 h 6636357"/>
                  <a:gd name="connsiteX74" fmla="*/ 1904502 w 3059222"/>
                  <a:gd name="connsiteY74" fmla="*/ 6401894 h 6636357"/>
                  <a:gd name="connsiteX75" fmla="*/ 1996865 w 3059222"/>
                  <a:gd name="connsiteY75" fmla="*/ 6337240 h 6636357"/>
                  <a:gd name="connsiteX76" fmla="*/ 1935097 w 3059222"/>
                  <a:gd name="connsiteY76" fmla="*/ 6223517 h 6636357"/>
                  <a:gd name="connsiteX0" fmla="*/ 1935097 w 3059236"/>
                  <a:gd name="connsiteY0" fmla="*/ 6223517 h 6636357"/>
                  <a:gd name="connsiteX1" fmla="*/ 2012163 w 3059236"/>
                  <a:gd name="connsiteY1" fmla="*/ 6110949 h 6636357"/>
                  <a:gd name="connsiteX2" fmla="*/ 2166006 w 3059236"/>
                  <a:gd name="connsiteY2" fmla="*/ 6056108 h 6636357"/>
                  <a:gd name="connsiteX3" fmla="*/ 2052284 w 3059236"/>
                  <a:gd name="connsiteY3" fmla="*/ 5746112 h 6636357"/>
                  <a:gd name="connsiteX4" fmla="*/ 1867556 w 3059236"/>
                  <a:gd name="connsiteY4" fmla="*/ 5173458 h 6636357"/>
                  <a:gd name="connsiteX5" fmla="*/ 1581229 w 3059236"/>
                  <a:gd name="connsiteY5" fmla="*/ 4563858 h 6636357"/>
                  <a:gd name="connsiteX6" fmla="*/ 1544284 w 3059236"/>
                  <a:gd name="connsiteY6" fmla="*/ 4342185 h 6636357"/>
                  <a:gd name="connsiteX7" fmla="*/ 1608938 w 3059236"/>
                  <a:gd name="connsiteY7" fmla="*/ 3889603 h 6636357"/>
                  <a:gd name="connsiteX8" fmla="*/ 1747484 w 3059236"/>
                  <a:gd name="connsiteY8" fmla="*/ 3058330 h 6636357"/>
                  <a:gd name="connsiteX9" fmla="*/ 1729011 w 3059236"/>
                  <a:gd name="connsiteY9" fmla="*/ 2421021 h 6636357"/>
                  <a:gd name="connsiteX10" fmla="*/ 1553520 w 3059236"/>
                  <a:gd name="connsiteY10" fmla="*/ 2033094 h 6636357"/>
                  <a:gd name="connsiteX11" fmla="*/ 1424211 w 3059236"/>
                  <a:gd name="connsiteY11" fmla="*/ 1756003 h 6636357"/>
                  <a:gd name="connsiteX12" fmla="*/ 1239484 w 3059236"/>
                  <a:gd name="connsiteY12" fmla="*/ 1876076 h 6636357"/>
                  <a:gd name="connsiteX13" fmla="*/ 916211 w 3059236"/>
                  <a:gd name="connsiteY13" fmla="*/ 2088512 h 6636357"/>
                  <a:gd name="connsiteX14" fmla="*/ 574465 w 3059236"/>
                  <a:gd name="connsiteY14" fmla="*/ 2356367 h 6636357"/>
                  <a:gd name="connsiteX15" fmla="*/ 315847 w 3059236"/>
                  <a:gd name="connsiteY15" fmla="*/ 2531858 h 6636357"/>
                  <a:gd name="connsiteX16" fmla="*/ 241956 w 3059236"/>
                  <a:gd name="connsiteY16" fmla="*/ 2642694 h 6636357"/>
                  <a:gd name="connsiteX17" fmla="*/ 149593 w 3059236"/>
                  <a:gd name="connsiteY17" fmla="*/ 2725821 h 6636357"/>
                  <a:gd name="connsiteX18" fmla="*/ 103411 w 3059236"/>
                  <a:gd name="connsiteY18" fmla="*/ 2651930 h 6636357"/>
                  <a:gd name="connsiteX19" fmla="*/ 1811 w 3059236"/>
                  <a:gd name="connsiteY19" fmla="*/ 2642694 h 6636357"/>
                  <a:gd name="connsiteX20" fmla="*/ 47993 w 3059236"/>
                  <a:gd name="connsiteY20" fmla="*/ 2559567 h 6636357"/>
                  <a:gd name="connsiteX21" fmla="*/ 168065 w 3059236"/>
                  <a:gd name="connsiteY21" fmla="*/ 2393312 h 6636357"/>
                  <a:gd name="connsiteX22" fmla="*/ 315847 w 3059236"/>
                  <a:gd name="connsiteY22" fmla="*/ 2310185 h 6636357"/>
                  <a:gd name="connsiteX23" fmla="*/ 482102 w 3059236"/>
                  <a:gd name="connsiteY23" fmla="*/ 2180876 h 6636357"/>
                  <a:gd name="connsiteX24" fmla="*/ 731484 w 3059236"/>
                  <a:gd name="connsiteY24" fmla="*/ 1922258 h 6636357"/>
                  <a:gd name="connsiteX25" fmla="*/ 1073229 w 3059236"/>
                  <a:gd name="connsiteY25" fmla="*/ 1534330 h 6636357"/>
                  <a:gd name="connsiteX26" fmla="*/ 1211775 w 3059236"/>
                  <a:gd name="connsiteY26" fmla="*/ 1275712 h 6636357"/>
                  <a:gd name="connsiteX27" fmla="*/ 1341084 w 3059236"/>
                  <a:gd name="connsiteY27" fmla="*/ 1017094 h 6636357"/>
                  <a:gd name="connsiteX28" fmla="*/ 1387265 w 3059236"/>
                  <a:gd name="connsiteY28" fmla="*/ 943203 h 6636357"/>
                  <a:gd name="connsiteX29" fmla="*/ 1313375 w 3059236"/>
                  <a:gd name="connsiteY29" fmla="*/ 869312 h 6636357"/>
                  <a:gd name="connsiteX30" fmla="*/ 1230247 w 3059236"/>
                  <a:gd name="connsiteY30" fmla="*/ 878549 h 6636357"/>
                  <a:gd name="connsiteX31" fmla="*/ 1128647 w 3059236"/>
                  <a:gd name="connsiteY31" fmla="*/ 684585 h 6636357"/>
                  <a:gd name="connsiteX32" fmla="*/ 1008575 w 3059236"/>
                  <a:gd name="connsiteY32" fmla="*/ 444440 h 6636357"/>
                  <a:gd name="connsiteX33" fmla="*/ 1045520 w 3059236"/>
                  <a:gd name="connsiteY33" fmla="*/ 232003 h 6636357"/>
                  <a:gd name="connsiteX34" fmla="*/ 1110175 w 3059236"/>
                  <a:gd name="connsiteY34" fmla="*/ 93458 h 6636357"/>
                  <a:gd name="connsiteX35" fmla="*/ 1387265 w 3059236"/>
                  <a:gd name="connsiteY35" fmla="*/ 1094 h 6636357"/>
                  <a:gd name="connsiteX36" fmla="*/ 1618175 w 3059236"/>
                  <a:gd name="connsiteY36" fmla="*/ 56512 h 6636357"/>
                  <a:gd name="connsiteX37" fmla="*/ 1710538 w 3059236"/>
                  <a:gd name="connsiteY37" fmla="*/ 250476 h 6636357"/>
                  <a:gd name="connsiteX38" fmla="*/ 1738247 w 3059236"/>
                  <a:gd name="connsiteY38" fmla="*/ 472149 h 6636357"/>
                  <a:gd name="connsiteX39" fmla="*/ 1867556 w 3059236"/>
                  <a:gd name="connsiteY39" fmla="*/ 638403 h 6636357"/>
                  <a:gd name="connsiteX40" fmla="*/ 1913738 w 3059236"/>
                  <a:gd name="connsiteY40" fmla="*/ 684585 h 6636357"/>
                  <a:gd name="connsiteX41" fmla="*/ 2153884 w 3059236"/>
                  <a:gd name="connsiteY41" fmla="*/ 740003 h 6636357"/>
                  <a:gd name="connsiteX42" fmla="*/ 2320138 w 3059236"/>
                  <a:gd name="connsiteY42" fmla="*/ 850840 h 6636357"/>
                  <a:gd name="connsiteX43" fmla="*/ 2569520 w 3059236"/>
                  <a:gd name="connsiteY43" fmla="*/ 1183349 h 6636357"/>
                  <a:gd name="connsiteX44" fmla="*/ 2855847 w 3059236"/>
                  <a:gd name="connsiteY44" fmla="*/ 1617458 h 6636357"/>
                  <a:gd name="connsiteX45" fmla="*/ 2938975 w 3059236"/>
                  <a:gd name="connsiteY45" fmla="*/ 1783712 h 6636357"/>
                  <a:gd name="connsiteX46" fmla="*/ 2938975 w 3059236"/>
                  <a:gd name="connsiteY46" fmla="*/ 2134694 h 6636357"/>
                  <a:gd name="connsiteX47" fmla="*/ 2892793 w 3059236"/>
                  <a:gd name="connsiteY47" fmla="*/ 2513385 h 6636357"/>
                  <a:gd name="connsiteX48" fmla="*/ 2818902 w 3059236"/>
                  <a:gd name="connsiteY48" fmla="*/ 2716585 h 6636357"/>
                  <a:gd name="connsiteX49" fmla="*/ 2772720 w 3059236"/>
                  <a:gd name="connsiteY49" fmla="*/ 2753530 h 6636357"/>
                  <a:gd name="connsiteX50" fmla="*/ 2800429 w 3059236"/>
                  <a:gd name="connsiteY50" fmla="*/ 2901312 h 6636357"/>
                  <a:gd name="connsiteX51" fmla="*/ 2708065 w 3059236"/>
                  <a:gd name="connsiteY51" fmla="*/ 3252294 h 6636357"/>
                  <a:gd name="connsiteX52" fmla="*/ 2578756 w 3059236"/>
                  <a:gd name="connsiteY52" fmla="*/ 3594040 h 6636357"/>
                  <a:gd name="connsiteX53" fmla="*/ 2430975 w 3059236"/>
                  <a:gd name="connsiteY53" fmla="*/ 4009676 h 6636357"/>
                  <a:gd name="connsiteX54" fmla="*/ 2384793 w 3059236"/>
                  <a:gd name="connsiteY54" fmla="*/ 4369894 h 6636357"/>
                  <a:gd name="connsiteX55" fmla="*/ 2477156 w 3059236"/>
                  <a:gd name="connsiteY55" fmla="*/ 4517676 h 6636357"/>
                  <a:gd name="connsiteX56" fmla="*/ 2726538 w 3059236"/>
                  <a:gd name="connsiteY56" fmla="*/ 4933312 h 6636357"/>
                  <a:gd name="connsiteX57" fmla="*/ 2892793 w 3059236"/>
                  <a:gd name="connsiteY57" fmla="*/ 5339712 h 6636357"/>
                  <a:gd name="connsiteX58" fmla="*/ 3003629 w 3059236"/>
                  <a:gd name="connsiteY58" fmla="*/ 5644512 h 6636357"/>
                  <a:gd name="connsiteX59" fmla="*/ 3059047 w 3059236"/>
                  <a:gd name="connsiteY59" fmla="*/ 5977021 h 6636357"/>
                  <a:gd name="connsiteX60" fmla="*/ 3022102 w 3059236"/>
                  <a:gd name="connsiteY60" fmla="*/ 6124803 h 6636357"/>
                  <a:gd name="connsiteX61" fmla="*/ 3030761 w 3059236"/>
                  <a:gd name="connsiteY61" fmla="*/ 6205621 h 6636357"/>
                  <a:gd name="connsiteX62" fmla="*/ 2938975 w 3059236"/>
                  <a:gd name="connsiteY62" fmla="*/ 6235640 h 6636357"/>
                  <a:gd name="connsiteX63" fmla="*/ 2892793 w 3059236"/>
                  <a:gd name="connsiteY63" fmla="*/ 6318767 h 6636357"/>
                  <a:gd name="connsiteX64" fmla="*/ 2846611 w 3059236"/>
                  <a:gd name="connsiteY64" fmla="*/ 6466549 h 6636357"/>
                  <a:gd name="connsiteX65" fmla="*/ 2846611 w 3059236"/>
                  <a:gd name="connsiteY65" fmla="*/ 6577385 h 6636357"/>
                  <a:gd name="connsiteX66" fmla="*/ 2624938 w 3059236"/>
                  <a:gd name="connsiteY66" fmla="*/ 6632803 h 6636357"/>
                  <a:gd name="connsiteX67" fmla="*/ 2421738 w 3059236"/>
                  <a:gd name="connsiteY67" fmla="*/ 6614330 h 6636357"/>
                  <a:gd name="connsiteX68" fmla="*/ 2412502 w 3059236"/>
                  <a:gd name="connsiteY68" fmla="*/ 6558912 h 6636357"/>
                  <a:gd name="connsiteX69" fmla="*/ 2338611 w 3059236"/>
                  <a:gd name="connsiteY69" fmla="*/ 6614330 h 6636357"/>
                  <a:gd name="connsiteX70" fmla="*/ 2190829 w 3059236"/>
                  <a:gd name="connsiteY70" fmla="*/ 6632803 h 6636357"/>
                  <a:gd name="connsiteX71" fmla="*/ 1738247 w 3059236"/>
                  <a:gd name="connsiteY71" fmla="*/ 6632803 h 6636357"/>
                  <a:gd name="connsiteX72" fmla="*/ 1673593 w 3059236"/>
                  <a:gd name="connsiteY72" fmla="*/ 6595858 h 6636357"/>
                  <a:gd name="connsiteX73" fmla="*/ 1747484 w 3059236"/>
                  <a:gd name="connsiteY73" fmla="*/ 6438840 h 6636357"/>
                  <a:gd name="connsiteX74" fmla="*/ 1904502 w 3059236"/>
                  <a:gd name="connsiteY74" fmla="*/ 6401894 h 6636357"/>
                  <a:gd name="connsiteX75" fmla="*/ 1996865 w 3059236"/>
                  <a:gd name="connsiteY75" fmla="*/ 6337240 h 6636357"/>
                  <a:gd name="connsiteX76" fmla="*/ 1935097 w 3059236"/>
                  <a:gd name="connsiteY76" fmla="*/ 6223517 h 6636357"/>
                  <a:gd name="connsiteX0" fmla="*/ 1935097 w 3059236"/>
                  <a:gd name="connsiteY0" fmla="*/ 6223517 h 6636357"/>
                  <a:gd name="connsiteX1" fmla="*/ 2012163 w 3059236"/>
                  <a:gd name="connsiteY1" fmla="*/ 6110949 h 6636357"/>
                  <a:gd name="connsiteX2" fmla="*/ 2166006 w 3059236"/>
                  <a:gd name="connsiteY2" fmla="*/ 6056108 h 6636357"/>
                  <a:gd name="connsiteX3" fmla="*/ 2052284 w 3059236"/>
                  <a:gd name="connsiteY3" fmla="*/ 5746112 h 6636357"/>
                  <a:gd name="connsiteX4" fmla="*/ 1867556 w 3059236"/>
                  <a:gd name="connsiteY4" fmla="*/ 5173458 h 6636357"/>
                  <a:gd name="connsiteX5" fmla="*/ 1581229 w 3059236"/>
                  <a:gd name="connsiteY5" fmla="*/ 4563858 h 6636357"/>
                  <a:gd name="connsiteX6" fmla="*/ 1544284 w 3059236"/>
                  <a:gd name="connsiteY6" fmla="*/ 4342185 h 6636357"/>
                  <a:gd name="connsiteX7" fmla="*/ 1608938 w 3059236"/>
                  <a:gd name="connsiteY7" fmla="*/ 3889603 h 6636357"/>
                  <a:gd name="connsiteX8" fmla="*/ 1747484 w 3059236"/>
                  <a:gd name="connsiteY8" fmla="*/ 3058330 h 6636357"/>
                  <a:gd name="connsiteX9" fmla="*/ 1729011 w 3059236"/>
                  <a:gd name="connsiteY9" fmla="*/ 2421021 h 6636357"/>
                  <a:gd name="connsiteX10" fmla="*/ 1553520 w 3059236"/>
                  <a:gd name="connsiteY10" fmla="*/ 2033094 h 6636357"/>
                  <a:gd name="connsiteX11" fmla="*/ 1424211 w 3059236"/>
                  <a:gd name="connsiteY11" fmla="*/ 1756003 h 6636357"/>
                  <a:gd name="connsiteX12" fmla="*/ 1239484 w 3059236"/>
                  <a:gd name="connsiteY12" fmla="*/ 1876076 h 6636357"/>
                  <a:gd name="connsiteX13" fmla="*/ 916211 w 3059236"/>
                  <a:gd name="connsiteY13" fmla="*/ 2088512 h 6636357"/>
                  <a:gd name="connsiteX14" fmla="*/ 574465 w 3059236"/>
                  <a:gd name="connsiteY14" fmla="*/ 2356367 h 6636357"/>
                  <a:gd name="connsiteX15" fmla="*/ 315847 w 3059236"/>
                  <a:gd name="connsiteY15" fmla="*/ 2531858 h 6636357"/>
                  <a:gd name="connsiteX16" fmla="*/ 241956 w 3059236"/>
                  <a:gd name="connsiteY16" fmla="*/ 2642694 h 6636357"/>
                  <a:gd name="connsiteX17" fmla="*/ 165468 w 3059236"/>
                  <a:gd name="connsiteY17" fmla="*/ 2690896 h 6636357"/>
                  <a:gd name="connsiteX18" fmla="*/ 103411 w 3059236"/>
                  <a:gd name="connsiteY18" fmla="*/ 2651930 h 6636357"/>
                  <a:gd name="connsiteX19" fmla="*/ 1811 w 3059236"/>
                  <a:gd name="connsiteY19" fmla="*/ 2642694 h 6636357"/>
                  <a:gd name="connsiteX20" fmla="*/ 47993 w 3059236"/>
                  <a:gd name="connsiteY20" fmla="*/ 2559567 h 6636357"/>
                  <a:gd name="connsiteX21" fmla="*/ 168065 w 3059236"/>
                  <a:gd name="connsiteY21" fmla="*/ 2393312 h 6636357"/>
                  <a:gd name="connsiteX22" fmla="*/ 315847 w 3059236"/>
                  <a:gd name="connsiteY22" fmla="*/ 2310185 h 6636357"/>
                  <a:gd name="connsiteX23" fmla="*/ 482102 w 3059236"/>
                  <a:gd name="connsiteY23" fmla="*/ 2180876 h 6636357"/>
                  <a:gd name="connsiteX24" fmla="*/ 731484 w 3059236"/>
                  <a:gd name="connsiteY24" fmla="*/ 1922258 h 6636357"/>
                  <a:gd name="connsiteX25" fmla="*/ 1073229 w 3059236"/>
                  <a:gd name="connsiteY25" fmla="*/ 1534330 h 6636357"/>
                  <a:gd name="connsiteX26" fmla="*/ 1211775 w 3059236"/>
                  <a:gd name="connsiteY26" fmla="*/ 1275712 h 6636357"/>
                  <a:gd name="connsiteX27" fmla="*/ 1341084 w 3059236"/>
                  <a:gd name="connsiteY27" fmla="*/ 1017094 h 6636357"/>
                  <a:gd name="connsiteX28" fmla="*/ 1387265 w 3059236"/>
                  <a:gd name="connsiteY28" fmla="*/ 943203 h 6636357"/>
                  <a:gd name="connsiteX29" fmla="*/ 1313375 w 3059236"/>
                  <a:gd name="connsiteY29" fmla="*/ 869312 h 6636357"/>
                  <a:gd name="connsiteX30" fmla="*/ 1230247 w 3059236"/>
                  <a:gd name="connsiteY30" fmla="*/ 878549 h 6636357"/>
                  <a:gd name="connsiteX31" fmla="*/ 1128647 w 3059236"/>
                  <a:gd name="connsiteY31" fmla="*/ 684585 h 6636357"/>
                  <a:gd name="connsiteX32" fmla="*/ 1008575 w 3059236"/>
                  <a:gd name="connsiteY32" fmla="*/ 444440 h 6636357"/>
                  <a:gd name="connsiteX33" fmla="*/ 1045520 w 3059236"/>
                  <a:gd name="connsiteY33" fmla="*/ 232003 h 6636357"/>
                  <a:gd name="connsiteX34" fmla="*/ 1110175 w 3059236"/>
                  <a:gd name="connsiteY34" fmla="*/ 93458 h 6636357"/>
                  <a:gd name="connsiteX35" fmla="*/ 1387265 w 3059236"/>
                  <a:gd name="connsiteY35" fmla="*/ 1094 h 6636357"/>
                  <a:gd name="connsiteX36" fmla="*/ 1618175 w 3059236"/>
                  <a:gd name="connsiteY36" fmla="*/ 56512 h 6636357"/>
                  <a:gd name="connsiteX37" fmla="*/ 1710538 w 3059236"/>
                  <a:gd name="connsiteY37" fmla="*/ 250476 h 6636357"/>
                  <a:gd name="connsiteX38" fmla="*/ 1738247 w 3059236"/>
                  <a:gd name="connsiteY38" fmla="*/ 472149 h 6636357"/>
                  <a:gd name="connsiteX39" fmla="*/ 1867556 w 3059236"/>
                  <a:gd name="connsiteY39" fmla="*/ 638403 h 6636357"/>
                  <a:gd name="connsiteX40" fmla="*/ 1913738 w 3059236"/>
                  <a:gd name="connsiteY40" fmla="*/ 684585 h 6636357"/>
                  <a:gd name="connsiteX41" fmla="*/ 2153884 w 3059236"/>
                  <a:gd name="connsiteY41" fmla="*/ 740003 h 6636357"/>
                  <a:gd name="connsiteX42" fmla="*/ 2320138 w 3059236"/>
                  <a:gd name="connsiteY42" fmla="*/ 850840 h 6636357"/>
                  <a:gd name="connsiteX43" fmla="*/ 2569520 w 3059236"/>
                  <a:gd name="connsiteY43" fmla="*/ 1183349 h 6636357"/>
                  <a:gd name="connsiteX44" fmla="*/ 2855847 w 3059236"/>
                  <a:gd name="connsiteY44" fmla="*/ 1617458 h 6636357"/>
                  <a:gd name="connsiteX45" fmla="*/ 2938975 w 3059236"/>
                  <a:gd name="connsiteY45" fmla="*/ 1783712 h 6636357"/>
                  <a:gd name="connsiteX46" fmla="*/ 2938975 w 3059236"/>
                  <a:gd name="connsiteY46" fmla="*/ 2134694 h 6636357"/>
                  <a:gd name="connsiteX47" fmla="*/ 2892793 w 3059236"/>
                  <a:gd name="connsiteY47" fmla="*/ 2513385 h 6636357"/>
                  <a:gd name="connsiteX48" fmla="*/ 2818902 w 3059236"/>
                  <a:gd name="connsiteY48" fmla="*/ 2716585 h 6636357"/>
                  <a:gd name="connsiteX49" fmla="*/ 2772720 w 3059236"/>
                  <a:gd name="connsiteY49" fmla="*/ 2753530 h 6636357"/>
                  <a:gd name="connsiteX50" fmla="*/ 2800429 w 3059236"/>
                  <a:gd name="connsiteY50" fmla="*/ 2901312 h 6636357"/>
                  <a:gd name="connsiteX51" fmla="*/ 2708065 w 3059236"/>
                  <a:gd name="connsiteY51" fmla="*/ 3252294 h 6636357"/>
                  <a:gd name="connsiteX52" fmla="*/ 2578756 w 3059236"/>
                  <a:gd name="connsiteY52" fmla="*/ 3594040 h 6636357"/>
                  <a:gd name="connsiteX53" fmla="*/ 2430975 w 3059236"/>
                  <a:gd name="connsiteY53" fmla="*/ 4009676 h 6636357"/>
                  <a:gd name="connsiteX54" fmla="*/ 2384793 w 3059236"/>
                  <a:gd name="connsiteY54" fmla="*/ 4369894 h 6636357"/>
                  <a:gd name="connsiteX55" fmla="*/ 2477156 w 3059236"/>
                  <a:gd name="connsiteY55" fmla="*/ 4517676 h 6636357"/>
                  <a:gd name="connsiteX56" fmla="*/ 2726538 w 3059236"/>
                  <a:gd name="connsiteY56" fmla="*/ 4933312 h 6636357"/>
                  <a:gd name="connsiteX57" fmla="*/ 2892793 w 3059236"/>
                  <a:gd name="connsiteY57" fmla="*/ 5339712 h 6636357"/>
                  <a:gd name="connsiteX58" fmla="*/ 3003629 w 3059236"/>
                  <a:gd name="connsiteY58" fmla="*/ 5644512 h 6636357"/>
                  <a:gd name="connsiteX59" fmla="*/ 3059047 w 3059236"/>
                  <a:gd name="connsiteY59" fmla="*/ 5977021 h 6636357"/>
                  <a:gd name="connsiteX60" fmla="*/ 3022102 w 3059236"/>
                  <a:gd name="connsiteY60" fmla="*/ 6124803 h 6636357"/>
                  <a:gd name="connsiteX61" fmla="*/ 3030761 w 3059236"/>
                  <a:gd name="connsiteY61" fmla="*/ 6205621 h 6636357"/>
                  <a:gd name="connsiteX62" fmla="*/ 2938975 w 3059236"/>
                  <a:gd name="connsiteY62" fmla="*/ 6235640 h 6636357"/>
                  <a:gd name="connsiteX63" fmla="*/ 2892793 w 3059236"/>
                  <a:gd name="connsiteY63" fmla="*/ 6318767 h 6636357"/>
                  <a:gd name="connsiteX64" fmla="*/ 2846611 w 3059236"/>
                  <a:gd name="connsiteY64" fmla="*/ 6466549 h 6636357"/>
                  <a:gd name="connsiteX65" fmla="*/ 2846611 w 3059236"/>
                  <a:gd name="connsiteY65" fmla="*/ 6577385 h 6636357"/>
                  <a:gd name="connsiteX66" fmla="*/ 2624938 w 3059236"/>
                  <a:gd name="connsiteY66" fmla="*/ 6632803 h 6636357"/>
                  <a:gd name="connsiteX67" fmla="*/ 2421738 w 3059236"/>
                  <a:gd name="connsiteY67" fmla="*/ 6614330 h 6636357"/>
                  <a:gd name="connsiteX68" fmla="*/ 2412502 w 3059236"/>
                  <a:gd name="connsiteY68" fmla="*/ 6558912 h 6636357"/>
                  <a:gd name="connsiteX69" fmla="*/ 2338611 w 3059236"/>
                  <a:gd name="connsiteY69" fmla="*/ 6614330 h 6636357"/>
                  <a:gd name="connsiteX70" fmla="*/ 2190829 w 3059236"/>
                  <a:gd name="connsiteY70" fmla="*/ 6632803 h 6636357"/>
                  <a:gd name="connsiteX71" fmla="*/ 1738247 w 3059236"/>
                  <a:gd name="connsiteY71" fmla="*/ 6632803 h 6636357"/>
                  <a:gd name="connsiteX72" fmla="*/ 1673593 w 3059236"/>
                  <a:gd name="connsiteY72" fmla="*/ 6595858 h 6636357"/>
                  <a:gd name="connsiteX73" fmla="*/ 1747484 w 3059236"/>
                  <a:gd name="connsiteY73" fmla="*/ 6438840 h 6636357"/>
                  <a:gd name="connsiteX74" fmla="*/ 1904502 w 3059236"/>
                  <a:gd name="connsiteY74" fmla="*/ 6401894 h 6636357"/>
                  <a:gd name="connsiteX75" fmla="*/ 1996865 w 3059236"/>
                  <a:gd name="connsiteY75" fmla="*/ 6337240 h 6636357"/>
                  <a:gd name="connsiteX76" fmla="*/ 1935097 w 3059236"/>
                  <a:gd name="connsiteY76" fmla="*/ 6223517 h 6636357"/>
                  <a:gd name="connsiteX0" fmla="*/ 1935097 w 3059236"/>
                  <a:gd name="connsiteY0" fmla="*/ 6223517 h 6636357"/>
                  <a:gd name="connsiteX1" fmla="*/ 2012163 w 3059236"/>
                  <a:gd name="connsiteY1" fmla="*/ 6110949 h 6636357"/>
                  <a:gd name="connsiteX2" fmla="*/ 2166006 w 3059236"/>
                  <a:gd name="connsiteY2" fmla="*/ 6056108 h 6636357"/>
                  <a:gd name="connsiteX3" fmla="*/ 2052284 w 3059236"/>
                  <a:gd name="connsiteY3" fmla="*/ 5746112 h 6636357"/>
                  <a:gd name="connsiteX4" fmla="*/ 1867556 w 3059236"/>
                  <a:gd name="connsiteY4" fmla="*/ 5173458 h 6636357"/>
                  <a:gd name="connsiteX5" fmla="*/ 1581229 w 3059236"/>
                  <a:gd name="connsiteY5" fmla="*/ 4563858 h 6636357"/>
                  <a:gd name="connsiteX6" fmla="*/ 1544284 w 3059236"/>
                  <a:gd name="connsiteY6" fmla="*/ 4342185 h 6636357"/>
                  <a:gd name="connsiteX7" fmla="*/ 1608938 w 3059236"/>
                  <a:gd name="connsiteY7" fmla="*/ 3889603 h 6636357"/>
                  <a:gd name="connsiteX8" fmla="*/ 1747484 w 3059236"/>
                  <a:gd name="connsiteY8" fmla="*/ 3058330 h 6636357"/>
                  <a:gd name="connsiteX9" fmla="*/ 1729011 w 3059236"/>
                  <a:gd name="connsiteY9" fmla="*/ 2421021 h 6636357"/>
                  <a:gd name="connsiteX10" fmla="*/ 1553520 w 3059236"/>
                  <a:gd name="connsiteY10" fmla="*/ 2033094 h 6636357"/>
                  <a:gd name="connsiteX11" fmla="*/ 1424211 w 3059236"/>
                  <a:gd name="connsiteY11" fmla="*/ 1756003 h 6636357"/>
                  <a:gd name="connsiteX12" fmla="*/ 1239484 w 3059236"/>
                  <a:gd name="connsiteY12" fmla="*/ 1876076 h 6636357"/>
                  <a:gd name="connsiteX13" fmla="*/ 916211 w 3059236"/>
                  <a:gd name="connsiteY13" fmla="*/ 2088512 h 6636357"/>
                  <a:gd name="connsiteX14" fmla="*/ 574465 w 3059236"/>
                  <a:gd name="connsiteY14" fmla="*/ 2356367 h 6636357"/>
                  <a:gd name="connsiteX15" fmla="*/ 315847 w 3059236"/>
                  <a:gd name="connsiteY15" fmla="*/ 2531858 h 6636357"/>
                  <a:gd name="connsiteX16" fmla="*/ 241956 w 3059236"/>
                  <a:gd name="connsiteY16" fmla="*/ 2642694 h 6636357"/>
                  <a:gd name="connsiteX17" fmla="*/ 168643 w 3059236"/>
                  <a:gd name="connsiteY17" fmla="*/ 2655971 h 6636357"/>
                  <a:gd name="connsiteX18" fmla="*/ 103411 w 3059236"/>
                  <a:gd name="connsiteY18" fmla="*/ 2651930 h 6636357"/>
                  <a:gd name="connsiteX19" fmla="*/ 1811 w 3059236"/>
                  <a:gd name="connsiteY19" fmla="*/ 2642694 h 6636357"/>
                  <a:gd name="connsiteX20" fmla="*/ 47993 w 3059236"/>
                  <a:gd name="connsiteY20" fmla="*/ 2559567 h 6636357"/>
                  <a:gd name="connsiteX21" fmla="*/ 168065 w 3059236"/>
                  <a:gd name="connsiteY21" fmla="*/ 2393312 h 6636357"/>
                  <a:gd name="connsiteX22" fmla="*/ 315847 w 3059236"/>
                  <a:gd name="connsiteY22" fmla="*/ 2310185 h 6636357"/>
                  <a:gd name="connsiteX23" fmla="*/ 482102 w 3059236"/>
                  <a:gd name="connsiteY23" fmla="*/ 2180876 h 6636357"/>
                  <a:gd name="connsiteX24" fmla="*/ 731484 w 3059236"/>
                  <a:gd name="connsiteY24" fmla="*/ 1922258 h 6636357"/>
                  <a:gd name="connsiteX25" fmla="*/ 1073229 w 3059236"/>
                  <a:gd name="connsiteY25" fmla="*/ 1534330 h 6636357"/>
                  <a:gd name="connsiteX26" fmla="*/ 1211775 w 3059236"/>
                  <a:gd name="connsiteY26" fmla="*/ 1275712 h 6636357"/>
                  <a:gd name="connsiteX27" fmla="*/ 1341084 w 3059236"/>
                  <a:gd name="connsiteY27" fmla="*/ 1017094 h 6636357"/>
                  <a:gd name="connsiteX28" fmla="*/ 1387265 w 3059236"/>
                  <a:gd name="connsiteY28" fmla="*/ 943203 h 6636357"/>
                  <a:gd name="connsiteX29" fmla="*/ 1313375 w 3059236"/>
                  <a:gd name="connsiteY29" fmla="*/ 869312 h 6636357"/>
                  <a:gd name="connsiteX30" fmla="*/ 1230247 w 3059236"/>
                  <a:gd name="connsiteY30" fmla="*/ 878549 h 6636357"/>
                  <a:gd name="connsiteX31" fmla="*/ 1128647 w 3059236"/>
                  <a:gd name="connsiteY31" fmla="*/ 684585 h 6636357"/>
                  <a:gd name="connsiteX32" fmla="*/ 1008575 w 3059236"/>
                  <a:gd name="connsiteY32" fmla="*/ 444440 h 6636357"/>
                  <a:gd name="connsiteX33" fmla="*/ 1045520 w 3059236"/>
                  <a:gd name="connsiteY33" fmla="*/ 232003 h 6636357"/>
                  <a:gd name="connsiteX34" fmla="*/ 1110175 w 3059236"/>
                  <a:gd name="connsiteY34" fmla="*/ 93458 h 6636357"/>
                  <a:gd name="connsiteX35" fmla="*/ 1387265 w 3059236"/>
                  <a:gd name="connsiteY35" fmla="*/ 1094 h 6636357"/>
                  <a:gd name="connsiteX36" fmla="*/ 1618175 w 3059236"/>
                  <a:gd name="connsiteY36" fmla="*/ 56512 h 6636357"/>
                  <a:gd name="connsiteX37" fmla="*/ 1710538 w 3059236"/>
                  <a:gd name="connsiteY37" fmla="*/ 250476 h 6636357"/>
                  <a:gd name="connsiteX38" fmla="*/ 1738247 w 3059236"/>
                  <a:gd name="connsiteY38" fmla="*/ 472149 h 6636357"/>
                  <a:gd name="connsiteX39" fmla="*/ 1867556 w 3059236"/>
                  <a:gd name="connsiteY39" fmla="*/ 638403 h 6636357"/>
                  <a:gd name="connsiteX40" fmla="*/ 1913738 w 3059236"/>
                  <a:gd name="connsiteY40" fmla="*/ 684585 h 6636357"/>
                  <a:gd name="connsiteX41" fmla="*/ 2153884 w 3059236"/>
                  <a:gd name="connsiteY41" fmla="*/ 740003 h 6636357"/>
                  <a:gd name="connsiteX42" fmla="*/ 2320138 w 3059236"/>
                  <a:gd name="connsiteY42" fmla="*/ 850840 h 6636357"/>
                  <a:gd name="connsiteX43" fmla="*/ 2569520 w 3059236"/>
                  <a:gd name="connsiteY43" fmla="*/ 1183349 h 6636357"/>
                  <a:gd name="connsiteX44" fmla="*/ 2855847 w 3059236"/>
                  <a:gd name="connsiteY44" fmla="*/ 1617458 h 6636357"/>
                  <a:gd name="connsiteX45" fmla="*/ 2938975 w 3059236"/>
                  <a:gd name="connsiteY45" fmla="*/ 1783712 h 6636357"/>
                  <a:gd name="connsiteX46" fmla="*/ 2938975 w 3059236"/>
                  <a:gd name="connsiteY46" fmla="*/ 2134694 h 6636357"/>
                  <a:gd name="connsiteX47" fmla="*/ 2892793 w 3059236"/>
                  <a:gd name="connsiteY47" fmla="*/ 2513385 h 6636357"/>
                  <a:gd name="connsiteX48" fmla="*/ 2818902 w 3059236"/>
                  <a:gd name="connsiteY48" fmla="*/ 2716585 h 6636357"/>
                  <a:gd name="connsiteX49" fmla="*/ 2772720 w 3059236"/>
                  <a:gd name="connsiteY49" fmla="*/ 2753530 h 6636357"/>
                  <a:gd name="connsiteX50" fmla="*/ 2800429 w 3059236"/>
                  <a:gd name="connsiteY50" fmla="*/ 2901312 h 6636357"/>
                  <a:gd name="connsiteX51" fmla="*/ 2708065 w 3059236"/>
                  <a:gd name="connsiteY51" fmla="*/ 3252294 h 6636357"/>
                  <a:gd name="connsiteX52" fmla="*/ 2578756 w 3059236"/>
                  <a:gd name="connsiteY52" fmla="*/ 3594040 h 6636357"/>
                  <a:gd name="connsiteX53" fmla="*/ 2430975 w 3059236"/>
                  <a:gd name="connsiteY53" fmla="*/ 4009676 h 6636357"/>
                  <a:gd name="connsiteX54" fmla="*/ 2384793 w 3059236"/>
                  <a:gd name="connsiteY54" fmla="*/ 4369894 h 6636357"/>
                  <a:gd name="connsiteX55" fmla="*/ 2477156 w 3059236"/>
                  <a:gd name="connsiteY55" fmla="*/ 4517676 h 6636357"/>
                  <a:gd name="connsiteX56" fmla="*/ 2726538 w 3059236"/>
                  <a:gd name="connsiteY56" fmla="*/ 4933312 h 6636357"/>
                  <a:gd name="connsiteX57" fmla="*/ 2892793 w 3059236"/>
                  <a:gd name="connsiteY57" fmla="*/ 5339712 h 6636357"/>
                  <a:gd name="connsiteX58" fmla="*/ 3003629 w 3059236"/>
                  <a:gd name="connsiteY58" fmla="*/ 5644512 h 6636357"/>
                  <a:gd name="connsiteX59" fmla="*/ 3059047 w 3059236"/>
                  <a:gd name="connsiteY59" fmla="*/ 5977021 h 6636357"/>
                  <a:gd name="connsiteX60" fmla="*/ 3022102 w 3059236"/>
                  <a:gd name="connsiteY60" fmla="*/ 6124803 h 6636357"/>
                  <a:gd name="connsiteX61" fmla="*/ 3030761 w 3059236"/>
                  <a:gd name="connsiteY61" fmla="*/ 6205621 h 6636357"/>
                  <a:gd name="connsiteX62" fmla="*/ 2938975 w 3059236"/>
                  <a:gd name="connsiteY62" fmla="*/ 6235640 h 6636357"/>
                  <a:gd name="connsiteX63" fmla="*/ 2892793 w 3059236"/>
                  <a:gd name="connsiteY63" fmla="*/ 6318767 h 6636357"/>
                  <a:gd name="connsiteX64" fmla="*/ 2846611 w 3059236"/>
                  <a:gd name="connsiteY64" fmla="*/ 6466549 h 6636357"/>
                  <a:gd name="connsiteX65" fmla="*/ 2846611 w 3059236"/>
                  <a:gd name="connsiteY65" fmla="*/ 6577385 h 6636357"/>
                  <a:gd name="connsiteX66" fmla="*/ 2624938 w 3059236"/>
                  <a:gd name="connsiteY66" fmla="*/ 6632803 h 6636357"/>
                  <a:gd name="connsiteX67" fmla="*/ 2421738 w 3059236"/>
                  <a:gd name="connsiteY67" fmla="*/ 6614330 h 6636357"/>
                  <a:gd name="connsiteX68" fmla="*/ 2412502 w 3059236"/>
                  <a:gd name="connsiteY68" fmla="*/ 6558912 h 6636357"/>
                  <a:gd name="connsiteX69" fmla="*/ 2338611 w 3059236"/>
                  <a:gd name="connsiteY69" fmla="*/ 6614330 h 6636357"/>
                  <a:gd name="connsiteX70" fmla="*/ 2190829 w 3059236"/>
                  <a:gd name="connsiteY70" fmla="*/ 6632803 h 6636357"/>
                  <a:gd name="connsiteX71" fmla="*/ 1738247 w 3059236"/>
                  <a:gd name="connsiteY71" fmla="*/ 6632803 h 6636357"/>
                  <a:gd name="connsiteX72" fmla="*/ 1673593 w 3059236"/>
                  <a:gd name="connsiteY72" fmla="*/ 6595858 h 6636357"/>
                  <a:gd name="connsiteX73" fmla="*/ 1747484 w 3059236"/>
                  <a:gd name="connsiteY73" fmla="*/ 6438840 h 6636357"/>
                  <a:gd name="connsiteX74" fmla="*/ 1904502 w 3059236"/>
                  <a:gd name="connsiteY74" fmla="*/ 6401894 h 6636357"/>
                  <a:gd name="connsiteX75" fmla="*/ 1996865 w 3059236"/>
                  <a:gd name="connsiteY75" fmla="*/ 6337240 h 6636357"/>
                  <a:gd name="connsiteX76" fmla="*/ 1935097 w 3059236"/>
                  <a:gd name="connsiteY76" fmla="*/ 6223517 h 6636357"/>
                  <a:gd name="connsiteX0" fmla="*/ 1935097 w 3059236"/>
                  <a:gd name="connsiteY0" fmla="*/ 6223517 h 6636357"/>
                  <a:gd name="connsiteX1" fmla="*/ 2012163 w 3059236"/>
                  <a:gd name="connsiteY1" fmla="*/ 6110949 h 6636357"/>
                  <a:gd name="connsiteX2" fmla="*/ 2166006 w 3059236"/>
                  <a:gd name="connsiteY2" fmla="*/ 6056108 h 6636357"/>
                  <a:gd name="connsiteX3" fmla="*/ 2052284 w 3059236"/>
                  <a:gd name="connsiteY3" fmla="*/ 5746112 h 6636357"/>
                  <a:gd name="connsiteX4" fmla="*/ 1867556 w 3059236"/>
                  <a:gd name="connsiteY4" fmla="*/ 5173458 h 6636357"/>
                  <a:gd name="connsiteX5" fmla="*/ 1581229 w 3059236"/>
                  <a:gd name="connsiteY5" fmla="*/ 4563858 h 6636357"/>
                  <a:gd name="connsiteX6" fmla="*/ 1544284 w 3059236"/>
                  <a:gd name="connsiteY6" fmla="*/ 4342185 h 6636357"/>
                  <a:gd name="connsiteX7" fmla="*/ 1608938 w 3059236"/>
                  <a:gd name="connsiteY7" fmla="*/ 3889603 h 6636357"/>
                  <a:gd name="connsiteX8" fmla="*/ 1747484 w 3059236"/>
                  <a:gd name="connsiteY8" fmla="*/ 3058330 h 6636357"/>
                  <a:gd name="connsiteX9" fmla="*/ 1729011 w 3059236"/>
                  <a:gd name="connsiteY9" fmla="*/ 2421021 h 6636357"/>
                  <a:gd name="connsiteX10" fmla="*/ 1553520 w 3059236"/>
                  <a:gd name="connsiteY10" fmla="*/ 2033094 h 6636357"/>
                  <a:gd name="connsiteX11" fmla="*/ 1424211 w 3059236"/>
                  <a:gd name="connsiteY11" fmla="*/ 1756003 h 6636357"/>
                  <a:gd name="connsiteX12" fmla="*/ 1239484 w 3059236"/>
                  <a:gd name="connsiteY12" fmla="*/ 1876076 h 6636357"/>
                  <a:gd name="connsiteX13" fmla="*/ 916211 w 3059236"/>
                  <a:gd name="connsiteY13" fmla="*/ 2088512 h 6636357"/>
                  <a:gd name="connsiteX14" fmla="*/ 574465 w 3059236"/>
                  <a:gd name="connsiteY14" fmla="*/ 2356367 h 6636357"/>
                  <a:gd name="connsiteX15" fmla="*/ 315847 w 3059236"/>
                  <a:gd name="connsiteY15" fmla="*/ 2531858 h 6636357"/>
                  <a:gd name="connsiteX16" fmla="*/ 213381 w 3059236"/>
                  <a:gd name="connsiteY16" fmla="*/ 2595069 h 6636357"/>
                  <a:gd name="connsiteX17" fmla="*/ 168643 w 3059236"/>
                  <a:gd name="connsiteY17" fmla="*/ 2655971 h 6636357"/>
                  <a:gd name="connsiteX18" fmla="*/ 103411 w 3059236"/>
                  <a:gd name="connsiteY18" fmla="*/ 2651930 h 6636357"/>
                  <a:gd name="connsiteX19" fmla="*/ 1811 w 3059236"/>
                  <a:gd name="connsiteY19" fmla="*/ 2642694 h 6636357"/>
                  <a:gd name="connsiteX20" fmla="*/ 47993 w 3059236"/>
                  <a:gd name="connsiteY20" fmla="*/ 2559567 h 6636357"/>
                  <a:gd name="connsiteX21" fmla="*/ 168065 w 3059236"/>
                  <a:gd name="connsiteY21" fmla="*/ 2393312 h 6636357"/>
                  <a:gd name="connsiteX22" fmla="*/ 315847 w 3059236"/>
                  <a:gd name="connsiteY22" fmla="*/ 2310185 h 6636357"/>
                  <a:gd name="connsiteX23" fmla="*/ 482102 w 3059236"/>
                  <a:gd name="connsiteY23" fmla="*/ 2180876 h 6636357"/>
                  <a:gd name="connsiteX24" fmla="*/ 731484 w 3059236"/>
                  <a:gd name="connsiteY24" fmla="*/ 1922258 h 6636357"/>
                  <a:gd name="connsiteX25" fmla="*/ 1073229 w 3059236"/>
                  <a:gd name="connsiteY25" fmla="*/ 1534330 h 6636357"/>
                  <a:gd name="connsiteX26" fmla="*/ 1211775 w 3059236"/>
                  <a:gd name="connsiteY26" fmla="*/ 1275712 h 6636357"/>
                  <a:gd name="connsiteX27" fmla="*/ 1341084 w 3059236"/>
                  <a:gd name="connsiteY27" fmla="*/ 1017094 h 6636357"/>
                  <a:gd name="connsiteX28" fmla="*/ 1387265 w 3059236"/>
                  <a:gd name="connsiteY28" fmla="*/ 943203 h 6636357"/>
                  <a:gd name="connsiteX29" fmla="*/ 1313375 w 3059236"/>
                  <a:gd name="connsiteY29" fmla="*/ 869312 h 6636357"/>
                  <a:gd name="connsiteX30" fmla="*/ 1230247 w 3059236"/>
                  <a:gd name="connsiteY30" fmla="*/ 878549 h 6636357"/>
                  <a:gd name="connsiteX31" fmla="*/ 1128647 w 3059236"/>
                  <a:gd name="connsiteY31" fmla="*/ 684585 h 6636357"/>
                  <a:gd name="connsiteX32" fmla="*/ 1008575 w 3059236"/>
                  <a:gd name="connsiteY32" fmla="*/ 444440 h 6636357"/>
                  <a:gd name="connsiteX33" fmla="*/ 1045520 w 3059236"/>
                  <a:gd name="connsiteY33" fmla="*/ 232003 h 6636357"/>
                  <a:gd name="connsiteX34" fmla="*/ 1110175 w 3059236"/>
                  <a:gd name="connsiteY34" fmla="*/ 93458 h 6636357"/>
                  <a:gd name="connsiteX35" fmla="*/ 1387265 w 3059236"/>
                  <a:gd name="connsiteY35" fmla="*/ 1094 h 6636357"/>
                  <a:gd name="connsiteX36" fmla="*/ 1618175 w 3059236"/>
                  <a:gd name="connsiteY36" fmla="*/ 56512 h 6636357"/>
                  <a:gd name="connsiteX37" fmla="*/ 1710538 w 3059236"/>
                  <a:gd name="connsiteY37" fmla="*/ 250476 h 6636357"/>
                  <a:gd name="connsiteX38" fmla="*/ 1738247 w 3059236"/>
                  <a:gd name="connsiteY38" fmla="*/ 472149 h 6636357"/>
                  <a:gd name="connsiteX39" fmla="*/ 1867556 w 3059236"/>
                  <a:gd name="connsiteY39" fmla="*/ 638403 h 6636357"/>
                  <a:gd name="connsiteX40" fmla="*/ 1913738 w 3059236"/>
                  <a:gd name="connsiteY40" fmla="*/ 684585 h 6636357"/>
                  <a:gd name="connsiteX41" fmla="*/ 2153884 w 3059236"/>
                  <a:gd name="connsiteY41" fmla="*/ 740003 h 6636357"/>
                  <a:gd name="connsiteX42" fmla="*/ 2320138 w 3059236"/>
                  <a:gd name="connsiteY42" fmla="*/ 850840 h 6636357"/>
                  <a:gd name="connsiteX43" fmla="*/ 2569520 w 3059236"/>
                  <a:gd name="connsiteY43" fmla="*/ 1183349 h 6636357"/>
                  <a:gd name="connsiteX44" fmla="*/ 2855847 w 3059236"/>
                  <a:gd name="connsiteY44" fmla="*/ 1617458 h 6636357"/>
                  <a:gd name="connsiteX45" fmla="*/ 2938975 w 3059236"/>
                  <a:gd name="connsiteY45" fmla="*/ 1783712 h 6636357"/>
                  <a:gd name="connsiteX46" fmla="*/ 2938975 w 3059236"/>
                  <a:gd name="connsiteY46" fmla="*/ 2134694 h 6636357"/>
                  <a:gd name="connsiteX47" fmla="*/ 2892793 w 3059236"/>
                  <a:gd name="connsiteY47" fmla="*/ 2513385 h 6636357"/>
                  <a:gd name="connsiteX48" fmla="*/ 2818902 w 3059236"/>
                  <a:gd name="connsiteY48" fmla="*/ 2716585 h 6636357"/>
                  <a:gd name="connsiteX49" fmla="*/ 2772720 w 3059236"/>
                  <a:gd name="connsiteY49" fmla="*/ 2753530 h 6636357"/>
                  <a:gd name="connsiteX50" fmla="*/ 2800429 w 3059236"/>
                  <a:gd name="connsiteY50" fmla="*/ 2901312 h 6636357"/>
                  <a:gd name="connsiteX51" fmla="*/ 2708065 w 3059236"/>
                  <a:gd name="connsiteY51" fmla="*/ 3252294 h 6636357"/>
                  <a:gd name="connsiteX52" fmla="*/ 2578756 w 3059236"/>
                  <a:gd name="connsiteY52" fmla="*/ 3594040 h 6636357"/>
                  <a:gd name="connsiteX53" fmla="*/ 2430975 w 3059236"/>
                  <a:gd name="connsiteY53" fmla="*/ 4009676 h 6636357"/>
                  <a:gd name="connsiteX54" fmla="*/ 2384793 w 3059236"/>
                  <a:gd name="connsiteY54" fmla="*/ 4369894 h 6636357"/>
                  <a:gd name="connsiteX55" fmla="*/ 2477156 w 3059236"/>
                  <a:gd name="connsiteY55" fmla="*/ 4517676 h 6636357"/>
                  <a:gd name="connsiteX56" fmla="*/ 2726538 w 3059236"/>
                  <a:gd name="connsiteY56" fmla="*/ 4933312 h 6636357"/>
                  <a:gd name="connsiteX57" fmla="*/ 2892793 w 3059236"/>
                  <a:gd name="connsiteY57" fmla="*/ 5339712 h 6636357"/>
                  <a:gd name="connsiteX58" fmla="*/ 3003629 w 3059236"/>
                  <a:gd name="connsiteY58" fmla="*/ 5644512 h 6636357"/>
                  <a:gd name="connsiteX59" fmla="*/ 3059047 w 3059236"/>
                  <a:gd name="connsiteY59" fmla="*/ 5977021 h 6636357"/>
                  <a:gd name="connsiteX60" fmla="*/ 3022102 w 3059236"/>
                  <a:gd name="connsiteY60" fmla="*/ 6124803 h 6636357"/>
                  <a:gd name="connsiteX61" fmla="*/ 3030761 w 3059236"/>
                  <a:gd name="connsiteY61" fmla="*/ 6205621 h 6636357"/>
                  <a:gd name="connsiteX62" fmla="*/ 2938975 w 3059236"/>
                  <a:gd name="connsiteY62" fmla="*/ 6235640 h 6636357"/>
                  <a:gd name="connsiteX63" fmla="*/ 2892793 w 3059236"/>
                  <a:gd name="connsiteY63" fmla="*/ 6318767 h 6636357"/>
                  <a:gd name="connsiteX64" fmla="*/ 2846611 w 3059236"/>
                  <a:gd name="connsiteY64" fmla="*/ 6466549 h 6636357"/>
                  <a:gd name="connsiteX65" fmla="*/ 2846611 w 3059236"/>
                  <a:gd name="connsiteY65" fmla="*/ 6577385 h 6636357"/>
                  <a:gd name="connsiteX66" fmla="*/ 2624938 w 3059236"/>
                  <a:gd name="connsiteY66" fmla="*/ 6632803 h 6636357"/>
                  <a:gd name="connsiteX67" fmla="*/ 2421738 w 3059236"/>
                  <a:gd name="connsiteY67" fmla="*/ 6614330 h 6636357"/>
                  <a:gd name="connsiteX68" fmla="*/ 2412502 w 3059236"/>
                  <a:gd name="connsiteY68" fmla="*/ 6558912 h 6636357"/>
                  <a:gd name="connsiteX69" fmla="*/ 2338611 w 3059236"/>
                  <a:gd name="connsiteY69" fmla="*/ 6614330 h 6636357"/>
                  <a:gd name="connsiteX70" fmla="*/ 2190829 w 3059236"/>
                  <a:gd name="connsiteY70" fmla="*/ 6632803 h 6636357"/>
                  <a:gd name="connsiteX71" fmla="*/ 1738247 w 3059236"/>
                  <a:gd name="connsiteY71" fmla="*/ 6632803 h 6636357"/>
                  <a:gd name="connsiteX72" fmla="*/ 1673593 w 3059236"/>
                  <a:gd name="connsiteY72" fmla="*/ 6595858 h 6636357"/>
                  <a:gd name="connsiteX73" fmla="*/ 1747484 w 3059236"/>
                  <a:gd name="connsiteY73" fmla="*/ 6438840 h 6636357"/>
                  <a:gd name="connsiteX74" fmla="*/ 1904502 w 3059236"/>
                  <a:gd name="connsiteY74" fmla="*/ 6401894 h 6636357"/>
                  <a:gd name="connsiteX75" fmla="*/ 1996865 w 3059236"/>
                  <a:gd name="connsiteY75" fmla="*/ 6337240 h 6636357"/>
                  <a:gd name="connsiteX76" fmla="*/ 1935097 w 3059236"/>
                  <a:gd name="connsiteY76" fmla="*/ 6223517 h 6636357"/>
                  <a:gd name="connsiteX0" fmla="*/ 1935097 w 3059236"/>
                  <a:gd name="connsiteY0" fmla="*/ 6223517 h 6636357"/>
                  <a:gd name="connsiteX1" fmla="*/ 2012163 w 3059236"/>
                  <a:gd name="connsiteY1" fmla="*/ 6110949 h 6636357"/>
                  <a:gd name="connsiteX2" fmla="*/ 2166006 w 3059236"/>
                  <a:gd name="connsiteY2" fmla="*/ 6056108 h 6636357"/>
                  <a:gd name="connsiteX3" fmla="*/ 2052284 w 3059236"/>
                  <a:gd name="connsiteY3" fmla="*/ 5746112 h 6636357"/>
                  <a:gd name="connsiteX4" fmla="*/ 1867556 w 3059236"/>
                  <a:gd name="connsiteY4" fmla="*/ 5173458 h 6636357"/>
                  <a:gd name="connsiteX5" fmla="*/ 1581229 w 3059236"/>
                  <a:gd name="connsiteY5" fmla="*/ 4563858 h 6636357"/>
                  <a:gd name="connsiteX6" fmla="*/ 1544284 w 3059236"/>
                  <a:gd name="connsiteY6" fmla="*/ 4342185 h 6636357"/>
                  <a:gd name="connsiteX7" fmla="*/ 1608938 w 3059236"/>
                  <a:gd name="connsiteY7" fmla="*/ 3889603 h 6636357"/>
                  <a:gd name="connsiteX8" fmla="*/ 1747484 w 3059236"/>
                  <a:gd name="connsiteY8" fmla="*/ 3058330 h 6636357"/>
                  <a:gd name="connsiteX9" fmla="*/ 1729011 w 3059236"/>
                  <a:gd name="connsiteY9" fmla="*/ 2421021 h 6636357"/>
                  <a:gd name="connsiteX10" fmla="*/ 1553520 w 3059236"/>
                  <a:gd name="connsiteY10" fmla="*/ 2033094 h 6636357"/>
                  <a:gd name="connsiteX11" fmla="*/ 1424211 w 3059236"/>
                  <a:gd name="connsiteY11" fmla="*/ 1756003 h 6636357"/>
                  <a:gd name="connsiteX12" fmla="*/ 1239484 w 3059236"/>
                  <a:gd name="connsiteY12" fmla="*/ 1876076 h 6636357"/>
                  <a:gd name="connsiteX13" fmla="*/ 916211 w 3059236"/>
                  <a:gd name="connsiteY13" fmla="*/ 2088512 h 6636357"/>
                  <a:gd name="connsiteX14" fmla="*/ 574465 w 3059236"/>
                  <a:gd name="connsiteY14" fmla="*/ 2356367 h 6636357"/>
                  <a:gd name="connsiteX15" fmla="*/ 315847 w 3059236"/>
                  <a:gd name="connsiteY15" fmla="*/ 2531858 h 6636357"/>
                  <a:gd name="connsiteX16" fmla="*/ 213381 w 3059236"/>
                  <a:gd name="connsiteY16" fmla="*/ 2595069 h 6636357"/>
                  <a:gd name="connsiteX17" fmla="*/ 162293 w 3059236"/>
                  <a:gd name="connsiteY17" fmla="*/ 2630571 h 6636357"/>
                  <a:gd name="connsiteX18" fmla="*/ 103411 w 3059236"/>
                  <a:gd name="connsiteY18" fmla="*/ 2651930 h 6636357"/>
                  <a:gd name="connsiteX19" fmla="*/ 1811 w 3059236"/>
                  <a:gd name="connsiteY19" fmla="*/ 2642694 h 6636357"/>
                  <a:gd name="connsiteX20" fmla="*/ 47993 w 3059236"/>
                  <a:gd name="connsiteY20" fmla="*/ 2559567 h 6636357"/>
                  <a:gd name="connsiteX21" fmla="*/ 168065 w 3059236"/>
                  <a:gd name="connsiteY21" fmla="*/ 2393312 h 6636357"/>
                  <a:gd name="connsiteX22" fmla="*/ 315847 w 3059236"/>
                  <a:gd name="connsiteY22" fmla="*/ 2310185 h 6636357"/>
                  <a:gd name="connsiteX23" fmla="*/ 482102 w 3059236"/>
                  <a:gd name="connsiteY23" fmla="*/ 2180876 h 6636357"/>
                  <a:gd name="connsiteX24" fmla="*/ 731484 w 3059236"/>
                  <a:gd name="connsiteY24" fmla="*/ 1922258 h 6636357"/>
                  <a:gd name="connsiteX25" fmla="*/ 1073229 w 3059236"/>
                  <a:gd name="connsiteY25" fmla="*/ 1534330 h 6636357"/>
                  <a:gd name="connsiteX26" fmla="*/ 1211775 w 3059236"/>
                  <a:gd name="connsiteY26" fmla="*/ 1275712 h 6636357"/>
                  <a:gd name="connsiteX27" fmla="*/ 1341084 w 3059236"/>
                  <a:gd name="connsiteY27" fmla="*/ 1017094 h 6636357"/>
                  <a:gd name="connsiteX28" fmla="*/ 1387265 w 3059236"/>
                  <a:gd name="connsiteY28" fmla="*/ 943203 h 6636357"/>
                  <a:gd name="connsiteX29" fmla="*/ 1313375 w 3059236"/>
                  <a:gd name="connsiteY29" fmla="*/ 869312 h 6636357"/>
                  <a:gd name="connsiteX30" fmla="*/ 1230247 w 3059236"/>
                  <a:gd name="connsiteY30" fmla="*/ 878549 h 6636357"/>
                  <a:gd name="connsiteX31" fmla="*/ 1128647 w 3059236"/>
                  <a:gd name="connsiteY31" fmla="*/ 684585 h 6636357"/>
                  <a:gd name="connsiteX32" fmla="*/ 1008575 w 3059236"/>
                  <a:gd name="connsiteY32" fmla="*/ 444440 h 6636357"/>
                  <a:gd name="connsiteX33" fmla="*/ 1045520 w 3059236"/>
                  <a:gd name="connsiteY33" fmla="*/ 232003 h 6636357"/>
                  <a:gd name="connsiteX34" fmla="*/ 1110175 w 3059236"/>
                  <a:gd name="connsiteY34" fmla="*/ 93458 h 6636357"/>
                  <a:gd name="connsiteX35" fmla="*/ 1387265 w 3059236"/>
                  <a:gd name="connsiteY35" fmla="*/ 1094 h 6636357"/>
                  <a:gd name="connsiteX36" fmla="*/ 1618175 w 3059236"/>
                  <a:gd name="connsiteY36" fmla="*/ 56512 h 6636357"/>
                  <a:gd name="connsiteX37" fmla="*/ 1710538 w 3059236"/>
                  <a:gd name="connsiteY37" fmla="*/ 250476 h 6636357"/>
                  <a:gd name="connsiteX38" fmla="*/ 1738247 w 3059236"/>
                  <a:gd name="connsiteY38" fmla="*/ 472149 h 6636357"/>
                  <a:gd name="connsiteX39" fmla="*/ 1867556 w 3059236"/>
                  <a:gd name="connsiteY39" fmla="*/ 638403 h 6636357"/>
                  <a:gd name="connsiteX40" fmla="*/ 1913738 w 3059236"/>
                  <a:gd name="connsiteY40" fmla="*/ 684585 h 6636357"/>
                  <a:gd name="connsiteX41" fmla="*/ 2153884 w 3059236"/>
                  <a:gd name="connsiteY41" fmla="*/ 740003 h 6636357"/>
                  <a:gd name="connsiteX42" fmla="*/ 2320138 w 3059236"/>
                  <a:gd name="connsiteY42" fmla="*/ 850840 h 6636357"/>
                  <a:gd name="connsiteX43" fmla="*/ 2569520 w 3059236"/>
                  <a:gd name="connsiteY43" fmla="*/ 1183349 h 6636357"/>
                  <a:gd name="connsiteX44" fmla="*/ 2855847 w 3059236"/>
                  <a:gd name="connsiteY44" fmla="*/ 1617458 h 6636357"/>
                  <a:gd name="connsiteX45" fmla="*/ 2938975 w 3059236"/>
                  <a:gd name="connsiteY45" fmla="*/ 1783712 h 6636357"/>
                  <a:gd name="connsiteX46" fmla="*/ 2938975 w 3059236"/>
                  <a:gd name="connsiteY46" fmla="*/ 2134694 h 6636357"/>
                  <a:gd name="connsiteX47" fmla="*/ 2892793 w 3059236"/>
                  <a:gd name="connsiteY47" fmla="*/ 2513385 h 6636357"/>
                  <a:gd name="connsiteX48" fmla="*/ 2818902 w 3059236"/>
                  <a:gd name="connsiteY48" fmla="*/ 2716585 h 6636357"/>
                  <a:gd name="connsiteX49" fmla="*/ 2772720 w 3059236"/>
                  <a:gd name="connsiteY49" fmla="*/ 2753530 h 6636357"/>
                  <a:gd name="connsiteX50" fmla="*/ 2800429 w 3059236"/>
                  <a:gd name="connsiteY50" fmla="*/ 2901312 h 6636357"/>
                  <a:gd name="connsiteX51" fmla="*/ 2708065 w 3059236"/>
                  <a:gd name="connsiteY51" fmla="*/ 3252294 h 6636357"/>
                  <a:gd name="connsiteX52" fmla="*/ 2578756 w 3059236"/>
                  <a:gd name="connsiteY52" fmla="*/ 3594040 h 6636357"/>
                  <a:gd name="connsiteX53" fmla="*/ 2430975 w 3059236"/>
                  <a:gd name="connsiteY53" fmla="*/ 4009676 h 6636357"/>
                  <a:gd name="connsiteX54" fmla="*/ 2384793 w 3059236"/>
                  <a:gd name="connsiteY54" fmla="*/ 4369894 h 6636357"/>
                  <a:gd name="connsiteX55" fmla="*/ 2477156 w 3059236"/>
                  <a:gd name="connsiteY55" fmla="*/ 4517676 h 6636357"/>
                  <a:gd name="connsiteX56" fmla="*/ 2726538 w 3059236"/>
                  <a:gd name="connsiteY56" fmla="*/ 4933312 h 6636357"/>
                  <a:gd name="connsiteX57" fmla="*/ 2892793 w 3059236"/>
                  <a:gd name="connsiteY57" fmla="*/ 5339712 h 6636357"/>
                  <a:gd name="connsiteX58" fmla="*/ 3003629 w 3059236"/>
                  <a:gd name="connsiteY58" fmla="*/ 5644512 h 6636357"/>
                  <a:gd name="connsiteX59" fmla="*/ 3059047 w 3059236"/>
                  <a:gd name="connsiteY59" fmla="*/ 5977021 h 6636357"/>
                  <a:gd name="connsiteX60" fmla="*/ 3022102 w 3059236"/>
                  <a:gd name="connsiteY60" fmla="*/ 6124803 h 6636357"/>
                  <a:gd name="connsiteX61" fmla="*/ 3030761 w 3059236"/>
                  <a:gd name="connsiteY61" fmla="*/ 6205621 h 6636357"/>
                  <a:gd name="connsiteX62" fmla="*/ 2938975 w 3059236"/>
                  <a:gd name="connsiteY62" fmla="*/ 6235640 h 6636357"/>
                  <a:gd name="connsiteX63" fmla="*/ 2892793 w 3059236"/>
                  <a:gd name="connsiteY63" fmla="*/ 6318767 h 6636357"/>
                  <a:gd name="connsiteX64" fmla="*/ 2846611 w 3059236"/>
                  <a:gd name="connsiteY64" fmla="*/ 6466549 h 6636357"/>
                  <a:gd name="connsiteX65" fmla="*/ 2846611 w 3059236"/>
                  <a:gd name="connsiteY65" fmla="*/ 6577385 h 6636357"/>
                  <a:gd name="connsiteX66" fmla="*/ 2624938 w 3059236"/>
                  <a:gd name="connsiteY66" fmla="*/ 6632803 h 6636357"/>
                  <a:gd name="connsiteX67" fmla="*/ 2421738 w 3059236"/>
                  <a:gd name="connsiteY67" fmla="*/ 6614330 h 6636357"/>
                  <a:gd name="connsiteX68" fmla="*/ 2412502 w 3059236"/>
                  <a:gd name="connsiteY68" fmla="*/ 6558912 h 6636357"/>
                  <a:gd name="connsiteX69" fmla="*/ 2338611 w 3059236"/>
                  <a:gd name="connsiteY69" fmla="*/ 6614330 h 6636357"/>
                  <a:gd name="connsiteX70" fmla="*/ 2190829 w 3059236"/>
                  <a:gd name="connsiteY70" fmla="*/ 6632803 h 6636357"/>
                  <a:gd name="connsiteX71" fmla="*/ 1738247 w 3059236"/>
                  <a:gd name="connsiteY71" fmla="*/ 6632803 h 6636357"/>
                  <a:gd name="connsiteX72" fmla="*/ 1673593 w 3059236"/>
                  <a:gd name="connsiteY72" fmla="*/ 6595858 h 6636357"/>
                  <a:gd name="connsiteX73" fmla="*/ 1747484 w 3059236"/>
                  <a:gd name="connsiteY73" fmla="*/ 6438840 h 6636357"/>
                  <a:gd name="connsiteX74" fmla="*/ 1904502 w 3059236"/>
                  <a:gd name="connsiteY74" fmla="*/ 6401894 h 6636357"/>
                  <a:gd name="connsiteX75" fmla="*/ 1996865 w 3059236"/>
                  <a:gd name="connsiteY75" fmla="*/ 6337240 h 6636357"/>
                  <a:gd name="connsiteX76" fmla="*/ 1935097 w 3059236"/>
                  <a:gd name="connsiteY76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7734 w 3057486"/>
                  <a:gd name="connsiteY12" fmla="*/ 1876076 h 6636357"/>
                  <a:gd name="connsiteX13" fmla="*/ 914461 w 3057486"/>
                  <a:gd name="connsiteY13" fmla="*/ 2088512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1631 w 3057486"/>
                  <a:gd name="connsiteY16" fmla="*/ 2595069 h 6636357"/>
                  <a:gd name="connsiteX17" fmla="*/ 160543 w 3057486"/>
                  <a:gd name="connsiteY17" fmla="*/ 2630571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06825 w 3057486"/>
                  <a:gd name="connsiteY32" fmla="*/ 444440 h 6636357"/>
                  <a:gd name="connsiteX33" fmla="*/ 1043770 w 3057486"/>
                  <a:gd name="connsiteY33" fmla="*/ 232003 h 6636357"/>
                  <a:gd name="connsiteX34" fmla="*/ 1108425 w 3057486"/>
                  <a:gd name="connsiteY34" fmla="*/ 93458 h 6636357"/>
                  <a:gd name="connsiteX35" fmla="*/ 1385515 w 3057486"/>
                  <a:gd name="connsiteY35" fmla="*/ 1094 h 6636357"/>
                  <a:gd name="connsiteX36" fmla="*/ 1616425 w 3057486"/>
                  <a:gd name="connsiteY36" fmla="*/ 56512 h 6636357"/>
                  <a:gd name="connsiteX37" fmla="*/ 1708788 w 3057486"/>
                  <a:gd name="connsiteY37" fmla="*/ 250476 h 6636357"/>
                  <a:gd name="connsiteX38" fmla="*/ 1736497 w 3057486"/>
                  <a:gd name="connsiteY38" fmla="*/ 472149 h 6636357"/>
                  <a:gd name="connsiteX39" fmla="*/ 1865806 w 3057486"/>
                  <a:gd name="connsiteY39" fmla="*/ 638403 h 6636357"/>
                  <a:gd name="connsiteX40" fmla="*/ 1911988 w 3057486"/>
                  <a:gd name="connsiteY40" fmla="*/ 684585 h 6636357"/>
                  <a:gd name="connsiteX41" fmla="*/ 2152134 w 3057486"/>
                  <a:gd name="connsiteY41" fmla="*/ 740003 h 6636357"/>
                  <a:gd name="connsiteX42" fmla="*/ 2318388 w 3057486"/>
                  <a:gd name="connsiteY42" fmla="*/ 850840 h 6636357"/>
                  <a:gd name="connsiteX43" fmla="*/ 2567770 w 3057486"/>
                  <a:gd name="connsiteY43" fmla="*/ 1183349 h 6636357"/>
                  <a:gd name="connsiteX44" fmla="*/ 2854097 w 3057486"/>
                  <a:gd name="connsiteY44" fmla="*/ 1617458 h 6636357"/>
                  <a:gd name="connsiteX45" fmla="*/ 2937225 w 3057486"/>
                  <a:gd name="connsiteY45" fmla="*/ 1783712 h 6636357"/>
                  <a:gd name="connsiteX46" fmla="*/ 2937225 w 3057486"/>
                  <a:gd name="connsiteY46" fmla="*/ 2134694 h 6636357"/>
                  <a:gd name="connsiteX47" fmla="*/ 2891043 w 3057486"/>
                  <a:gd name="connsiteY47" fmla="*/ 2513385 h 6636357"/>
                  <a:gd name="connsiteX48" fmla="*/ 2817152 w 3057486"/>
                  <a:gd name="connsiteY48" fmla="*/ 2716585 h 6636357"/>
                  <a:gd name="connsiteX49" fmla="*/ 2770970 w 3057486"/>
                  <a:gd name="connsiteY49" fmla="*/ 2753530 h 6636357"/>
                  <a:gd name="connsiteX50" fmla="*/ 2798679 w 3057486"/>
                  <a:gd name="connsiteY50" fmla="*/ 2901312 h 6636357"/>
                  <a:gd name="connsiteX51" fmla="*/ 2706315 w 3057486"/>
                  <a:gd name="connsiteY51" fmla="*/ 3252294 h 6636357"/>
                  <a:gd name="connsiteX52" fmla="*/ 2577006 w 3057486"/>
                  <a:gd name="connsiteY52" fmla="*/ 3594040 h 6636357"/>
                  <a:gd name="connsiteX53" fmla="*/ 2429225 w 3057486"/>
                  <a:gd name="connsiteY53" fmla="*/ 4009676 h 6636357"/>
                  <a:gd name="connsiteX54" fmla="*/ 2383043 w 3057486"/>
                  <a:gd name="connsiteY54" fmla="*/ 4369894 h 6636357"/>
                  <a:gd name="connsiteX55" fmla="*/ 2475406 w 3057486"/>
                  <a:gd name="connsiteY55" fmla="*/ 4517676 h 6636357"/>
                  <a:gd name="connsiteX56" fmla="*/ 2724788 w 3057486"/>
                  <a:gd name="connsiteY56" fmla="*/ 4933312 h 6636357"/>
                  <a:gd name="connsiteX57" fmla="*/ 2891043 w 3057486"/>
                  <a:gd name="connsiteY57" fmla="*/ 5339712 h 6636357"/>
                  <a:gd name="connsiteX58" fmla="*/ 3001879 w 3057486"/>
                  <a:gd name="connsiteY58" fmla="*/ 5644512 h 6636357"/>
                  <a:gd name="connsiteX59" fmla="*/ 3057297 w 3057486"/>
                  <a:gd name="connsiteY59" fmla="*/ 5977021 h 6636357"/>
                  <a:gd name="connsiteX60" fmla="*/ 3020352 w 3057486"/>
                  <a:gd name="connsiteY60" fmla="*/ 6124803 h 6636357"/>
                  <a:gd name="connsiteX61" fmla="*/ 3029011 w 3057486"/>
                  <a:gd name="connsiteY61" fmla="*/ 6205621 h 6636357"/>
                  <a:gd name="connsiteX62" fmla="*/ 2937225 w 3057486"/>
                  <a:gd name="connsiteY62" fmla="*/ 6235640 h 6636357"/>
                  <a:gd name="connsiteX63" fmla="*/ 2891043 w 3057486"/>
                  <a:gd name="connsiteY63" fmla="*/ 6318767 h 6636357"/>
                  <a:gd name="connsiteX64" fmla="*/ 2844861 w 3057486"/>
                  <a:gd name="connsiteY64" fmla="*/ 6466549 h 6636357"/>
                  <a:gd name="connsiteX65" fmla="*/ 2844861 w 3057486"/>
                  <a:gd name="connsiteY65" fmla="*/ 6577385 h 6636357"/>
                  <a:gd name="connsiteX66" fmla="*/ 2623188 w 3057486"/>
                  <a:gd name="connsiteY66" fmla="*/ 6632803 h 6636357"/>
                  <a:gd name="connsiteX67" fmla="*/ 2419988 w 3057486"/>
                  <a:gd name="connsiteY67" fmla="*/ 6614330 h 6636357"/>
                  <a:gd name="connsiteX68" fmla="*/ 2410752 w 3057486"/>
                  <a:gd name="connsiteY68" fmla="*/ 6558912 h 6636357"/>
                  <a:gd name="connsiteX69" fmla="*/ 2336861 w 3057486"/>
                  <a:gd name="connsiteY69" fmla="*/ 6614330 h 6636357"/>
                  <a:gd name="connsiteX70" fmla="*/ 2189079 w 3057486"/>
                  <a:gd name="connsiteY70" fmla="*/ 6632803 h 6636357"/>
                  <a:gd name="connsiteX71" fmla="*/ 1736497 w 3057486"/>
                  <a:gd name="connsiteY71" fmla="*/ 6632803 h 6636357"/>
                  <a:gd name="connsiteX72" fmla="*/ 1671843 w 3057486"/>
                  <a:gd name="connsiteY72" fmla="*/ 6595858 h 6636357"/>
                  <a:gd name="connsiteX73" fmla="*/ 1745734 w 3057486"/>
                  <a:gd name="connsiteY73" fmla="*/ 6438840 h 6636357"/>
                  <a:gd name="connsiteX74" fmla="*/ 1902752 w 3057486"/>
                  <a:gd name="connsiteY74" fmla="*/ 6401894 h 6636357"/>
                  <a:gd name="connsiteX75" fmla="*/ 1995115 w 3057486"/>
                  <a:gd name="connsiteY75" fmla="*/ 6337240 h 6636357"/>
                  <a:gd name="connsiteX76" fmla="*/ 1933347 w 3057486"/>
                  <a:gd name="connsiteY76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7734 w 3057486"/>
                  <a:gd name="connsiteY12" fmla="*/ 1876076 h 6636357"/>
                  <a:gd name="connsiteX13" fmla="*/ 914461 w 3057486"/>
                  <a:gd name="connsiteY13" fmla="*/ 2088512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1631 w 3057486"/>
                  <a:gd name="connsiteY16" fmla="*/ 259506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06825 w 3057486"/>
                  <a:gd name="connsiteY32" fmla="*/ 444440 h 6636357"/>
                  <a:gd name="connsiteX33" fmla="*/ 1043770 w 3057486"/>
                  <a:gd name="connsiteY33" fmla="*/ 232003 h 6636357"/>
                  <a:gd name="connsiteX34" fmla="*/ 1108425 w 3057486"/>
                  <a:gd name="connsiteY34" fmla="*/ 93458 h 6636357"/>
                  <a:gd name="connsiteX35" fmla="*/ 1385515 w 3057486"/>
                  <a:gd name="connsiteY35" fmla="*/ 1094 h 6636357"/>
                  <a:gd name="connsiteX36" fmla="*/ 1616425 w 3057486"/>
                  <a:gd name="connsiteY36" fmla="*/ 56512 h 6636357"/>
                  <a:gd name="connsiteX37" fmla="*/ 1708788 w 3057486"/>
                  <a:gd name="connsiteY37" fmla="*/ 250476 h 6636357"/>
                  <a:gd name="connsiteX38" fmla="*/ 1736497 w 3057486"/>
                  <a:gd name="connsiteY38" fmla="*/ 472149 h 6636357"/>
                  <a:gd name="connsiteX39" fmla="*/ 1865806 w 3057486"/>
                  <a:gd name="connsiteY39" fmla="*/ 638403 h 6636357"/>
                  <a:gd name="connsiteX40" fmla="*/ 1911988 w 3057486"/>
                  <a:gd name="connsiteY40" fmla="*/ 684585 h 6636357"/>
                  <a:gd name="connsiteX41" fmla="*/ 2152134 w 3057486"/>
                  <a:gd name="connsiteY41" fmla="*/ 740003 h 6636357"/>
                  <a:gd name="connsiteX42" fmla="*/ 2318388 w 3057486"/>
                  <a:gd name="connsiteY42" fmla="*/ 850840 h 6636357"/>
                  <a:gd name="connsiteX43" fmla="*/ 2567770 w 3057486"/>
                  <a:gd name="connsiteY43" fmla="*/ 1183349 h 6636357"/>
                  <a:gd name="connsiteX44" fmla="*/ 2854097 w 3057486"/>
                  <a:gd name="connsiteY44" fmla="*/ 1617458 h 6636357"/>
                  <a:gd name="connsiteX45" fmla="*/ 2937225 w 3057486"/>
                  <a:gd name="connsiteY45" fmla="*/ 1783712 h 6636357"/>
                  <a:gd name="connsiteX46" fmla="*/ 2937225 w 3057486"/>
                  <a:gd name="connsiteY46" fmla="*/ 2134694 h 6636357"/>
                  <a:gd name="connsiteX47" fmla="*/ 2891043 w 3057486"/>
                  <a:gd name="connsiteY47" fmla="*/ 2513385 h 6636357"/>
                  <a:gd name="connsiteX48" fmla="*/ 2817152 w 3057486"/>
                  <a:gd name="connsiteY48" fmla="*/ 2716585 h 6636357"/>
                  <a:gd name="connsiteX49" fmla="*/ 2770970 w 3057486"/>
                  <a:gd name="connsiteY49" fmla="*/ 2753530 h 6636357"/>
                  <a:gd name="connsiteX50" fmla="*/ 2798679 w 3057486"/>
                  <a:gd name="connsiteY50" fmla="*/ 2901312 h 6636357"/>
                  <a:gd name="connsiteX51" fmla="*/ 2706315 w 3057486"/>
                  <a:gd name="connsiteY51" fmla="*/ 3252294 h 6636357"/>
                  <a:gd name="connsiteX52" fmla="*/ 2577006 w 3057486"/>
                  <a:gd name="connsiteY52" fmla="*/ 3594040 h 6636357"/>
                  <a:gd name="connsiteX53" fmla="*/ 2429225 w 3057486"/>
                  <a:gd name="connsiteY53" fmla="*/ 4009676 h 6636357"/>
                  <a:gd name="connsiteX54" fmla="*/ 2383043 w 3057486"/>
                  <a:gd name="connsiteY54" fmla="*/ 4369894 h 6636357"/>
                  <a:gd name="connsiteX55" fmla="*/ 2475406 w 3057486"/>
                  <a:gd name="connsiteY55" fmla="*/ 4517676 h 6636357"/>
                  <a:gd name="connsiteX56" fmla="*/ 2724788 w 3057486"/>
                  <a:gd name="connsiteY56" fmla="*/ 4933312 h 6636357"/>
                  <a:gd name="connsiteX57" fmla="*/ 2891043 w 3057486"/>
                  <a:gd name="connsiteY57" fmla="*/ 5339712 h 6636357"/>
                  <a:gd name="connsiteX58" fmla="*/ 3001879 w 3057486"/>
                  <a:gd name="connsiteY58" fmla="*/ 5644512 h 6636357"/>
                  <a:gd name="connsiteX59" fmla="*/ 3057297 w 3057486"/>
                  <a:gd name="connsiteY59" fmla="*/ 5977021 h 6636357"/>
                  <a:gd name="connsiteX60" fmla="*/ 3020352 w 3057486"/>
                  <a:gd name="connsiteY60" fmla="*/ 6124803 h 6636357"/>
                  <a:gd name="connsiteX61" fmla="*/ 3029011 w 3057486"/>
                  <a:gd name="connsiteY61" fmla="*/ 6205621 h 6636357"/>
                  <a:gd name="connsiteX62" fmla="*/ 2937225 w 3057486"/>
                  <a:gd name="connsiteY62" fmla="*/ 6235640 h 6636357"/>
                  <a:gd name="connsiteX63" fmla="*/ 2891043 w 3057486"/>
                  <a:gd name="connsiteY63" fmla="*/ 6318767 h 6636357"/>
                  <a:gd name="connsiteX64" fmla="*/ 2844861 w 3057486"/>
                  <a:gd name="connsiteY64" fmla="*/ 6466549 h 6636357"/>
                  <a:gd name="connsiteX65" fmla="*/ 2844861 w 3057486"/>
                  <a:gd name="connsiteY65" fmla="*/ 6577385 h 6636357"/>
                  <a:gd name="connsiteX66" fmla="*/ 2623188 w 3057486"/>
                  <a:gd name="connsiteY66" fmla="*/ 6632803 h 6636357"/>
                  <a:gd name="connsiteX67" fmla="*/ 2419988 w 3057486"/>
                  <a:gd name="connsiteY67" fmla="*/ 6614330 h 6636357"/>
                  <a:gd name="connsiteX68" fmla="*/ 2410752 w 3057486"/>
                  <a:gd name="connsiteY68" fmla="*/ 6558912 h 6636357"/>
                  <a:gd name="connsiteX69" fmla="*/ 2336861 w 3057486"/>
                  <a:gd name="connsiteY69" fmla="*/ 6614330 h 6636357"/>
                  <a:gd name="connsiteX70" fmla="*/ 2189079 w 3057486"/>
                  <a:gd name="connsiteY70" fmla="*/ 6632803 h 6636357"/>
                  <a:gd name="connsiteX71" fmla="*/ 1736497 w 3057486"/>
                  <a:gd name="connsiteY71" fmla="*/ 6632803 h 6636357"/>
                  <a:gd name="connsiteX72" fmla="*/ 1671843 w 3057486"/>
                  <a:gd name="connsiteY72" fmla="*/ 6595858 h 6636357"/>
                  <a:gd name="connsiteX73" fmla="*/ 1745734 w 3057486"/>
                  <a:gd name="connsiteY73" fmla="*/ 6438840 h 6636357"/>
                  <a:gd name="connsiteX74" fmla="*/ 1902752 w 3057486"/>
                  <a:gd name="connsiteY74" fmla="*/ 6401894 h 6636357"/>
                  <a:gd name="connsiteX75" fmla="*/ 1995115 w 3057486"/>
                  <a:gd name="connsiteY75" fmla="*/ 6337240 h 6636357"/>
                  <a:gd name="connsiteX76" fmla="*/ 1933347 w 3057486"/>
                  <a:gd name="connsiteY76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7734 w 3057486"/>
                  <a:gd name="connsiteY12" fmla="*/ 1876076 h 6636357"/>
                  <a:gd name="connsiteX13" fmla="*/ 914461 w 3057486"/>
                  <a:gd name="connsiteY13" fmla="*/ 2088512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7981 w 3057486"/>
                  <a:gd name="connsiteY16" fmla="*/ 262681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06825 w 3057486"/>
                  <a:gd name="connsiteY32" fmla="*/ 444440 h 6636357"/>
                  <a:gd name="connsiteX33" fmla="*/ 1043770 w 3057486"/>
                  <a:gd name="connsiteY33" fmla="*/ 232003 h 6636357"/>
                  <a:gd name="connsiteX34" fmla="*/ 1108425 w 3057486"/>
                  <a:gd name="connsiteY34" fmla="*/ 93458 h 6636357"/>
                  <a:gd name="connsiteX35" fmla="*/ 1385515 w 3057486"/>
                  <a:gd name="connsiteY35" fmla="*/ 1094 h 6636357"/>
                  <a:gd name="connsiteX36" fmla="*/ 1616425 w 3057486"/>
                  <a:gd name="connsiteY36" fmla="*/ 56512 h 6636357"/>
                  <a:gd name="connsiteX37" fmla="*/ 1708788 w 3057486"/>
                  <a:gd name="connsiteY37" fmla="*/ 250476 h 6636357"/>
                  <a:gd name="connsiteX38" fmla="*/ 1736497 w 3057486"/>
                  <a:gd name="connsiteY38" fmla="*/ 472149 h 6636357"/>
                  <a:gd name="connsiteX39" fmla="*/ 1865806 w 3057486"/>
                  <a:gd name="connsiteY39" fmla="*/ 638403 h 6636357"/>
                  <a:gd name="connsiteX40" fmla="*/ 1911988 w 3057486"/>
                  <a:gd name="connsiteY40" fmla="*/ 684585 h 6636357"/>
                  <a:gd name="connsiteX41" fmla="*/ 2152134 w 3057486"/>
                  <a:gd name="connsiteY41" fmla="*/ 740003 h 6636357"/>
                  <a:gd name="connsiteX42" fmla="*/ 2318388 w 3057486"/>
                  <a:gd name="connsiteY42" fmla="*/ 850840 h 6636357"/>
                  <a:gd name="connsiteX43" fmla="*/ 2567770 w 3057486"/>
                  <a:gd name="connsiteY43" fmla="*/ 1183349 h 6636357"/>
                  <a:gd name="connsiteX44" fmla="*/ 2854097 w 3057486"/>
                  <a:gd name="connsiteY44" fmla="*/ 1617458 h 6636357"/>
                  <a:gd name="connsiteX45" fmla="*/ 2937225 w 3057486"/>
                  <a:gd name="connsiteY45" fmla="*/ 1783712 h 6636357"/>
                  <a:gd name="connsiteX46" fmla="*/ 2937225 w 3057486"/>
                  <a:gd name="connsiteY46" fmla="*/ 2134694 h 6636357"/>
                  <a:gd name="connsiteX47" fmla="*/ 2891043 w 3057486"/>
                  <a:gd name="connsiteY47" fmla="*/ 2513385 h 6636357"/>
                  <a:gd name="connsiteX48" fmla="*/ 2817152 w 3057486"/>
                  <a:gd name="connsiteY48" fmla="*/ 2716585 h 6636357"/>
                  <a:gd name="connsiteX49" fmla="*/ 2770970 w 3057486"/>
                  <a:gd name="connsiteY49" fmla="*/ 2753530 h 6636357"/>
                  <a:gd name="connsiteX50" fmla="*/ 2798679 w 3057486"/>
                  <a:gd name="connsiteY50" fmla="*/ 2901312 h 6636357"/>
                  <a:gd name="connsiteX51" fmla="*/ 2706315 w 3057486"/>
                  <a:gd name="connsiteY51" fmla="*/ 3252294 h 6636357"/>
                  <a:gd name="connsiteX52" fmla="*/ 2577006 w 3057486"/>
                  <a:gd name="connsiteY52" fmla="*/ 3594040 h 6636357"/>
                  <a:gd name="connsiteX53" fmla="*/ 2429225 w 3057486"/>
                  <a:gd name="connsiteY53" fmla="*/ 4009676 h 6636357"/>
                  <a:gd name="connsiteX54" fmla="*/ 2383043 w 3057486"/>
                  <a:gd name="connsiteY54" fmla="*/ 4369894 h 6636357"/>
                  <a:gd name="connsiteX55" fmla="*/ 2475406 w 3057486"/>
                  <a:gd name="connsiteY55" fmla="*/ 4517676 h 6636357"/>
                  <a:gd name="connsiteX56" fmla="*/ 2724788 w 3057486"/>
                  <a:gd name="connsiteY56" fmla="*/ 4933312 h 6636357"/>
                  <a:gd name="connsiteX57" fmla="*/ 2891043 w 3057486"/>
                  <a:gd name="connsiteY57" fmla="*/ 5339712 h 6636357"/>
                  <a:gd name="connsiteX58" fmla="*/ 3001879 w 3057486"/>
                  <a:gd name="connsiteY58" fmla="*/ 5644512 h 6636357"/>
                  <a:gd name="connsiteX59" fmla="*/ 3057297 w 3057486"/>
                  <a:gd name="connsiteY59" fmla="*/ 5977021 h 6636357"/>
                  <a:gd name="connsiteX60" fmla="*/ 3020352 w 3057486"/>
                  <a:gd name="connsiteY60" fmla="*/ 6124803 h 6636357"/>
                  <a:gd name="connsiteX61" fmla="*/ 3029011 w 3057486"/>
                  <a:gd name="connsiteY61" fmla="*/ 6205621 h 6636357"/>
                  <a:gd name="connsiteX62" fmla="*/ 2937225 w 3057486"/>
                  <a:gd name="connsiteY62" fmla="*/ 6235640 h 6636357"/>
                  <a:gd name="connsiteX63" fmla="*/ 2891043 w 3057486"/>
                  <a:gd name="connsiteY63" fmla="*/ 6318767 h 6636357"/>
                  <a:gd name="connsiteX64" fmla="*/ 2844861 w 3057486"/>
                  <a:gd name="connsiteY64" fmla="*/ 6466549 h 6636357"/>
                  <a:gd name="connsiteX65" fmla="*/ 2844861 w 3057486"/>
                  <a:gd name="connsiteY65" fmla="*/ 6577385 h 6636357"/>
                  <a:gd name="connsiteX66" fmla="*/ 2623188 w 3057486"/>
                  <a:gd name="connsiteY66" fmla="*/ 6632803 h 6636357"/>
                  <a:gd name="connsiteX67" fmla="*/ 2419988 w 3057486"/>
                  <a:gd name="connsiteY67" fmla="*/ 6614330 h 6636357"/>
                  <a:gd name="connsiteX68" fmla="*/ 2410752 w 3057486"/>
                  <a:gd name="connsiteY68" fmla="*/ 6558912 h 6636357"/>
                  <a:gd name="connsiteX69" fmla="*/ 2336861 w 3057486"/>
                  <a:gd name="connsiteY69" fmla="*/ 6614330 h 6636357"/>
                  <a:gd name="connsiteX70" fmla="*/ 2189079 w 3057486"/>
                  <a:gd name="connsiteY70" fmla="*/ 6632803 h 6636357"/>
                  <a:gd name="connsiteX71" fmla="*/ 1736497 w 3057486"/>
                  <a:gd name="connsiteY71" fmla="*/ 6632803 h 6636357"/>
                  <a:gd name="connsiteX72" fmla="*/ 1671843 w 3057486"/>
                  <a:gd name="connsiteY72" fmla="*/ 6595858 h 6636357"/>
                  <a:gd name="connsiteX73" fmla="*/ 1745734 w 3057486"/>
                  <a:gd name="connsiteY73" fmla="*/ 6438840 h 6636357"/>
                  <a:gd name="connsiteX74" fmla="*/ 1902752 w 3057486"/>
                  <a:gd name="connsiteY74" fmla="*/ 6401894 h 6636357"/>
                  <a:gd name="connsiteX75" fmla="*/ 1995115 w 3057486"/>
                  <a:gd name="connsiteY75" fmla="*/ 6337240 h 6636357"/>
                  <a:gd name="connsiteX76" fmla="*/ 1933347 w 3057486"/>
                  <a:gd name="connsiteY76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0590 w 3057486"/>
                  <a:gd name="connsiteY12" fmla="*/ 1852263 h 6636357"/>
                  <a:gd name="connsiteX13" fmla="*/ 914461 w 3057486"/>
                  <a:gd name="connsiteY13" fmla="*/ 2088512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7981 w 3057486"/>
                  <a:gd name="connsiteY16" fmla="*/ 262681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06825 w 3057486"/>
                  <a:gd name="connsiteY32" fmla="*/ 444440 h 6636357"/>
                  <a:gd name="connsiteX33" fmla="*/ 1043770 w 3057486"/>
                  <a:gd name="connsiteY33" fmla="*/ 232003 h 6636357"/>
                  <a:gd name="connsiteX34" fmla="*/ 1108425 w 3057486"/>
                  <a:gd name="connsiteY34" fmla="*/ 93458 h 6636357"/>
                  <a:gd name="connsiteX35" fmla="*/ 1385515 w 3057486"/>
                  <a:gd name="connsiteY35" fmla="*/ 1094 h 6636357"/>
                  <a:gd name="connsiteX36" fmla="*/ 1616425 w 3057486"/>
                  <a:gd name="connsiteY36" fmla="*/ 56512 h 6636357"/>
                  <a:gd name="connsiteX37" fmla="*/ 1708788 w 3057486"/>
                  <a:gd name="connsiteY37" fmla="*/ 250476 h 6636357"/>
                  <a:gd name="connsiteX38" fmla="*/ 1736497 w 3057486"/>
                  <a:gd name="connsiteY38" fmla="*/ 472149 h 6636357"/>
                  <a:gd name="connsiteX39" fmla="*/ 1865806 w 3057486"/>
                  <a:gd name="connsiteY39" fmla="*/ 638403 h 6636357"/>
                  <a:gd name="connsiteX40" fmla="*/ 1911988 w 3057486"/>
                  <a:gd name="connsiteY40" fmla="*/ 684585 h 6636357"/>
                  <a:gd name="connsiteX41" fmla="*/ 2152134 w 3057486"/>
                  <a:gd name="connsiteY41" fmla="*/ 740003 h 6636357"/>
                  <a:gd name="connsiteX42" fmla="*/ 2318388 w 3057486"/>
                  <a:gd name="connsiteY42" fmla="*/ 850840 h 6636357"/>
                  <a:gd name="connsiteX43" fmla="*/ 2567770 w 3057486"/>
                  <a:gd name="connsiteY43" fmla="*/ 1183349 h 6636357"/>
                  <a:gd name="connsiteX44" fmla="*/ 2854097 w 3057486"/>
                  <a:gd name="connsiteY44" fmla="*/ 1617458 h 6636357"/>
                  <a:gd name="connsiteX45" fmla="*/ 2937225 w 3057486"/>
                  <a:gd name="connsiteY45" fmla="*/ 1783712 h 6636357"/>
                  <a:gd name="connsiteX46" fmla="*/ 2937225 w 3057486"/>
                  <a:gd name="connsiteY46" fmla="*/ 2134694 h 6636357"/>
                  <a:gd name="connsiteX47" fmla="*/ 2891043 w 3057486"/>
                  <a:gd name="connsiteY47" fmla="*/ 2513385 h 6636357"/>
                  <a:gd name="connsiteX48" fmla="*/ 2817152 w 3057486"/>
                  <a:gd name="connsiteY48" fmla="*/ 2716585 h 6636357"/>
                  <a:gd name="connsiteX49" fmla="*/ 2770970 w 3057486"/>
                  <a:gd name="connsiteY49" fmla="*/ 2753530 h 6636357"/>
                  <a:gd name="connsiteX50" fmla="*/ 2798679 w 3057486"/>
                  <a:gd name="connsiteY50" fmla="*/ 2901312 h 6636357"/>
                  <a:gd name="connsiteX51" fmla="*/ 2706315 w 3057486"/>
                  <a:gd name="connsiteY51" fmla="*/ 3252294 h 6636357"/>
                  <a:gd name="connsiteX52" fmla="*/ 2577006 w 3057486"/>
                  <a:gd name="connsiteY52" fmla="*/ 3594040 h 6636357"/>
                  <a:gd name="connsiteX53" fmla="*/ 2429225 w 3057486"/>
                  <a:gd name="connsiteY53" fmla="*/ 4009676 h 6636357"/>
                  <a:gd name="connsiteX54" fmla="*/ 2383043 w 3057486"/>
                  <a:gd name="connsiteY54" fmla="*/ 4369894 h 6636357"/>
                  <a:gd name="connsiteX55" fmla="*/ 2475406 w 3057486"/>
                  <a:gd name="connsiteY55" fmla="*/ 4517676 h 6636357"/>
                  <a:gd name="connsiteX56" fmla="*/ 2724788 w 3057486"/>
                  <a:gd name="connsiteY56" fmla="*/ 4933312 h 6636357"/>
                  <a:gd name="connsiteX57" fmla="*/ 2891043 w 3057486"/>
                  <a:gd name="connsiteY57" fmla="*/ 5339712 h 6636357"/>
                  <a:gd name="connsiteX58" fmla="*/ 3001879 w 3057486"/>
                  <a:gd name="connsiteY58" fmla="*/ 5644512 h 6636357"/>
                  <a:gd name="connsiteX59" fmla="*/ 3057297 w 3057486"/>
                  <a:gd name="connsiteY59" fmla="*/ 5977021 h 6636357"/>
                  <a:gd name="connsiteX60" fmla="*/ 3020352 w 3057486"/>
                  <a:gd name="connsiteY60" fmla="*/ 6124803 h 6636357"/>
                  <a:gd name="connsiteX61" fmla="*/ 3029011 w 3057486"/>
                  <a:gd name="connsiteY61" fmla="*/ 6205621 h 6636357"/>
                  <a:gd name="connsiteX62" fmla="*/ 2937225 w 3057486"/>
                  <a:gd name="connsiteY62" fmla="*/ 6235640 h 6636357"/>
                  <a:gd name="connsiteX63" fmla="*/ 2891043 w 3057486"/>
                  <a:gd name="connsiteY63" fmla="*/ 6318767 h 6636357"/>
                  <a:gd name="connsiteX64" fmla="*/ 2844861 w 3057486"/>
                  <a:gd name="connsiteY64" fmla="*/ 6466549 h 6636357"/>
                  <a:gd name="connsiteX65" fmla="*/ 2844861 w 3057486"/>
                  <a:gd name="connsiteY65" fmla="*/ 6577385 h 6636357"/>
                  <a:gd name="connsiteX66" fmla="*/ 2623188 w 3057486"/>
                  <a:gd name="connsiteY66" fmla="*/ 6632803 h 6636357"/>
                  <a:gd name="connsiteX67" fmla="*/ 2419988 w 3057486"/>
                  <a:gd name="connsiteY67" fmla="*/ 6614330 h 6636357"/>
                  <a:gd name="connsiteX68" fmla="*/ 2410752 w 3057486"/>
                  <a:gd name="connsiteY68" fmla="*/ 6558912 h 6636357"/>
                  <a:gd name="connsiteX69" fmla="*/ 2336861 w 3057486"/>
                  <a:gd name="connsiteY69" fmla="*/ 6614330 h 6636357"/>
                  <a:gd name="connsiteX70" fmla="*/ 2189079 w 3057486"/>
                  <a:gd name="connsiteY70" fmla="*/ 6632803 h 6636357"/>
                  <a:gd name="connsiteX71" fmla="*/ 1736497 w 3057486"/>
                  <a:gd name="connsiteY71" fmla="*/ 6632803 h 6636357"/>
                  <a:gd name="connsiteX72" fmla="*/ 1671843 w 3057486"/>
                  <a:gd name="connsiteY72" fmla="*/ 6595858 h 6636357"/>
                  <a:gd name="connsiteX73" fmla="*/ 1745734 w 3057486"/>
                  <a:gd name="connsiteY73" fmla="*/ 6438840 h 6636357"/>
                  <a:gd name="connsiteX74" fmla="*/ 1902752 w 3057486"/>
                  <a:gd name="connsiteY74" fmla="*/ 6401894 h 6636357"/>
                  <a:gd name="connsiteX75" fmla="*/ 1995115 w 3057486"/>
                  <a:gd name="connsiteY75" fmla="*/ 6337240 h 6636357"/>
                  <a:gd name="connsiteX76" fmla="*/ 1933347 w 3057486"/>
                  <a:gd name="connsiteY76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0590 w 3057486"/>
                  <a:gd name="connsiteY12" fmla="*/ 1852263 h 6636357"/>
                  <a:gd name="connsiteX13" fmla="*/ 935892 w 3057486"/>
                  <a:gd name="connsiteY13" fmla="*/ 2114706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7981 w 3057486"/>
                  <a:gd name="connsiteY16" fmla="*/ 262681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06825 w 3057486"/>
                  <a:gd name="connsiteY32" fmla="*/ 444440 h 6636357"/>
                  <a:gd name="connsiteX33" fmla="*/ 1043770 w 3057486"/>
                  <a:gd name="connsiteY33" fmla="*/ 232003 h 6636357"/>
                  <a:gd name="connsiteX34" fmla="*/ 1108425 w 3057486"/>
                  <a:gd name="connsiteY34" fmla="*/ 93458 h 6636357"/>
                  <a:gd name="connsiteX35" fmla="*/ 1385515 w 3057486"/>
                  <a:gd name="connsiteY35" fmla="*/ 1094 h 6636357"/>
                  <a:gd name="connsiteX36" fmla="*/ 1616425 w 3057486"/>
                  <a:gd name="connsiteY36" fmla="*/ 56512 h 6636357"/>
                  <a:gd name="connsiteX37" fmla="*/ 1708788 w 3057486"/>
                  <a:gd name="connsiteY37" fmla="*/ 250476 h 6636357"/>
                  <a:gd name="connsiteX38" fmla="*/ 1736497 w 3057486"/>
                  <a:gd name="connsiteY38" fmla="*/ 472149 h 6636357"/>
                  <a:gd name="connsiteX39" fmla="*/ 1865806 w 3057486"/>
                  <a:gd name="connsiteY39" fmla="*/ 638403 h 6636357"/>
                  <a:gd name="connsiteX40" fmla="*/ 1911988 w 3057486"/>
                  <a:gd name="connsiteY40" fmla="*/ 684585 h 6636357"/>
                  <a:gd name="connsiteX41" fmla="*/ 2152134 w 3057486"/>
                  <a:gd name="connsiteY41" fmla="*/ 740003 h 6636357"/>
                  <a:gd name="connsiteX42" fmla="*/ 2318388 w 3057486"/>
                  <a:gd name="connsiteY42" fmla="*/ 850840 h 6636357"/>
                  <a:gd name="connsiteX43" fmla="*/ 2567770 w 3057486"/>
                  <a:gd name="connsiteY43" fmla="*/ 1183349 h 6636357"/>
                  <a:gd name="connsiteX44" fmla="*/ 2854097 w 3057486"/>
                  <a:gd name="connsiteY44" fmla="*/ 1617458 h 6636357"/>
                  <a:gd name="connsiteX45" fmla="*/ 2937225 w 3057486"/>
                  <a:gd name="connsiteY45" fmla="*/ 1783712 h 6636357"/>
                  <a:gd name="connsiteX46" fmla="*/ 2937225 w 3057486"/>
                  <a:gd name="connsiteY46" fmla="*/ 2134694 h 6636357"/>
                  <a:gd name="connsiteX47" fmla="*/ 2891043 w 3057486"/>
                  <a:gd name="connsiteY47" fmla="*/ 2513385 h 6636357"/>
                  <a:gd name="connsiteX48" fmla="*/ 2817152 w 3057486"/>
                  <a:gd name="connsiteY48" fmla="*/ 2716585 h 6636357"/>
                  <a:gd name="connsiteX49" fmla="*/ 2770970 w 3057486"/>
                  <a:gd name="connsiteY49" fmla="*/ 2753530 h 6636357"/>
                  <a:gd name="connsiteX50" fmla="*/ 2798679 w 3057486"/>
                  <a:gd name="connsiteY50" fmla="*/ 2901312 h 6636357"/>
                  <a:gd name="connsiteX51" fmla="*/ 2706315 w 3057486"/>
                  <a:gd name="connsiteY51" fmla="*/ 3252294 h 6636357"/>
                  <a:gd name="connsiteX52" fmla="*/ 2577006 w 3057486"/>
                  <a:gd name="connsiteY52" fmla="*/ 3594040 h 6636357"/>
                  <a:gd name="connsiteX53" fmla="*/ 2429225 w 3057486"/>
                  <a:gd name="connsiteY53" fmla="*/ 4009676 h 6636357"/>
                  <a:gd name="connsiteX54" fmla="*/ 2383043 w 3057486"/>
                  <a:gd name="connsiteY54" fmla="*/ 4369894 h 6636357"/>
                  <a:gd name="connsiteX55" fmla="*/ 2475406 w 3057486"/>
                  <a:gd name="connsiteY55" fmla="*/ 4517676 h 6636357"/>
                  <a:gd name="connsiteX56" fmla="*/ 2724788 w 3057486"/>
                  <a:gd name="connsiteY56" fmla="*/ 4933312 h 6636357"/>
                  <a:gd name="connsiteX57" fmla="*/ 2891043 w 3057486"/>
                  <a:gd name="connsiteY57" fmla="*/ 5339712 h 6636357"/>
                  <a:gd name="connsiteX58" fmla="*/ 3001879 w 3057486"/>
                  <a:gd name="connsiteY58" fmla="*/ 5644512 h 6636357"/>
                  <a:gd name="connsiteX59" fmla="*/ 3057297 w 3057486"/>
                  <a:gd name="connsiteY59" fmla="*/ 5977021 h 6636357"/>
                  <a:gd name="connsiteX60" fmla="*/ 3020352 w 3057486"/>
                  <a:gd name="connsiteY60" fmla="*/ 6124803 h 6636357"/>
                  <a:gd name="connsiteX61" fmla="*/ 3029011 w 3057486"/>
                  <a:gd name="connsiteY61" fmla="*/ 6205621 h 6636357"/>
                  <a:gd name="connsiteX62" fmla="*/ 2937225 w 3057486"/>
                  <a:gd name="connsiteY62" fmla="*/ 6235640 h 6636357"/>
                  <a:gd name="connsiteX63" fmla="*/ 2891043 w 3057486"/>
                  <a:gd name="connsiteY63" fmla="*/ 6318767 h 6636357"/>
                  <a:gd name="connsiteX64" fmla="*/ 2844861 w 3057486"/>
                  <a:gd name="connsiteY64" fmla="*/ 6466549 h 6636357"/>
                  <a:gd name="connsiteX65" fmla="*/ 2844861 w 3057486"/>
                  <a:gd name="connsiteY65" fmla="*/ 6577385 h 6636357"/>
                  <a:gd name="connsiteX66" fmla="*/ 2623188 w 3057486"/>
                  <a:gd name="connsiteY66" fmla="*/ 6632803 h 6636357"/>
                  <a:gd name="connsiteX67" fmla="*/ 2419988 w 3057486"/>
                  <a:gd name="connsiteY67" fmla="*/ 6614330 h 6636357"/>
                  <a:gd name="connsiteX68" fmla="*/ 2410752 w 3057486"/>
                  <a:gd name="connsiteY68" fmla="*/ 6558912 h 6636357"/>
                  <a:gd name="connsiteX69" fmla="*/ 2336861 w 3057486"/>
                  <a:gd name="connsiteY69" fmla="*/ 6614330 h 6636357"/>
                  <a:gd name="connsiteX70" fmla="*/ 2189079 w 3057486"/>
                  <a:gd name="connsiteY70" fmla="*/ 6632803 h 6636357"/>
                  <a:gd name="connsiteX71" fmla="*/ 1736497 w 3057486"/>
                  <a:gd name="connsiteY71" fmla="*/ 6632803 h 6636357"/>
                  <a:gd name="connsiteX72" fmla="*/ 1671843 w 3057486"/>
                  <a:gd name="connsiteY72" fmla="*/ 6595858 h 6636357"/>
                  <a:gd name="connsiteX73" fmla="*/ 1745734 w 3057486"/>
                  <a:gd name="connsiteY73" fmla="*/ 6438840 h 6636357"/>
                  <a:gd name="connsiteX74" fmla="*/ 1902752 w 3057486"/>
                  <a:gd name="connsiteY74" fmla="*/ 6401894 h 6636357"/>
                  <a:gd name="connsiteX75" fmla="*/ 1995115 w 3057486"/>
                  <a:gd name="connsiteY75" fmla="*/ 6337240 h 6636357"/>
                  <a:gd name="connsiteX76" fmla="*/ 1933347 w 3057486"/>
                  <a:gd name="connsiteY76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0590 w 3057486"/>
                  <a:gd name="connsiteY12" fmla="*/ 1852263 h 6636357"/>
                  <a:gd name="connsiteX13" fmla="*/ 935892 w 3057486"/>
                  <a:gd name="connsiteY13" fmla="*/ 2114706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7981 w 3057486"/>
                  <a:gd name="connsiteY16" fmla="*/ 262681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42544 w 3057486"/>
                  <a:gd name="connsiteY32" fmla="*/ 437296 h 6636357"/>
                  <a:gd name="connsiteX33" fmla="*/ 1043770 w 3057486"/>
                  <a:gd name="connsiteY33" fmla="*/ 232003 h 6636357"/>
                  <a:gd name="connsiteX34" fmla="*/ 1108425 w 3057486"/>
                  <a:gd name="connsiteY34" fmla="*/ 93458 h 6636357"/>
                  <a:gd name="connsiteX35" fmla="*/ 1385515 w 3057486"/>
                  <a:gd name="connsiteY35" fmla="*/ 1094 h 6636357"/>
                  <a:gd name="connsiteX36" fmla="*/ 1616425 w 3057486"/>
                  <a:gd name="connsiteY36" fmla="*/ 56512 h 6636357"/>
                  <a:gd name="connsiteX37" fmla="*/ 1708788 w 3057486"/>
                  <a:gd name="connsiteY37" fmla="*/ 250476 h 6636357"/>
                  <a:gd name="connsiteX38" fmla="*/ 1736497 w 3057486"/>
                  <a:gd name="connsiteY38" fmla="*/ 472149 h 6636357"/>
                  <a:gd name="connsiteX39" fmla="*/ 1865806 w 3057486"/>
                  <a:gd name="connsiteY39" fmla="*/ 638403 h 6636357"/>
                  <a:gd name="connsiteX40" fmla="*/ 1911988 w 3057486"/>
                  <a:gd name="connsiteY40" fmla="*/ 684585 h 6636357"/>
                  <a:gd name="connsiteX41" fmla="*/ 2152134 w 3057486"/>
                  <a:gd name="connsiteY41" fmla="*/ 740003 h 6636357"/>
                  <a:gd name="connsiteX42" fmla="*/ 2318388 w 3057486"/>
                  <a:gd name="connsiteY42" fmla="*/ 850840 h 6636357"/>
                  <a:gd name="connsiteX43" fmla="*/ 2567770 w 3057486"/>
                  <a:gd name="connsiteY43" fmla="*/ 1183349 h 6636357"/>
                  <a:gd name="connsiteX44" fmla="*/ 2854097 w 3057486"/>
                  <a:gd name="connsiteY44" fmla="*/ 1617458 h 6636357"/>
                  <a:gd name="connsiteX45" fmla="*/ 2937225 w 3057486"/>
                  <a:gd name="connsiteY45" fmla="*/ 1783712 h 6636357"/>
                  <a:gd name="connsiteX46" fmla="*/ 2937225 w 3057486"/>
                  <a:gd name="connsiteY46" fmla="*/ 2134694 h 6636357"/>
                  <a:gd name="connsiteX47" fmla="*/ 2891043 w 3057486"/>
                  <a:gd name="connsiteY47" fmla="*/ 2513385 h 6636357"/>
                  <a:gd name="connsiteX48" fmla="*/ 2817152 w 3057486"/>
                  <a:gd name="connsiteY48" fmla="*/ 2716585 h 6636357"/>
                  <a:gd name="connsiteX49" fmla="*/ 2770970 w 3057486"/>
                  <a:gd name="connsiteY49" fmla="*/ 2753530 h 6636357"/>
                  <a:gd name="connsiteX50" fmla="*/ 2798679 w 3057486"/>
                  <a:gd name="connsiteY50" fmla="*/ 2901312 h 6636357"/>
                  <a:gd name="connsiteX51" fmla="*/ 2706315 w 3057486"/>
                  <a:gd name="connsiteY51" fmla="*/ 3252294 h 6636357"/>
                  <a:gd name="connsiteX52" fmla="*/ 2577006 w 3057486"/>
                  <a:gd name="connsiteY52" fmla="*/ 3594040 h 6636357"/>
                  <a:gd name="connsiteX53" fmla="*/ 2429225 w 3057486"/>
                  <a:gd name="connsiteY53" fmla="*/ 4009676 h 6636357"/>
                  <a:gd name="connsiteX54" fmla="*/ 2383043 w 3057486"/>
                  <a:gd name="connsiteY54" fmla="*/ 4369894 h 6636357"/>
                  <a:gd name="connsiteX55" fmla="*/ 2475406 w 3057486"/>
                  <a:gd name="connsiteY55" fmla="*/ 4517676 h 6636357"/>
                  <a:gd name="connsiteX56" fmla="*/ 2724788 w 3057486"/>
                  <a:gd name="connsiteY56" fmla="*/ 4933312 h 6636357"/>
                  <a:gd name="connsiteX57" fmla="*/ 2891043 w 3057486"/>
                  <a:gd name="connsiteY57" fmla="*/ 5339712 h 6636357"/>
                  <a:gd name="connsiteX58" fmla="*/ 3001879 w 3057486"/>
                  <a:gd name="connsiteY58" fmla="*/ 5644512 h 6636357"/>
                  <a:gd name="connsiteX59" fmla="*/ 3057297 w 3057486"/>
                  <a:gd name="connsiteY59" fmla="*/ 5977021 h 6636357"/>
                  <a:gd name="connsiteX60" fmla="*/ 3020352 w 3057486"/>
                  <a:gd name="connsiteY60" fmla="*/ 6124803 h 6636357"/>
                  <a:gd name="connsiteX61" fmla="*/ 3029011 w 3057486"/>
                  <a:gd name="connsiteY61" fmla="*/ 6205621 h 6636357"/>
                  <a:gd name="connsiteX62" fmla="*/ 2937225 w 3057486"/>
                  <a:gd name="connsiteY62" fmla="*/ 6235640 h 6636357"/>
                  <a:gd name="connsiteX63" fmla="*/ 2891043 w 3057486"/>
                  <a:gd name="connsiteY63" fmla="*/ 6318767 h 6636357"/>
                  <a:gd name="connsiteX64" fmla="*/ 2844861 w 3057486"/>
                  <a:gd name="connsiteY64" fmla="*/ 6466549 h 6636357"/>
                  <a:gd name="connsiteX65" fmla="*/ 2844861 w 3057486"/>
                  <a:gd name="connsiteY65" fmla="*/ 6577385 h 6636357"/>
                  <a:gd name="connsiteX66" fmla="*/ 2623188 w 3057486"/>
                  <a:gd name="connsiteY66" fmla="*/ 6632803 h 6636357"/>
                  <a:gd name="connsiteX67" fmla="*/ 2419988 w 3057486"/>
                  <a:gd name="connsiteY67" fmla="*/ 6614330 h 6636357"/>
                  <a:gd name="connsiteX68" fmla="*/ 2410752 w 3057486"/>
                  <a:gd name="connsiteY68" fmla="*/ 6558912 h 6636357"/>
                  <a:gd name="connsiteX69" fmla="*/ 2336861 w 3057486"/>
                  <a:gd name="connsiteY69" fmla="*/ 6614330 h 6636357"/>
                  <a:gd name="connsiteX70" fmla="*/ 2189079 w 3057486"/>
                  <a:gd name="connsiteY70" fmla="*/ 6632803 h 6636357"/>
                  <a:gd name="connsiteX71" fmla="*/ 1736497 w 3057486"/>
                  <a:gd name="connsiteY71" fmla="*/ 6632803 h 6636357"/>
                  <a:gd name="connsiteX72" fmla="*/ 1671843 w 3057486"/>
                  <a:gd name="connsiteY72" fmla="*/ 6595858 h 6636357"/>
                  <a:gd name="connsiteX73" fmla="*/ 1745734 w 3057486"/>
                  <a:gd name="connsiteY73" fmla="*/ 6438840 h 6636357"/>
                  <a:gd name="connsiteX74" fmla="*/ 1902752 w 3057486"/>
                  <a:gd name="connsiteY74" fmla="*/ 6401894 h 6636357"/>
                  <a:gd name="connsiteX75" fmla="*/ 1995115 w 3057486"/>
                  <a:gd name="connsiteY75" fmla="*/ 6337240 h 6636357"/>
                  <a:gd name="connsiteX76" fmla="*/ 1933347 w 3057486"/>
                  <a:gd name="connsiteY76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0590 w 3057486"/>
                  <a:gd name="connsiteY12" fmla="*/ 1852263 h 6636357"/>
                  <a:gd name="connsiteX13" fmla="*/ 935892 w 3057486"/>
                  <a:gd name="connsiteY13" fmla="*/ 2114706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7981 w 3057486"/>
                  <a:gd name="connsiteY16" fmla="*/ 262681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95364 w 3057486"/>
                  <a:gd name="connsiteY32" fmla="*/ 648866 h 6636357"/>
                  <a:gd name="connsiteX33" fmla="*/ 1042544 w 3057486"/>
                  <a:gd name="connsiteY33" fmla="*/ 437296 h 6636357"/>
                  <a:gd name="connsiteX34" fmla="*/ 1043770 w 3057486"/>
                  <a:gd name="connsiteY34" fmla="*/ 232003 h 6636357"/>
                  <a:gd name="connsiteX35" fmla="*/ 1108425 w 3057486"/>
                  <a:gd name="connsiteY35" fmla="*/ 93458 h 6636357"/>
                  <a:gd name="connsiteX36" fmla="*/ 1385515 w 3057486"/>
                  <a:gd name="connsiteY36" fmla="*/ 1094 h 6636357"/>
                  <a:gd name="connsiteX37" fmla="*/ 1616425 w 3057486"/>
                  <a:gd name="connsiteY37" fmla="*/ 56512 h 6636357"/>
                  <a:gd name="connsiteX38" fmla="*/ 1708788 w 3057486"/>
                  <a:gd name="connsiteY38" fmla="*/ 250476 h 6636357"/>
                  <a:gd name="connsiteX39" fmla="*/ 1736497 w 3057486"/>
                  <a:gd name="connsiteY39" fmla="*/ 472149 h 6636357"/>
                  <a:gd name="connsiteX40" fmla="*/ 1865806 w 3057486"/>
                  <a:gd name="connsiteY40" fmla="*/ 638403 h 6636357"/>
                  <a:gd name="connsiteX41" fmla="*/ 1911988 w 3057486"/>
                  <a:gd name="connsiteY41" fmla="*/ 684585 h 6636357"/>
                  <a:gd name="connsiteX42" fmla="*/ 2152134 w 3057486"/>
                  <a:gd name="connsiteY42" fmla="*/ 740003 h 6636357"/>
                  <a:gd name="connsiteX43" fmla="*/ 2318388 w 3057486"/>
                  <a:gd name="connsiteY43" fmla="*/ 850840 h 6636357"/>
                  <a:gd name="connsiteX44" fmla="*/ 2567770 w 3057486"/>
                  <a:gd name="connsiteY44" fmla="*/ 1183349 h 6636357"/>
                  <a:gd name="connsiteX45" fmla="*/ 2854097 w 3057486"/>
                  <a:gd name="connsiteY45" fmla="*/ 1617458 h 6636357"/>
                  <a:gd name="connsiteX46" fmla="*/ 2937225 w 3057486"/>
                  <a:gd name="connsiteY46" fmla="*/ 1783712 h 6636357"/>
                  <a:gd name="connsiteX47" fmla="*/ 2937225 w 3057486"/>
                  <a:gd name="connsiteY47" fmla="*/ 2134694 h 6636357"/>
                  <a:gd name="connsiteX48" fmla="*/ 2891043 w 3057486"/>
                  <a:gd name="connsiteY48" fmla="*/ 2513385 h 6636357"/>
                  <a:gd name="connsiteX49" fmla="*/ 2817152 w 3057486"/>
                  <a:gd name="connsiteY49" fmla="*/ 2716585 h 6636357"/>
                  <a:gd name="connsiteX50" fmla="*/ 2770970 w 3057486"/>
                  <a:gd name="connsiteY50" fmla="*/ 2753530 h 6636357"/>
                  <a:gd name="connsiteX51" fmla="*/ 2798679 w 3057486"/>
                  <a:gd name="connsiteY51" fmla="*/ 2901312 h 6636357"/>
                  <a:gd name="connsiteX52" fmla="*/ 2706315 w 3057486"/>
                  <a:gd name="connsiteY52" fmla="*/ 3252294 h 6636357"/>
                  <a:gd name="connsiteX53" fmla="*/ 2577006 w 3057486"/>
                  <a:gd name="connsiteY53" fmla="*/ 3594040 h 6636357"/>
                  <a:gd name="connsiteX54" fmla="*/ 2429225 w 3057486"/>
                  <a:gd name="connsiteY54" fmla="*/ 4009676 h 6636357"/>
                  <a:gd name="connsiteX55" fmla="*/ 2383043 w 3057486"/>
                  <a:gd name="connsiteY55" fmla="*/ 4369894 h 6636357"/>
                  <a:gd name="connsiteX56" fmla="*/ 2475406 w 3057486"/>
                  <a:gd name="connsiteY56" fmla="*/ 4517676 h 6636357"/>
                  <a:gd name="connsiteX57" fmla="*/ 2724788 w 3057486"/>
                  <a:gd name="connsiteY57" fmla="*/ 4933312 h 6636357"/>
                  <a:gd name="connsiteX58" fmla="*/ 2891043 w 3057486"/>
                  <a:gd name="connsiteY58" fmla="*/ 5339712 h 6636357"/>
                  <a:gd name="connsiteX59" fmla="*/ 3001879 w 3057486"/>
                  <a:gd name="connsiteY59" fmla="*/ 5644512 h 6636357"/>
                  <a:gd name="connsiteX60" fmla="*/ 3057297 w 3057486"/>
                  <a:gd name="connsiteY60" fmla="*/ 5977021 h 6636357"/>
                  <a:gd name="connsiteX61" fmla="*/ 3020352 w 3057486"/>
                  <a:gd name="connsiteY61" fmla="*/ 6124803 h 6636357"/>
                  <a:gd name="connsiteX62" fmla="*/ 3029011 w 3057486"/>
                  <a:gd name="connsiteY62" fmla="*/ 6205621 h 6636357"/>
                  <a:gd name="connsiteX63" fmla="*/ 2937225 w 3057486"/>
                  <a:gd name="connsiteY63" fmla="*/ 6235640 h 6636357"/>
                  <a:gd name="connsiteX64" fmla="*/ 2891043 w 3057486"/>
                  <a:gd name="connsiteY64" fmla="*/ 6318767 h 6636357"/>
                  <a:gd name="connsiteX65" fmla="*/ 2844861 w 3057486"/>
                  <a:gd name="connsiteY65" fmla="*/ 6466549 h 6636357"/>
                  <a:gd name="connsiteX66" fmla="*/ 2844861 w 3057486"/>
                  <a:gd name="connsiteY66" fmla="*/ 6577385 h 6636357"/>
                  <a:gd name="connsiteX67" fmla="*/ 2623188 w 3057486"/>
                  <a:gd name="connsiteY67" fmla="*/ 6632803 h 6636357"/>
                  <a:gd name="connsiteX68" fmla="*/ 2419988 w 3057486"/>
                  <a:gd name="connsiteY68" fmla="*/ 6614330 h 6636357"/>
                  <a:gd name="connsiteX69" fmla="*/ 2410752 w 3057486"/>
                  <a:gd name="connsiteY69" fmla="*/ 6558912 h 6636357"/>
                  <a:gd name="connsiteX70" fmla="*/ 2336861 w 3057486"/>
                  <a:gd name="connsiteY70" fmla="*/ 6614330 h 6636357"/>
                  <a:gd name="connsiteX71" fmla="*/ 2189079 w 3057486"/>
                  <a:gd name="connsiteY71" fmla="*/ 6632803 h 6636357"/>
                  <a:gd name="connsiteX72" fmla="*/ 1736497 w 3057486"/>
                  <a:gd name="connsiteY72" fmla="*/ 6632803 h 6636357"/>
                  <a:gd name="connsiteX73" fmla="*/ 1671843 w 3057486"/>
                  <a:gd name="connsiteY73" fmla="*/ 6595858 h 6636357"/>
                  <a:gd name="connsiteX74" fmla="*/ 1745734 w 3057486"/>
                  <a:gd name="connsiteY74" fmla="*/ 6438840 h 6636357"/>
                  <a:gd name="connsiteX75" fmla="*/ 1902752 w 3057486"/>
                  <a:gd name="connsiteY75" fmla="*/ 6401894 h 6636357"/>
                  <a:gd name="connsiteX76" fmla="*/ 1995115 w 3057486"/>
                  <a:gd name="connsiteY76" fmla="*/ 6337240 h 6636357"/>
                  <a:gd name="connsiteX77" fmla="*/ 1933347 w 3057486"/>
                  <a:gd name="connsiteY77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0590 w 3057486"/>
                  <a:gd name="connsiteY12" fmla="*/ 1852263 h 6636357"/>
                  <a:gd name="connsiteX13" fmla="*/ 935892 w 3057486"/>
                  <a:gd name="connsiteY13" fmla="*/ 2114706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7981 w 3057486"/>
                  <a:gd name="connsiteY16" fmla="*/ 262681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95364 w 3057486"/>
                  <a:gd name="connsiteY32" fmla="*/ 648866 h 6636357"/>
                  <a:gd name="connsiteX33" fmla="*/ 1042544 w 3057486"/>
                  <a:gd name="connsiteY33" fmla="*/ 437296 h 6636357"/>
                  <a:gd name="connsiteX34" fmla="*/ 1008051 w 3057486"/>
                  <a:gd name="connsiteY34" fmla="*/ 253434 h 6636357"/>
                  <a:gd name="connsiteX35" fmla="*/ 1108425 w 3057486"/>
                  <a:gd name="connsiteY35" fmla="*/ 93458 h 6636357"/>
                  <a:gd name="connsiteX36" fmla="*/ 1385515 w 3057486"/>
                  <a:gd name="connsiteY36" fmla="*/ 1094 h 6636357"/>
                  <a:gd name="connsiteX37" fmla="*/ 1616425 w 3057486"/>
                  <a:gd name="connsiteY37" fmla="*/ 56512 h 6636357"/>
                  <a:gd name="connsiteX38" fmla="*/ 1708788 w 3057486"/>
                  <a:gd name="connsiteY38" fmla="*/ 250476 h 6636357"/>
                  <a:gd name="connsiteX39" fmla="*/ 1736497 w 3057486"/>
                  <a:gd name="connsiteY39" fmla="*/ 472149 h 6636357"/>
                  <a:gd name="connsiteX40" fmla="*/ 1865806 w 3057486"/>
                  <a:gd name="connsiteY40" fmla="*/ 638403 h 6636357"/>
                  <a:gd name="connsiteX41" fmla="*/ 1911988 w 3057486"/>
                  <a:gd name="connsiteY41" fmla="*/ 684585 h 6636357"/>
                  <a:gd name="connsiteX42" fmla="*/ 2152134 w 3057486"/>
                  <a:gd name="connsiteY42" fmla="*/ 740003 h 6636357"/>
                  <a:gd name="connsiteX43" fmla="*/ 2318388 w 3057486"/>
                  <a:gd name="connsiteY43" fmla="*/ 850840 h 6636357"/>
                  <a:gd name="connsiteX44" fmla="*/ 2567770 w 3057486"/>
                  <a:gd name="connsiteY44" fmla="*/ 1183349 h 6636357"/>
                  <a:gd name="connsiteX45" fmla="*/ 2854097 w 3057486"/>
                  <a:gd name="connsiteY45" fmla="*/ 1617458 h 6636357"/>
                  <a:gd name="connsiteX46" fmla="*/ 2937225 w 3057486"/>
                  <a:gd name="connsiteY46" fmla="*/ 1783712 h 6636357"/>
                  <a:gd name="connsiteX47" fmla="*/ 2937225 w 3057486"/>
                  <a:gd name="connsiteY47" fmla="*/ 2134694 h 6636357"/>
                  <a:gd name="connsiteX48" fmla="*/ 2891043 w 3057486"/>
                  <a:gd name="connsiteY48" fmla="*/ 2513385 h 6636357"/>
                  <a:gd name="connsiteX49" fmla="*/ 2817152 w 3057486"/>
                  <a:gd name="connsiteY49" fmla="*/ 2716585 h 6636357"/>
                  <a:gd name="connsiteX50" fmla="*/ 2770970 w 3057486"/>
                  <a:gd name="connsiteY50" fmla="*/ 2753530 h 6636357"/>
                  <a:gd name="connsiteX51" fmla="*/ 2798679 w 3057486"/>
                  <a:gd name="connsiteY51" fmla="*/ 2901312 h 6636357"/>
                  <a:gd name="connsiteX52" fmla="*/ 2706315 w 3057486"/>
                  <a:gd name="connsiteY52" fmla="*/ 3252294 h 6636357"/>
                  <a:gd name="connsiteX53" fmla="*/ 2577006 w 3057486"/>
                  <a:gd name="connsiteY53" fmla="*/ 3594040 h 6636357"/>
                  <a:gd name="connsiteX54" fmla="*/ 2429225 w 3057486"/>
                  <a:gd name="connsiteY54" fmla="*/ 4009676 h 6636357"/>
                  <a:gd name="connsiteX55" fmla="*/ 2383043 w 3057486"/>
                  <a:gd name="connsiteY55" fmla="*/ 4369894 h 6636357"/>
                  <a:gd name="connsiteX56" fmla="*/ 2475406 w 3057486"/>
                  <a:gd name="connsiteY56" fmla="*/ 4517676 h 6636357"/>
                  <a:gd name="connsiteX57" fmla="*/ 2724788 w 3057486"/>
                  <a:gd name="connsiteY57" fmla="*/ 4933312 h 6636357"/>
                  <a:gd name="connsiteX58" fmla="*/ 2891043 w 3057486"/>
                  <a:gd name="connsiteY58" fmla="*/ 5339712 h 6636357"/>
                  <a:gd name="connsiteX59" fmla="*/ 3001879 w 3057486"/>
                  <a:gd name="connsiteY59" fmla="*/ 5644512 h 6636357"/>
                  <a:gd name="connsiteX60" fmla="*/ 3057297 w 3057486"/>
                  <a:gd name="connsiteY60" fmla="*/ 5977021 h 6636357"/>
                  <a:gd name="connsiteX61" fmla="*/ 3020352 w 3057486"/>
                  <a:gd name="connsiteY61" fmla="*/ 6124803 h 6636357"/>
                  <a:gd name="connsiteX62" fmla="*/ 3029011 w 3057486"/>
                  <a:gd name="connsiteY62" fmla="*/ 6205621 h 6636357"/>
                  <a:gd name="connsiteX63" fmla="*/ 2937225 w 3057486"/>
                  <a:gd name="connsiteY63" fmla="*/ 6235640 h 6636357"/>
                  <a:gd name="connsiteX64" fmla="*/ 2891043 w 3057486"/>
                  <a:gd name="connsiteY64" fmla="*/ 6318767 h 6636357"/>
                  <a:gd name="connsiteX65" fmla="*/ 2844861 w 3057486"/>
                  <a:gd name="connsiteY65" fmla="*/ 6466549 h 6636357"/>
                  <a:gd name="connsiteX66" fmla="*/ 2844861 w 3057486"/>
                  <a:gd name="connsiteY66" fmla="*/ 6577385 h 6636357"/>
                  <a:gd name="connsiteX67" fmla="*/ 2623188 w 3057486"/>
                  <a:gd name="connsiteY67" fmla="*/ 6632803 h 6636357"/>
                  <a:gd name="connsiteX68" fmla="*/ 2419988 w 3057486"/>
                  <a:gd name="connsiteY68" fmla="*/ 6614330 h 6636357"/>
                  <a:gd name="connsiteX69" fmla="*/ 2410752 w 3057486"/>
                  <a:gd name="connsiteY69" fmla="*/ 6558912 h 6636357"/>
                  <a:gd name="connsiteX70" fmla="*/ 2336861 w 3057486"/>
                  <a:gd name="connsiteY70" fmla="*/ 6614330 h 6636357"/>
                  <a:gd name="connsiteX71" fmla="*/ 2189079 w 3057486"/>
                  <a:gd name="connsiteY71" fmla="*/ 6632803 h 6636357"/>
                  <a:gd name="connsiteX72" fmla="*/ 1736497 w 3057486"/>
                  <a:gd name="connsiteY72" fmla="*/ 6632803 h 6636357"/>
                  <a:gd name="connsiteX73" fmla="*/ 1671843 w 3057486"/>
                  <a:gd name="connsiteY73" fmla="*/ 6595858 h 6636357"/>
                  <a:gd name="connsiteX74" fmla="*/ 1745734 w 3057486"/>
                  <a:gd name="connsiteY74" fmla="*/ 6438840 h 6636357"/>
                  <a:gd name="connsiteX75" fmla="*/ 1902752 w 3057486"/>
                  <a:gd name="connsiteY75" fmla="*/ 6401894 h 6636357"/>
                  <a:gd name="connsiteX76" fmla="*/ 1995115 w 3057486"/>
                  <a:gd name="connsiteY76" fmla="*/ 6337240 h 6636357"/>
                  <a:gd name="connsiteX77" fmla="*/ 1933347 w 3057486"/>
                  <a:gd name="connsiteY77" fmla="*/ 6223517 h 6636357"/>
                  <a:gd name="connsiteX0" fmla="*/ 1933347 w 3057486"/>
                  <a:gd name="connsiteY0" fmla="*/ 6223517 h 6636357"/>
                  <a:gd name="connsiteX1" fmla="*/ 2010413 w 3057486"/>
                  <a:gd name="connsiteY1" fmla="*/ 6110949 h 6636357"/>
                  <a:gd name="connsiteX2" fmla="*/ 2164256 w 3057486"/>
                  <a:gd name="connsiteY2" fmla="*/ 6056108 h 6636357"/>
                  <a:gd name="connsiteX3" fmla="*/ 2050534 w 3057486"/>
                  <a:gd name="connsiteY3" fmla="*/ 5746112 h 6636357"/>
                  <a:gd name="connsiteX4" fmla="*/ 1865806 w 3057486"/>
                  <a:gd name="connsiteY4" fmla="*/ 5173458 h 6636357"/>
                  <a:gd name="connsiteX5" fmla="*/ 1579479 w 3057486"/>
                  <a:gd name="connsiteY5" fmla="*/ 4563858 h 6636357"/>
                  <a:gd name="connsiteX6" fmla="*/ 1542534 w 3057486"/>
                  <a:gd name="connsiteY6" fmla="*/ 4342185 h 6636357"/>
                  <a:gd name="connsiteX7" fmla="*/ 1607188 w 3057486"/>
                  <a:gd name="connsiteY7" fmla="*/ 3889603 h 6636357"/>
                  <a:gd name="connsiteX8" fmla="*/ 1745734 w 3057486"/>
                  <a:gd name="connsiteY8" fmla="*/ 3058330 h 6636357"/>
                  <a:gd name="connsiteX9" fmla="*/ 1727261 w 3057486"/>
                  <a:gd name="connsiteY9" fmla="*/ 2421021 h 6636357"/>
                  <a:gd name="connsiteX10" fmla="*/ 1551770 w 3057486"/>
                  <a:gd name="connsiteY10" fmla="*/ 2033094 h 6636357"/>
                  <a:gd name="connsiteX11" fmla="*/ 1422461 w 3057486"/>
                  <a:gd name="connsiteY11" fmla="*/ 1756003 h 6636357"/>
                  <a:gd name="connsiteX12" fmla="*/ 1230590 w 3057486"/>
                  <a:gd name="connsiteY12" fmla="*/ 1852263 h 6636357"/>
                  <a:gd name="connsiteX13" fmla="*/ 935892 w 3057486"/>
                  <a:gd name="connsiteY13" fmla="*/ 2114706 h 6636357"/>
                  <a:gd name="connsiteX14" fmla="*/ 572715 w 3057486"/>
                  <a:gd name="connsiteY14" fmla="*/ 2356367 h 6636357"/>
                  <a:gd name="connsiteX15" fmla="*/ 314097 w 3057486"/>
                  <a:gd name="connsiteY15" fmla="*/ 2531858 h 6636357"/>
                  <a:gd name="connsiteX16" fmla="*/ 217981 w 3057486"/>
                  <a:gd name="connsiteY16" fmla="*/ 2626819 h 6636357"/>
                  <a:gd name="connsiteX17" fmla="*/ 135143 w 3057486"/>
                  <a:gd name="connsiteY17" fmla="*/ 2614696 h 6636357"/>
                  <a:gd name="connsiteX18" fmla="*/ 54036 w 3057486"/>
                  <a:gd name="connsiteY18" fmla="*/ 2648755 h 6636357"/>
                  <a:gd name="connsiteX19" fmla="*/ 61 w 3057486"/>
                  <a:gd name="connsiteY19" fmla="*/ 2642694 h 6636357"/>
                  <a:gd name="connsiteX20" fmla="*/ 46243 w 3057486"/>
                  <a:gd name="connsiteY20" fmla="*/ 2559567 h 6636357"/>
                  <a:gd name="connsiteX21" fmla="*/ 166315 w 3057486"/>
                  <a:gd name="connsiteY21" fmla="*/ 2393312 h 6636357"/>
                  <a:gd name="connsiteX22" fmla="*/ 314097 w 3057486"/>
                  <a:gd name="connsiteY22" fmla="*/ 2310185 h 6636357"/>
                  <a:gd name="connsiteX23" fmla="*/ 480352 w 3057486"/>
                  <a:gd name="connsiteY23" fmla="*/ 2180876 h 6636357"/>
                  <a:gd name="connsiteX24" fmla="*/ 729734 w 3057486"/>
                  <a:gd name="connsiteY24" fmla="*/ 1922258 h 6636357"/>
                  <a:gd name="connsiteX25" fmla="*/ 1071479 w 3057486"/>
                  <a:gd name="connsiteY25" fmla="*/ 1534330 h 6636357"/>
                  <a:gd name="connsiteX26" fmla="*/ 1210025 w 3057486"/>
                  <a:gd name="connsiteY26" fmla="*/ 1275712 h 6636357"/>
                  <a:gd name="connsiteX27" fmla="*/ 1339334 w 3057486"/>
                  <a:gd name="connsiteY27" fmla="*/ 1017094 h 6636357"/>
                  <a:gd name="connsiteX28" fmla="*/ 1385515 w 3057486"/>
                  <a:gd name="connsiteY28" fmla="*/ 943203 h 6636357"/>
                  <a:gd name="connsiteX29" fmla="*/ 1311625 w 3057486"/>
                  <a:gd name="connsiteY29" fmla="*/ 869312 h 6636357"/>
                  <a:gd name="connsiteX30" fmla="*/ 1228497 w 3057486"/>
                  <a:gd name="connsiteY30" fmla="*/ 878549 h 6636357"/>
                  <a:gd name="connsiteX31" fmla="*/ 1126897 w 3057486"/>
                  <a:gd name="connsiteY31" fmla="*/ 684585 h 6636357"/>
                  <a:gd name="connsiteX32" fmla="*/ 1095364 w 3057486"/>
                  <a:gd name="connsiteY32" fmla="*/ 648866 h 6636357"/>
                  <a:gd name="connsiteX33" fmla="*/ 1042544 w 3057486"/>
                  <a:gd name="connsiteY33" fmla="*/ 437296 h 6636357"/>
                  <a:gd name="connsiteX34" fmla="*/ 1008051 w 3057486"/>
                  <a:gd name="connsiteY34" fmla="*/ 253434 h 6636357"/>
                  <a:gd name="connsiteX35" fmla="*/ 1040595 w 3057486"/>
                  <a:gd name="connsiteY35" fmla="*/ 127372 h 6636357"/>
                  <a:gd name="connsiteX36" fmla="*/ 1108425 w 3057486"/>
                  <a:gd name="connsiteY36" fmla="*/ 93458 h 6636357"/>
                  <a:gd name="connsiteX37" fmla="*/ 1385515 w 3057486"/>
                  <a:gd name="connsiteY37" fmla="*/ 1094 h 6636357"/>
                  <a:gd name="connsiteX38" fmla="*/ 1616425 w 3057486"/>
                  <a:gd name="connsiteY38" fmla="*/ 56512 h 6636357"/>
                  <a:gd name="connsiteX39" fmla="*/ 1708788 w 3057486"/>
                  <a:gd name="connsiteY39" fmla="*/ 250476 h 6636357"/>
                  <a:gd name="connsiteX40" fmla="*/ 1736497 w 3057486"/>
                  <a:gd name="connsiteY40" fmla="*/ 472149 h 6636357"/>
                  <a:gd name="connsiteX41" fmla="*/ 1865806 w 3057486"/>
                  <a:gd name="connsiteY41" fmla="*/ 638403 h 6636357"/>
                  <a:gd name="connsiteX42" fmla="*/ 1911988 w 3057486"/>
                  <a:gd name="connsiteY42" fmla="*/ 684585 h 6636357"/>
                  <a:gd name="connsiteX43" fmla="*/ 2152134 w 3057486"/>
                  <a:gd name="connsiteY43" fmla="*/ 740003 h 6636357"/>
                  <a:gd name="connsiteX44" fmla="*/ 2318388 w 3057486"/>
                  <a:gd name="connsiteY44" fmla="*/ 850840 h 6636357"/>
                  <a:gd name="connsiteX45" fmla="*/ 2567770 w 3057486"/>
                  <a:gd name="connsiteY45" fmla="*/ 1183349 h 6636357"/>
                  <a:gd name="connsiteX46" fmla="*/ 2854097 w 3057486"/>
                  <a:gd name="connsiteY46" fmla="*/ 1617458 h 6636357"/>
                  <a:gd name="connsiteX47" fmla="*/ 2937225 w 3057486"/>
                  <a:gd name="connsiteY47" fmla="*/ 1783712 h 6636357"/>
                  <a:gd name="connsiteX48" fmla="*/ 2937225 w 3057486"/>
                  <a:gd name="connsiteY48" fmla="*/ 2134694 h 6636357"/>
                  <a:gd name="connsiteX49" fmla="*/ 2891043 w 3057486"/>
                  <a:gd name="connsiteY49" fmla="*/ 2513385 h 6636357"/>
                  <a:gd name="connsiteX50" fmla="*/ 2817152 w 3057486"/>
                  <a:gd name="connsiteY50" fmla="*/ 2716585 h 6636357"/>
                  <a:gd name="connsiteX51" fmla="*/ 2770970 w 3057486"/>
                  <a:gd name="connsiteY51" fmla="*/ 2753530 h 6636357"/>
                  <a:gd name="connsiteX52" fmla="*/ 2798679 w 3057486"/>
                  <a:gd name="connsiteY52" fmla="*/ 2901312 h 6636357"/>
                  <a:gd name="connsiteX53" fmla="*/ 2706315 w 3057486"/>
                  <a:gd name="connsiteY53" fmla="*/ 3252294 h 6636357"/>
                  <a:gd name="connsiteX54" fmla="*/ 2577006 w 3057486"/>
                  <a:gd name="connsiteY54" fmla="*/ 3594040 h 6636357"/>
                  <a:gd name="connsiteX55" fmla="*/ 2429225 w 3057486"/>
                  <a:gd name="connsiteY55" fmla="*/ 4009676 h 6636357"/>
                  <a:gd name="connsiteX56" fmla="*/ 2383043 w 3057486"/>
                  <a:gd name="connsiteY56" fmla="*/ 4369894 h 6636357"/>
                  <a:gd name="connsiteX57" fmla="*/ 2475406 w 3057486"/>
                  <a:gd name="connsiteY57" fmla="*/ 4517676 h 6636357"/>
                  <a:gd name="connsiteX58" fmla="*/ 2724788 w 3057486"/>
                  <a:gd name="connsiteY58" fmla="*/ 4933312 h 6636357"/>
                  <a:gd name="connsiteX59" fmla="*/ 2891043 w 3057486"/>
                  <a:gd name="connsiteY59" fmla="*/ 5339712 h 6636357"/>
                  <a:gd name="connsiteX60" fmla="*/ 3001879 w 3057486"/>
                  <a:gd name="connsiteY60" fmla="*/ 5644512 h 6636357"/>
                  <a:gd name="connsiteX61" fmla="*/ 3057297 w 3057486"/>
                  <a:gd name="connsiteY61" fmla="*/ 5977021 h 6636357"/>
                  <a:gd name="connsiteX62" fmla="*/ 3020352 w 3057486"/>
                  <a:gd name="connsiteY62" fmla="*/ 6124803 h 6636357"/>
                  <a:gd name="connsiteX63" fmla="*/ 3029011 w 3057486"/>
                  <a:gd name="connsiteY63" fmla="*/ 6205621 h 6636357"/>
                  <a:gd name="connsiteX64" fmla="*/ 2937225 w 3057486"/>
                  <a:gd name="connsiteY64" fmla="*/ 6235640 h 6636357"/>
                  <a:gd name="connsiteX65" fmla="*/ 2891043 w 3057486"/>
                  <a:gd name="connsiteY65" fmla="*/ 6318767 h 6636357"/>
                  <a:gd name="connsiteX66" fmla="*/ 2844861 w 3057486"/>
                  <a:gd name="connsiteY66" fmla="*/ 6466549 h 6636357"/>
                  <a:gd name="connsiteX67" fmla="*/ 2844861 w 3057486"/>
                  <a:gd name="connsiteY67" fmla="*/ 6577385 h 6636357"/>
                  <a:gd name="connsiteX68" fmla="*/ 2623188 w 3057486"/>
                  <a:gd name="connsiteY68" fmla="*/ 6632803 h 6636357"/>
                  <a:gd name="connsiteX69" fmla="*/ 2419988 w 3057486"/>
                  <a:gd name="connsiteY69" fmla="*/ 6614330 h 6636357"/>
                  <a:gd name="connsiteX70" fmla="*/ 2410752 w 3057486"/>
                  <a:gd name="connsiteY70" fmla="*/ 6558912 h 6636357"/>
                  <a:gd name="connsiteX71" fmla="*/ 2336861 w 3057486"/>
                  <a:gd name="connsiteY71" fmla="*/ 6614330 h 6636357"/>
                  <a:gd name="connsiteX72" fmla="*/ 2189079 w 3057486"/>
                  <a:gd name="connsiteY72" fmla="*/ 6632803 h 6636357"/>
                  <a:gd name="connsiteX73" fmla="*/ 1736497 w 3057486"/>
                  <a:gd name="connsiteY73" fmla="*/ 6632803 h 6636357"/>
                  <a:gd name="connsiteX74" fmla="*/ 1671843 w 3057486"/>
                  <a:gd name="connsiteY74" fmla="*/ 6595858 h 6636357"/>
                  <a:gd name="connsiteX75" fmla="*/ 1745734 w 3057486"/>
                  <a:gd name="connsiteY75" fmla="*/ 6438840 h 6636357"/>
                  <a:gd name="connsiteX76" fmla="*/ 1902752 w 3057486"/>
                  <a:gd name="connsiteY76" fmla="*/ 6401894 h 6636357"/>
                  <a:gd name="connsiteX77" fmla="*/ 1995115 w 3057486"/>
                  <a:gd name="connsiteY77" fmla="*/ 6337240 h 6636357"/>
                  <a:gd name="connsiteX78" fmla="*/ 1933347 w 3057486"/>
                  <a:gd name="connsiteY78" fmla="*/ 6223517 h 6636357"/>
                  <a:gd name="connsiteX0" fmla="*/ 1933347 w 3057486"/>
                  <a:gd name="connsiteY0" fmla="*/ 6223105 h 6635945"/>
                  <a:gd name="connsiteX1" fmla="*/ 2010413 w 3057486"/>
                  <a:gd name="connsiteY1" fmla="*/ 6110537 h 6635945"/>
                  <a:gd name="connsiteX2" fmla="*/ 2164256 w 3057486"/>
                  <a:gd name="connsiteY2" fmla="*/ 6055696 h 6635945"/>
                  <a:gd name="connsiteX3" fmla="*/ 2050534 w 3057486"/>
                  <a:gd name="connsiteY3" fmla="*/ 5745700 h 6635945"/>
                  <a:gd name="connsiteX4" fmla="*/ 1865806 w 3057486"/>
                  <a:gd name="connsiteY4" fmla="*/ 5173046 h 6635945"/>
                  <a:gd name="connsiteX5" fmla="*/ 1579479 w 3057486"/>
                  <a:gd name="connsiteY5" fmla="*/ 4563446 h 6635945"/>
                  <a:gd name="connsiteX6" fmla="*/ 1542534 w 3057486"/>
                  <a:gd name="connsiteY6" fmla="*/ 4341773 h 6635945"/>
                  <a:gd name="connsiteX7" fmla="*/ 1607188 w 3057486"/>
                  <a:gd name="connsiteY7" fmla="*/ 3889191 h 6635945"/>
                  <a:gd name="connsiteX8" fmla="*/ 1745734 w 3057486"/>
                  <a:gd name="connsiteY8" fmla="*/ 3057918 h 6635945"/>
                  <a:gd name="connsiteX9" fmla="*/ 1727261 w 3057486"/>
                  <a:gd name="connsiteY9" fmla="*/ 2420609 h 6635945"/>
                  <a:gd name="connsiteX10" fmla="*/ 1551770 w 3057486"/>
                  <a:gd name="connsiteY10" fmla="*/ 2032682 h 6635945"/>
                  <a:gd name="connsiteX11" fmla="*/ 1422461 w 3057486"/>
                  <a:gd name="connsiteY11" fmla="*/ 1755591 h 6635945"/>
                  <a:gd name="connsiteX12" fmla="*/ 1230590 w 3057486"/>
                  <a:gd name="connsiteY12" fmla="*/ 1851851 h 6635945"/>
                  <a:gd name="connsiteX13" fmla="*/ 935892 w 3057486"/>
                  <a:gd name="connsiteY13" fmla="*/ 2114294 h 6635945"/>
                  <a:gd name="connsiteX14" fmla="*/ 572715 w 3057486"/>
                  <a:gd name="connsiteY14" fmla="*/ 2355955 h 6635945"/>
                  <a:gd name="connsiteX15" fmla="*/ 314097 w 3057486"/>
                  <a:gd name="connsiteY15" fmla="*/ 2531446 h 6635945"/>
                  <a:gd name="connsiteX16" fmla="*/ 217981 w 3057486"/>
                  <a:gd name="connsiteY16" fmla="*/ 2626407 h 6635945"/>
                  <a:gd name="connsiteX17" fmla="*/ 135143 w 3057486"/>
                  <a:gd name="connsiteY17" fmla="*/ 2614284 h 6635945"/>
                  <a:gd name="connsiteX18" fmla="*/ 54036 w 3057486"/>
                  <a:gd name="connsiteY18" fmla="*/ 2648343 h 6635945"/>
                  <a:gd name="connsiteX19" fmla="*/ 61 w 3057486"/>
                  <a:gd name="connsiteY19" fmla="*/ 2642282 h 6635945"/>
                  <a:gd name="connsiteX20" fmla="*/ 46243 w 3057486"/>
                  <a:gd name="connsiteY20" fmla="*/ 2559155 h 6635945"/>
                  <a:gd name="connsiteX21" fmla="*/ 166315 w 3057486"/>
                  <a:gd name="connsiteY21" fmla="*/ 2392900 h 6635945"/>
                  <a:gd name="connsiteX22" fmla="*/ 314097 w 3057486"/>
                  <a:gd name="connsiteY22" fmla="*/ 2309773 h 6635945"/>
                  <a:gd name="connsiteX23" fmla="*/ 480352 w 3057486"/>
                  <a:gd name="connsiteY23" fmla="*/ 2180464 h 6635945"/>
                  <a:gd name="connsiteX24" fmla="*/ 729734 w 3057486"/>
                  <a:gd name="connsiteY24" fmla="*/ 1921846 h 6635945"/>
                  <a:gd name="connsiteX25" fmla="*/ 1071479 w 3057486"/>
                  <a:gd name="connsiteY25" fmla="*/ 1533918 h 6635945"/>
                  <a:gd name="connsiteX26" fmla="*/ 1210025 w 3057486"/>
                  <a:gd name="connsiteY26" fmla="*/ 1275300 h 6635945"/>
                  <a:gd name="connsiteX27" fmla="*/ 1339334 w 3057486"/>
                  <a:gd name="connsiteY27" fmla="*/ 1016682 h 6635945"/>
                  <a:gd name="connsiteX28" fmla="*/ 1385515 w 3057486"/>
                  <a:gd name="connsiteY28" fmla="*/ 942791 h 6635945"/>
                  <a:gd name="connsiteX29" fmla="*/ 1311625 w 3057486"/>
                  <a:gd name="connsiteY29" fmla="*/ 868900 h 6635945"/>
                  <a:gd name="connsiteX30" fmla="*/ 1228497 w 3057486"/>
                  <a:gd name="connsiteY30" fmla="*/ 878137 h 6635945"/>
                  <a:gd name="connsiteX31" fmla="*/ 1126897 w 3057486"/>
                  <a:gd name="connsiteY31" fmla="*/ 684173 h 6635945"/>
                  <a:gd name="connsiteX32" fmla="*/ 1095364 w 3057486"/>
                  <a:gd name="connsiteY32" fmla="*/ 648454 h 6635945"/>
                  <a:gd name="connsiteX33" fmla="*/ 1042544 w 3057486"/>
                  <a:gd name="connsiteY33" fmla="*/ 436884 h 6635945"/>
                  <a:gd name="connsiteX34" fmla="*/ 1008051 w 3057486"/>
                  <a:gd name="connsiteY34" fmla="*/ 253022 h 6635945"/>
                  <a:gd name="connsiteX35" fmla="*/ 1040595 w 3057486"/>
                  <a:gd name="connsiteY35" fmla="*/ 126960 h 6635945"/>
                  <a:gd name="connsiteX36" fmla="*/ 1139381 w 3057486"/>
                  <a:gd name="connsiteY36" fmla="*/ 83521 h 6635945"/>
                  <a:gd name="connsiteX37" fmla="*/ 1385515 w 3057486"/>
                  <a:gd name="connsiteY37" fmla="*/ 682 h 6635945"/>
                  <a:gd name="connsiteX38" fmla="*/ 1616425 w 3057486"/>
                  <a:gd name="connsiteY38" fmla="*/ 56100 h 6635945"/>
                  <a:gd name="connsiteX39" fmla="*/ 1708788 w 3057486"/>
                  <a:gd name="connsiteY39" fmla="*/ 250064 h 6635945"/>
                  <a:gd name="connsiteX40" fmla="*/ 1736497 w 3057486"/>
                  <a:gd name="connsiteY40" fmla="*/ 471737 h 6635945"/>
                  <a:gd name="connsiteX41" fmla="*/ 1865806 w 3057486"/>
                  <a:gd name="connsiteY41" fmla="*/ 637991 h 6635945"/>
                  <a:gd name="connsiteX42" fmla="*/ 1911988 w 3057486"/>
                  <a:gd name="connsiteY42" fmla="*/ 684173 h 6635945"/>
                  <a:gd name="connsiteX43" fmla="*/ 2152134 w 3057486"/>
                  <a:gd name="connsiteY43" fmla="*/ 739591 h 6635945"/>
                  <a:gd name="connsiteX44" fmla="*/ 2318388 w 3057486"/>
                  <a:gd name="connsiteY44" fmla="*/ 850428 h 6635945"/>
                  <a:gd name="connsiteX45" fmla="*/ 2567770 w 3057486"/>
                  <a:gd name="connsiteY45" fmla="*/ 1182937 h 6635945"/>
                  <a:gd name="connsiteX46" fmla="*/ 2854097 w 3057486"/>
                  <a:gd name="connsiteY46" fmla="*/ 1617046 h 6635945"/>
                  <a:gd name="connsiteX47" fmla="*/ 2937225 w 3057486"/>
                  <a:gd name="connsiteY47" fmla="*/ 1783300 h 6635945"/>
                  <a:gd name="connsiteX48" fmla="*/ 2937225 w 3057486"/>
                  <a:gd name="connsiteY48" fmla="*/ 2134282 h 6635945"/>
                  <a:gd name="connsiteX49" fmla="*/ 2891043 w 3057486"/>
                  <a:gd name="connsiteY49" fmla="*/ 2512973 h 6635945"/>
                  <a:gd name="connsiteX50" fmla="*/ 2817152 w 3057486"/>
                  <a:gd name="connsiteY50" fmla="*/ 2716173 h 6635945"/>
                  <a:gd name="connsiteX51" fmla="*/ 2770970 w 3057486"/>
                  <a:gd name="connsiteY51" fmla="*/ 2753118 h 6635945"/>
                  <a:gd name="connsiteX52" fmla="*/ 2798679 w 3057486"/>
                  <a:gd name="connsiteY52" fmla="*/ 2900900 h 6635945"/>
                  <a:gd name="connsiteX53" fmla="*/ 2706315 w 3057486"/>
                  <a:gd name="connsiteY53" fmla="*/ 3251882 h 6635945"/>
                  <a:gd name="connsiteX54" fmla="*/ 2577006 w 3057486"/>
                  <a:gd name="connsiteY54" fmla="*/ 3593628 h 6635945"/>
                  <a:gd name="connsiteX55" fmla="*/ 2429225 w 3057486"/>
                  <a:gd name="connsiteY55" fmla="*/ 4009264 h 6635945"/>
                  <a:gd name="connsiteX56" fmla="*/ 2383043 w 3057486"/>
                  <a:gd name="connsiteY56" fmla="*/ 4369482 h 6635945"/>
                  <a:gd name="connsiteX57" fmla="*/ 2475406 w 3057486"/>
                  <a:gd name="connsiteY57" fmla="*/ 4517264 h 6635945"/>
                  <a:gd name="connsiteX58" fmla="*/ 2724788 w 3057486"/>
                  <a:gd name="connsiteY58" fmla="*/ 4932900 h 6635945"/>
                  <a:gd name="connsiteX59" fmla="*/ 2891043 w 3057486"/>
                  <a:gd name="connsiteY59" fmla="*/ 5339300 h 6635945"/>
                  <a:gd name="connsiteX60" fmla="*/ 3001879 w 3057486"/>
                  <a:gd name="connsiteY60" fmla="*/ 5644100 h 6635945"/>
                  <a:gd name="connsiteX61" fmla="*/ 3057297 w 3057486"/>
                  <a:gd name="connsiteY61" fmla="*/ 5976609 h 6635945"/>
                  <a:gd name="connsiteX62" fmla="*/ 3020352 w 3057486"/>
                  <a:gd name="connsiteY62" fmla="*/ 6124391 h 6635945"/>
                  <a:gd name="connsiteX63" fmla="*/ 3029011 w 3057486"/>
                  <a:gd name="connsiteY63" fmla="*/ 6205209 h 6635945"/>
                  <a:gd name="connsiteX64" fmla="*/ 2937225 w 3057486"/>
                  <a:gd name="connsiteY64" fmla="*/ 6235228 h 6635945"/>
                  <a:gd name="connsiteX65" fmla="*/ 2891043 w 3057486"/>
                  <a:gd name="connsiteY65" fmla="*/ 6318355 h 6635945"/>
                  <a:gd name="connsiteX66" fmla="*/ 2844861 w 3057486"/>
                  <a:gd name="connsiteY66" fmla="*/ 6466137 h 6635945"/>
                  <a:gd name="connsiteX67" fmla="*/ 2844861 w 3057486"/>
                  <a:gd name="connsiteY67" fmla="*/ 6576973 h 6635945"/>
                  <a:gd name="connsiteX68" fmla="*/ 2623188 w 3057486"/>
                  <a:gd name="connsiteY68" fmla="*/ 6632391 h 6635945"/>
                  <a:gd name="connsiteX69" fmla="*/ 2419988 w 3057486"/>
                  <a:gd name="connsiteY69" fmla="*/ 6613918 h 6635945"/>
                  <a:gd name="connsiteX70" fmla="*/ 2410752 w 3057486"/>
                  <a:gd name="connsiteY70" fmla="*/ 6558500 h 6635945"/>
                  <a:gd name="connsiteX71" fmla="*/ 2336861 w 3057486"/>
                  <a:gd name="connsiteY71" fmla="*/ 6613918 h 6635945"/>
                  <a:gd name="connsiteX72" fmla="*/ 2189079 w 3057486"/>
                  <a:gd name="connsiteY72" fmla="*/ 6632391 h 6635945"/>
                  <a:gd name="connsiteX73" fmla="*/ 1736497 w 3057486"/>
                  <a:gd name="connsiteY73" fmla="*/ 6632391 h 6635945"/>
                  <a:gd name="connsiteX74" fmla="*/ 1671843 w 3057486"/>
                  <a:gd name="connsiteY74" fmla="*/ 6595446 h 6635945"/>
                  <a:gd name="connsiteX75" fmla="*/ 1745734 w 3057486"/>
                  <a:gd name="connsiteY75" fmla="*/ 6438428 h 6635945"/>
                  <a:gd name="connsiteX76" fmla="*/ 1902752 w 3057486"/>
                  <a:gd name="connsiteY76" fmla="*/ 6401482 h 6635945"/>
                  <a:gd name="connsiteX77" fmla="*/ 1995115 w 3057486"/>
                  <a:gd name="connsiteY77" fmla="*/ 6336828 h 6635945"/>
                  <a:gd name="connsiteX78" fmla="*/ 1933347 w 3057486"/>
                  <a:gd name="connsiteY78" fmla="*/ 6223105 h 6635945"/>
                  <a:gd name="connsiteX0" fmla="*/ 1933347 w 3057486"/>
                  <a:gd name="connsiteY0" fmla="*/ 6223105 h 6635945"/>
                  <a:gd name="connsiteX1" fmla="*/ 2010413 w 3057486"/>
                  <a:gd name="connsiteY1" fmla="*/ 6110537 h 6635945"/>
                  <a:gd name="connsiteX2" fmla="*/ 2164256 w 3057486"/>
                  <a:gd name="connsiteY2" fmla="*/ 6055696 h 6635945"/>
                  <a:gd name="connsiteX3" fmla="*/ 2050534 w 3057486"/>
                  <a:gd name="connsiteY3" fmla="*/ 5745700 h 6635945"/>
                  <a:gd name="connsiteX4" fmla="*/ 1865806 w 3057486"/>
                  <a:gd name="connsiteY4" fmla="*/ 5173046 h 6635945"/>
                  <a:gd name="connsiteX5" fmla="*/ 1579479 w 3057486"/>
                  <a:gd name="connsiteY5" fmla="*/ 4563446 h 6635945"/>
                  <a:gd name="connsiteX6" fmla="*/ 1542534 w 3057486"/>
                  <a:gd name="connsiteY6" fmla="*/ 4341773 h 6635945"/>
                  <a:gd name="connsiteX7" fmla="*/ 1607188 w 3057486"/>
                  <a:gd name="connsiteY7" fmla="*/ 3889191 h 6635945"/>
                  <a:gd name="connsiteX8" fmla="*/ 1745734 w 3057486"/>
                  <a:gd name="connsiteY8" fmla="*/ 3057918 h 6635945"/>
                  <a:gd name="connsiteX9" fmla="*/ 1727261 w 3057486"/>
                  <a:gd name="connsiteY9" fmla="*/ 2420609 h 6635945"/>
                  <a:gd name="connsiteX10" fmla="*/ 1551770 w 3057486"/>
                  <a:gd name="connsiteY10" fmla="*/ 2032682 h 6635945"/>
                  <a:gd name="connsiteX11" fmla="*/ 1422461 w 3057486"/>
                  <a:gd name="connsiteY11" fmla="*/ 1755591 h 6635945"/>
                  <a:gd name="connsiteX12" fmla="*/ 1230590 w 3057486"/>
                  <a:gd name="connsiteY12" fmla="*/ 1851851 h 6635945"/>
                  <a:gd name="connsiteX13" fmla="*/ 935892 w 3057486"/>
                  <a:gd name="connsiteY13" fmla="*/ 2114294 h 6635945"/>
                  <a:gd name="connsiteX14" fmla="*/ 572715 w 3057486"/>
                  <a:gd name="connsiteY14" fmla="*/ 2355955 h 6635945"/>
                  <a:gd name="connsiteX15" fmla="*/ 314097 w 3057486"/>
                  <a:gd name="connsiteY15" fmla="*/ 2531446 h 6635945"/>
                  <a:gd name="connsiteX16" fmla="*/ 217981 w 3057486"/>
                  <a:gd name="connsiteY16" fmla="*/ 2626407 h 6635945"/>
                  <a:gd name="connsiteX17" fmla="*/ 135143 w 3057486"/>
                  <a:gd name="connsiteY17" fmla="*/ 2614284 h 6635945"/>
                  <a:gd name="connsiteX18" fmla="*/ 54036 w 3057486"/>
                  <a:gd name="connsiteY18" fmla="*/ 2648343 h 6635945"/>
                  <a:gd name="connsiteX19" fmla="*/ 61 w 3057486"/>
                  <a:gd name="connsiteY19" fmla="*/ 2642282 h 6635945"/>
                  <a:gd name="connsiteX20" fmla="*/ 46243 w 3057486"/>
                  <a:gd name="connsiteY20" fmla="*/ 2559155 h 6635945"/>
                  <a:gd name="connsiteX21" fmla="*/ 166315 w 3057486"/>
                  <a:gd name="connsiteY21" fmla="*/ 2392900 h 6635945"/>
                  <a:gd name="connsiteX22" fmla="*/ 314097 w 3057486"/>
                  <a:gd name="connsiteY22" fmla="*/ 2309773 h 6635945"/>
                  <a:gd name="connsiteX23" fmla="*/ 480352 w 3057486"/>
                  <a:gd name="connsiteY23" fmla="*/ 2180464 h 6635945"/>
                  <a:gd name="connsiteX24" fmla="*/ 729734 w 3057486"/>
                  <a:gd name="connsiteY24" fmla="*/ 1921846 h 6635945"/>
                  <a:gd name="connsiteX25" fmla="*/ 1071479 w 3057486"/>
                  <a:gd name="connsiteY25" fmla="*/ 1533918 h 6635945"/>
                  <a:gd name="connsiteX26" fmla="*/ 1210025 w 3057486"/>
                  <a:gd name="connsiteY26" fmla="*/ 1275300 h 6635945"/>
                  <a:gd name="connsiteX27" fmla="*/ 1339334 w 3057486"/>
                  <a:gd name="connsiteY27" fmla="*/ 1016682 h 6635945"/>
                  <a:gd name="connsiteX28" fmla="*/ 1385515 w 3057486"/>
                  <a:gd name="connsiteY28" fmla="*/ 942791 h 6635945"/>
                  <a:gd name="connsiteX29" fmla="*/ 1311625 w 3057486"/>
                  <a:gd name="connsiteY29" fmla="*/ 868900 h 6635945"/>
                  <a:gd name="connsiteX30" fmla="*/ 1228497 w 3057486"/>
                  <a:gd name="connsiteY30" fmla="*/ 878137 h 6635945"/>
                  <a:gd name="connsiteX31" fmla="*/ 1126897 w 3057486"/>
                  <a:gd name="connsiteY31" fmla="*/ 684173 h 6635945"/>
                  <a:gd name="connsiteX32" fmla="*/ 1095364 w 3057486"/>
                  <a:gd name="connsiteY32" fmla="*/ 648454 h 6635945"/>
                  <a:gd name="connsiteX33" fmla="*/ 1042544 w 3057486"/>
                  <a:gd name="connsiteY33" fmla="*/ 436884 h 6635945"/>
                  <a:gd name="connsiteX34" fmla="*/ 1008051 w 3057486"/>
                  <a:gd name="connsiteY34" fmla="*/ 253022 h 6635945"/>
                  <a:gd name="connsiteX35" fmla="*/ 1040595 w 3057486"/>
                  <a:gd name="connsiteY35" fmla="*/ 126960 h 6635945"/>
                  <a:gd name="connsiteX36" fmla="*/ 1148906 w 3057486"/>
                  <a:gd name="connsiteY36" fmla="*/ 83521 h 6635945"/>
                  <a:gd name="connsiteX37" fmla="*/ 1385515 w 3057486"/>
                  <a:gd name="connsiteY37" fmla="*/ 682 h 6635945"/>
                  <a:gd name="connsiteX38" fmla="*/ 1616425 w 3057486"/>
                  <a:gd name="connsiteY38" fmla="*/ 56100 h 6635945"/>
                  <a:gd name="connsiteX39" fmla="*/ 1708788 w 3057486"/>
                  <a:gd name="connsiteY39" fmla="*/ 250064 h 6635945"/>
                  <a:gd name="connsiteX40" fmla="*/ 1736497 w 3057486"/>
                  <a:gd name="connsiteY40" fmla="*/ 471737 h 6635945"/>
                  <a:gd name="connsiteX41" fmla="*/ 1865806 w 3057486"/>
                  <a:gd name="connsiteY41" fmla="*/ 637991 h 6635945"/>
                  <a:gd name="connsiteX42" fmla="*/ 1911988 w 3057486"/>
                  <a:gd name="connsiteY42" fmla="*/ 684173 h 6635945"/>
                  <a:gd name="connsiteX43" fmla="*/ 2152134 w 3057486"/>
                  <a:gd name="connsiteY43" fmla="*/ 739591 h 6635945"/>
                  <a:gd name="connsiteX44" fmla="*/ 2318388 w 3057486"/>
                  <a:gd name="connsiteY44" fmla="*/ 850428 h 6635945"/>
                  <a:gd name="connsiteX45" fmla="*/ 2567770 w 3057486"/>
                  <a:gd name="connsiteY45" fmla="*/ 1182937 h 6635945"/>
                  <a:gd name="connsiteX46" fmla="*/ 2854097 w 3057486"/>
                  <a:gd name="connsiteY46" fmla="*/ 1617046 h 6635945"/>
                  <a:gd name="connsiteX47" fmla="*/ 2937225 w 3057486"/>
                  <a:gd name="connsiteY47" fmla="*/ 1783300 h 6635945"/>
                  <a:gd name="connsiteX48" fmla="*/ 2937225 w 3057486"/>
                  <a:gd name="connsiteY48" fmla="*/ 2134282 h 6635945"/>
                  <a:gd name="connsiteX49" fmla="*/ 2891043 w 3057486"/>
                  <a:gd name="connsiteY49" fmla="*/ 2512973 h 6635945"/>
                  <a:gd name="connsiteX50" fmla="*/ 2817152 w 3057486"/>
                  <a:gd name="connsiteY50" fmla="*/ 2716173 h 6635945"/>
                  <a:gd name="connsiteX51" fmla="*/ 2770970 w 3057486"/>
                  <a:gd name="connsiteY51" fmla="*/ 2753118 h 6635945"/>
                  <a:gd name="connsiteX52" fmla="*/ 2798679 w 3057486"/>
                  <a:gd name="connsiteY52" fmla="*/ 2900900 h 6635945"/>
                  <a:gd name="connsiteX53" fmla="*/ 2706315 w 3057486"/>
                  <a:gd name="connsiteY53" fmla="*/ 3251882 h 6635945"/>
                  <a:gd name="connsiteX54" fmla="*/ 2577006 w 3057486"/>
                  <a:gd name="connsiteY54" fmla="*/ 3593628 h 6635945"/>
                  <a:gd name="connsiteX55" fmla="*/ 2429225 w 3057486"/>
                  <a:gd name="connsiteY55" fmla="*/ 4009264 h 6635945"/>
                  <a:gd name="connsiteX56" fmla="*/ 2383043 w 3057486"/>
                  <a:gd name="connsiteY56" fmla="*/ 4369482 h 6635945"/>
                  <a:gd name="connsiteX57" fmla="*/ 2475406 w 3057486"/>
                  <a:gd name="connsiteY57" fmla="*/ 4517264 h 6635945"/>
                  <a:gd name="connsiteX58" fmla="*/ 2724788 w 3057486"/>
                  <a:gd name="connsiteY58" fmla="*/ 4932900 h 6635945"/>
                  <a:gd name="connsiteX59" fmla="*/ 2891043 w 3057486"/>
                  <a:gd name="connsiteY59" fmla="*/ 5339300 h 6635945"/>
                  <a:gd name="connsiteX60" fmla="*/ 3001879 w 3057486"/>
                  <a:gd name="connsiteY60" fmla="*/ 5644100 h 6635945"/>
                  <a:gd name="connsiteX61" fmla="*/ 3057297 w 3057486"/>
                  <a:gd name="connsiteY61" fmla="*/ 5976609 h 6635945"/>
                  <a:gd name="connsiteX62" fmla="*/ 3020352 w 3057486"/>
                  <a:gd name="connsiteY62" fmla="*/ 6124391 h 6635945"/>
                  <a:gd name="connsiteX63" fmla="*/ 3029011 w 3057486"/>
                  <a:gd name="connsiteY63" fmla="*/ 6205209 h 6635945"/>
                  <a:gd name="connsiteX64" fmla="*/ 2937225 w 3057486"/>
                  <a:gd name="connsiteY64" fmla="*/ 6235228 h 6635945"/>
                  <a:gd name="connsiteX65" fmla="*/ 2891043 w 3057486"/>
                  <a:gd name="connsiteY65" fmla="*/ 6318355 h 6635945"/>
                  <a:gd name="connsiteX66" fmla="*/ 2844861 w 3057486"/>
                  <a:gd name="connsiteY66" fmla="*/ 6466137 h 6635945"/>
                  <a:gd name="connsiteX67" fmla="*/ 2844861 w 3057486"/>
                  <a:gd name="connsiteY67" fmla="*/ 6576973 h 6635945"/>
                  <a:gd name="connsiteX68" fmla="*/ 2623188 w 3057486"/>
                  <a:gd name="connsiteY68" fmla="*/ 6632391 h 6635945"/>
                  <a:gd name="connsiteX69" fmla="*/ 2419988 w 3057486"/>
                  <a:gd name="connsiteY69" fmla="*/ 6613918 h 6635945"/>
                  <a:gd name="connsiteX70" fmla="*/ 2410752 w 3057486"/>
                  <a:gd name="connsiteY70" fmla="*/ 6558500 h 6635945"/>
                  <a:gd name="connsiteX71" fmla="*/ 2336861 w 3057486"/>
                  <a:gd name="connsiteY71" fmla="*/ 6613918 h 6635945"/>
                  <a:gd name="connsiteX72" fmla="*/ 2189079 w 3057486"/>
                  <a:gd name="connsiteY72" fmla="*/ 6632391 h 6635945"/>
                  <a:gd name="connsiteX73" fmla="*/ 1736497 w 3057486"/>
                  <a:gd name="connsiteY73" fmla="*/ 6632391 h 6635945"/>
                  <a:gd name="connsiteX74" fmla="*/ 1671843 w 3057486"/>
                  <a:gd name="connsiteY74" fmla="*/ 6595446 h 6635945"/>
                  <a:gd name="connsiteX75" fmla="*/ 1745734 w 3057486"/>
                  <a:gd name="connsiteY75" fmla="*/ 6438428 h 6635945"/>
                  <a:gd name="connsiteX76" fmla="*/ 1902752 w 3057486"/>
                  <a:gd name="connsiteY76" fmla="*/ 6401482 h 6635945"/>
                  <a:gd name="connsiteX77" fmla="*/ 1995115 w 3057486"/>
                  <a:gd name="connsiteY77" fmla="*/ 6336828 h 6635945"/>
                  <a:gd name="connsiteX78" fmla="*/ 1933347 w 3057486"/>
                  <a:gd name="connsiteY78" fmla="*/ 6223105 h 6635945"/>
                  <a:gd name="connsiteX0" fmla="*/ 1933347 w 3057486"/>
                  <a:gd name="connsiteY0" fmla="*/ 6230113 h 6642953"/>
                  <a:gd name="connsiteX1" fmla="*/ 2010413 w 3057486"/>
                  <a:gd name="connsiteY1" fmla="*/ 6117545 h 6642953"/>
                  <a:gd name="connsiteX2" fmla="*/ 2164256 w 3057486"/>
                  <a:gd name="connsiteY2" fmla="*/ 6062704 h 6642953"/>
                  <a:gd name="connsiteX3" fmla="*/ 2050534 w 3057486"/>
                  <a:gd name="connsiteY3" fmla="*/ 5752708 h 6642953"/>
                  <a:gd name="connsiteX4" fmla="*/ 1865806 w 3057486"/>
                  <a:gd name="connsiteY4" fmla="*/ 5180054 h 6642953"/>
                  <a:gd name="connsiteX5" fmla="*/ 1579479 w 3057486"/>
                  <a:gd name="connsiteY5" fmla="*/ 4570454 h 6642953"/>
                  <a:gd name="connsiteX6" fmla="*/ 1542534 w 3057486"/>
                  <a:gd name="connsiteY6" fmla="*/ 4348781 h 6642953"/>
                  <a:gd name="connsiteX7" fmla="*/ 1607188 w 3057486"/>
                  <a:gd name="connsiteY7" fmla="*/ 3896199 h 6642953"/>
                  <a:gd name="connsiteX8" fmla="*/ 1745734 w 3057486"/>
                  <a:gd name="connsiteY8" fmla="*/ 3064926 h 6642953"/>
                  <a:gd name="connsiteX9" fmla="*/ 1727261 w 3057486"/>
                  <a:gd name="connsiteY9" fmla="*/ 2427617 h 6642953"/>
                  <a:gd name="connsiteX10" fmla="*/ 1551770 w 3057486"/>
                  <a:gd name="connsiteY10" fmla="*/ 2039690 h 6642953"/>
                  <a:gd name="connsiteX11" fmla="*/ 1422461 w 3057486"/>
                  <a:gd name="connsiteY11" fmla="*/ 1762599 h 6642953"/>
                  <a:gd name="connsiteX12" fmla="*/ 1230590 w 3057486"/>
                  <a:gd name="connsiteY12" fmla="*/ 1858859 h 6642953"/>
                  <a:gd name="connsiteX13" fmla="*/ 935892 w 3057486"/>
                  <a:gd name="connsiteY13" fmla="*/ 2121302 h 6642953"/>
                  <a:gd name="connsiteX14" fmla="*/ 572715 w 3057486"/>
                  <a:gd name="connsiteY14" fmla="*/ 2362963 h 6642953"/>
                  <a:gd name="connsiteX15" fmla="*/ 314097 w 3057486"/>
                  <a:gd name="connsiteY15" fmla="*/ 2538454 h 6642953"/>
                  <a:gd name="connsiteX16" fmla="*/ 217981 w 3057486"/>
                  <a:gd name="connsiteY16" fmla="*/ 2633415 h 6642953"/>
                  <a:gd name="connsiteX17" fmla="*/ 135143 w 3057486"/>
                  <a:gd name="connsiteY17" fmla="*/ 2621292 h 6642953"/>
                  <a:gd name="connsiteX18" fmla="*/ 54036 w 3057486"/>
                  <a:gd name="connsiteY18" fmla="*/ 2655351 h 6642953"/>
                  <a:gd name="connsiteX19" fmla="*/ 61 w 3057486"/>
                  <a:gd name="connsiteY19" fmla="*/ 2649290 h 6642953"/>
                  <a:gd name="connsiteX20" fmla="*/ 46243 w 3057486"/>
                  <a:gd name="connsiteY20" fmla="*/ 2566163 h 6642953"/>
                  <a:gd name="connsiteX21" fmla="*/ 166315 w 3057486"/>
                  <a:gd name="connsiteY21" fmla="*/ 2399908 h 6642953"/>
                  <a:gd name="connsiteX22" fmla="*/ 314097 w 3057486"/>
                  <a:gd name="connsiteY22" fmla="*/ 2316781 h 6642953"/>
                  <a:gd name="connsiteX23" fmla="*/ 480352 w 3057486"/>
                  <a:gd name="connsiteY23" fmla="*/ 2187472 h 6642953"/>
                  <a:gd name="connsiteX24" fmla="*/ 729734 w 3057486"/>
                  <a:gd name="connsiteY24" fmla="*/ 1928854 h 6642953"/>
                  <a:gd name="connsiteX25" fmla="*/ 1071479 w 3057486"/>
                  <a:gd name="connsiteY25" fmla="*/ 1540926 h 6642953"/>
                  <a:gd name="connsiteX26" fmla="*/ 1210025 w 3057486"/>
                  <a:gd name="connsiteY26" fmla="*/ 1282308 h 6642953"/>
                  <a:gd name="connsiteX27" fmla="*/ 1339334 w 3057486"/>
                  <a:gd name="connsiteY27" fmla="*/ 1023690 h 6642953"/>
                  <a:gd name="connsiteX28" fmla="*/ 1385515 w 3057486"/>
                  <a:gd name="connsiteY28" fmla="*/ 949799 h 6642953"/>
                  <a:gd name="connsiteX29" fmla="*/ 1311625 w 3057486"/>
                  <a:gd name="connsiteY29" fmla="*/ 875908 h 6642953"/>
                  <a:gd name="connsiteX30" fmla="*/ 1228497 w 3057486"/>
                  <a:gd name="connsiteY30" fmla="*/ 885145 h 6642953"/>
                  <a:gd name="connsiteX31" fmla="*/ 1126897 w 3057486"/>
                  <a:gd name="connsiteY31" fmla="*/ 691181 h 6642953"/>
                  <a:gd name="connsiteX32" fmla="*/ 1095364 w 3057486"/>
                  <a:gd name="connsiteY32" fmla="*/ 655462 h 6642953"/>
                  <a:gd name="connsiteX33" fmla="*/ 1042544 w 3057486"/>
                  <a:gd name="connsiteY33" fmla="*/ 443892 h 6642953"/>
                  <a:gd name="connsiteX34" fmla="*/ 1008051 w 3057486"/>
                  <a:gd name="connsiteY34" fmla="*/ 260030 h 6642953"/>
                  <a:gd name="connsiteX35" fmla="*/ 1040595 w 3057486"/>
                  <a:gd name="connsiteY35" fmla="*/ 133968 h 6642953"/>
                  <a:gd name="connsiteX36" fmla="*/ 1148906 w 3057486"/>
                  <a:gd name="connsiteY36" fmla="*/ 90529 h 6642953"/>
                  <a:gd name="connsiteX37" fmla="*/ 1409327 w 3057486"/>
                  <a:gd name="connsiteY37" fmla="*/ 546 h 6642953"/>
                  <a:gd name="connsiteX38" fmla="*/ 1616425 w 3057486"/>
                  <a:gd name="connsiteY38" fmla="*/ 63108 h 6642953"/>
                  <a:gd name="connsiteX39" fmla="*/ 1708788 w 3057486"/>
                  <a:gd name="connsiteY39" fmla="*/ 257072 h 6642953"/>
                  <a:gd name="connsiteX40" fmla="*/ 1736497 w 3057486"/>
                  <a:gd name="connsiteY40" fmla="*/ 478745 h 6642953"/>
                  <a:gd name="connsiteX41" fmla="*/ 1865806 w 3057486"/>
                  <a:gd name="connsiteY41" fmla="*/ 644999 h 6642953"/>
                  <a:gd name="connsiteX42" fmla="*/ 1911988 w 3057486"/>
                  <a:gd name="connsiteY42" fmla="*/ 691181 h 6642953"/>
                  <a:gd name="connsiteX43" fmla="*/ 2152134 w 3057486"/>
                  <a:gd name="connsiteY43" fmla="*/ 746599 h 6642953"/>
                  <a:gd name="connsiteX44" fmla="*/ 2318388 w 3057486"/>
                  <a:gd name="connsiteY44" fmla="*/ 857436 h 6642953"/>
                  <a:gd name="connsiteX45" fmla="*/ 2567770 w 3057486"/>
                  <a:gd name="connsiteY45" fmla="*/ 1189945 h 6642953"/>
                  <a:gd name="connsiteX46" fmla="*/ 2854097 w 3057486"/>
                  <a:gd name="connsiteY46" fmla="*/ 1624054 h 6642953"/>
                  <a:gd name="connsiteX47" fmla="*/ 2937225 w 3057486"/>
                  <a:gd name="connsiteY47" fmla="*/ 1790308 h 6642953"/>
                  <a:gd name="connsiteX48" fmla="*/ 2937225 w 3057486"/>
                  <a:gd name="connsiteY48" fmla="*/ 2141290 h 6642953"/>
                  <a:gd name="connsiteX49" fmla="*/ 2891043 w 3057486"/>
                  <a:gd name="connsiteY49" fmla="*/ 2519981 h 6642953"/>
                  <a:gd name="connsiteX50" fmla="*/ 2817152 w 3057486"/>
                  <a:gd name="connsiteY50" fmla="*/ 2723181 h 6642953"/>
                  <a:gd name="connsiteX51" fmla="*/ 2770970 w 3057486"/>
                  <a:gd name="connsiteY51" fmla="*/ 2760126 h 6642953"/>
                  <a:gd name="connsiteX52" fmla="*/ 2798679 w 3057486"/>
                  <a:gd name="connsiteY52" fmla="*/ 2907908 h 6642953"/>
                  <a:gd name="connsiteX53" fmla="*/ 2706315 w 3057486"/>
                  <a:gd name="connsiteY53" fmla="*/ 3258890 h 6642953"/>
                  <a:gd name="connsiteX54" fmla="*/ 2577006 w 3057486"/>
                  <a:gd name="connsiteY54" fmla="*/ 3600636 h 6642953"/>
                  <a:gd name="connsiteX55" fmla="*/ 2429225 w 3057486"/>
                  <a:gd name="connsiteY55" fmla="*/ 4016272 h 6642953"/>
                  <a:gd name="connsiteX56" fmla="*/ 2383043 w 3057486"/>
                  <a:gd name="connsiteY56" fmla="*/ 4376490 h 6642953"/>
                  <a:gd name="connsiteX57" fmla="*/ 2475406 w 3057486"/>
                  <a:gd name="connsiteY57" fmla="*/ 4524272 h 6642953"/>
                  <a:gd name="connsiteX58" fmla="*/ 2724788 w 3057486"/>
                  <a:gd name="connsiteY58" fmla="*/ 4939908 h 6642953"/>
                  <a:gd name="connsiteX59" fmla="*/ 2891043 w 3057486"/>
                  <a:gd name="connsiteY59" fmla="*/ 5346308 h 6642953"/>
                  <a:gd name="connsiteX60" fmla="*/ 3001879 w 3057486"/>
                  <a:gd name="connsiteY60" fmla="*/ 5651108 h 6642953"/>
                  <a:gd name="connsiteX61" fmla="*/ 3057297 w 3057486"/>
                  <a:gd name="connsiteY61" fmla="*/ 5983617 h 6642953"/>
                  <a:gd name="connsiteX62" fmla="*/ 3020352 w 3057486"/>
                  <a:gd name="connsiteY62" fmla="*/ 6131399 h 6642953"/>
                  <a:gd name="connsiteX63" fmla="*/ 3029011 w 3057486"/>
                  <a:gd name="connsiteY63" fmla="*/ 6212217 h 6642953"/>
                  <a:gd name="connsiteX64" fmla="*/ 2937225 w 3057486"/>
                  <a:gd name="connsiteY64" fmla="*/ 6242236 h 6642953"/>
                  <a:gd name="connsiteX65" fmla="*/ 2891043 w 3057486"/>
                  <a:gd name="connsiteY65" fmla="*/ 6325363 h 6642953"/>
                  <a:gd name="connsiteX66" fmla="*/ 2844861 w 3057486"/>
                  <a:gd name="connsiteY66" fmla="*/ 6473145 h 6642953"/>
                  <a:gd name="connsiteX67" fmla="*/ 2844861 w 3057486"/>
                  <a:gd name="connsiteY67" fmla="*/ 6583981 h 6642953"/>
                  <a:gd name="connsiteX68" fmla="*/ 2623188 w 3057486"/>
                  <a:gd name="connsiteY68" fmla="*/ 6639399 h 6642953"/>
                  <a:gd name="connsiteX69" fmla="*/ 2419988 w 3057486"/>
                  <a:gd name="connsiteY69" fmla="*/ 6620926 h 6642953"/>
                  <a:gd name="connsiteX70" fmla="*/ 2410752 w 3057486"/>
                  <a:gd name="connsiteY70" fmla="*/ 6565508 h 6642953"/>
                  <a:gd name="connsiteX71" fmla="*/ 2336861 w 3057486"/>
                  <a:gd name="connsiteY71" fmla="*/ 6620926 h 6642953"/>
                  <a:gd name="connsiteX72" fmla="*/ 2189079 w 3057486"/>
                  <a:gd name="connsiteY72" fmla="*/ 6639399 h 6642953"/>
                  <a:gd name="connsiteX73" fmla="*/ 1736497 w 3057486"/>
                  <a:gd name="connsiteY73" fmla="*/ 6639399 h 6642953"/>
                  <a:gd name="connsiteX74" fmla="*/ 1671843 w 3057486"/>
                  <a:gd name="connsiteY74" fmla="*/ 6602454 h 6642953"/>
                  <a:gd name="connsiteX75" fmla="*/ 1745734 w 3057486"/>
                  <a:gd name="connsiteY75" fmla="*/ 6445436 h 6642953"/>
                  <a:gd name="connsiteX76" fmla="*/ 1902752 w 3057486"/>
                  <a:gd name="connsiteY76" fmla="*/ 6408490 h 6642953"/>
                  <a:gd name="connsiteX77" fmla="*/ 1995115 w 3057486"/>
                  <a:gd name="connsiteY77" fmla="*/ 6343836 h 6642953"/>
                  <a:gd name="connsiteX78" fmla="*/ 1933347 w 3057486"/>
                  <a:gd name="connsiteY78" fmla="*/ 6230113 h 6642953"/>
                  <a:gd name="connsiteX0" fmla="*/ 1933347 w 3057486"/>
                  <a:gd name="connsiteY0" fmla="*/ 6230113 h 6642953"/>
                  <a:gd name="connsiteX1" fmla="*/ 2010413 w 3057486"/>
                  <a:gd name="connsiteY1" fmla="*/ 6117545 h 6642953"/>
                  <a:gd name="connsiteX2" fmla="*/ 2164256 w 3057486"/>
                  <a:gd name="connsiteY2" fmla="*/ 6062704 h 6642953"/>
                  <a:gd name="connsiteX3" fmla="*/ 2050534 w 3057486"/>
                  <a:gd name="connsiteY3" fmla="*/ 5752708 h 6642953"/>
                  <a:gd name="connsiteX4" fmla="*/ 1865806 w 3057486"/>
                  <a:gd name="connsiteY4" fmla="*/ 5180054 h 6642953"/>
                  <a:gd name="connsiteX5" fmla="*/ 1579479 w 3057486"/>
                  <a:gd name="connsiteY5" fmla="*/ 4570454 h 6642953"/>
                  <a:gd name="connsiteX6" fmla="*/ 1542534 w 3057486"/>
                  <a:gd name="connsiteY6" fmla="*/ 4348781 h 6642953"/>
                  <a:gd name="connsiteX7" fmla="*/ 1607188 w 3057486"/>
                  <a:gd name="connsiteY7" fmla="*/ 3896199 h 6642953"/>
                  <a:gd name="connsiteX8" fmla="*/ 1745734 w 3057486"/>
                  <a:gd name="connsiteY8" fmla="*/ 3064926 h 6642953"/>
                  <a:gd name="connsiteX9" fmla="*/ 1727261 w 3057486"/>
                  <a:gd name="connsiteY9" fmla="*/ 2427617 h 6642953"/>
                  <a:gd name="connsiteX10" fmla="*/ 1551770 w 3057486"/>
                  <a:gd name="connsiteY10" fmla="*/ 2039690 h 6642953"/>
                  <a:gd name="connsiteX11" fmla="*/ 1422461 w 3057486"/>
                  <a:gd name="connsiteY11" fmla="*/ 1762599 h 6642953"/>
                  <a:gd name="connsiteX12" fmla="*/ 1230590 w 3057486"/>
                  <a:gd name="connsiteY12" fmla="*/ 1858859 h 6642953"/>
                  <a:gd name="connsiteX13" fmla="*/ 935892 w 3057486"/>
                  <a:gd name="connsiteY13" fmla="*/ 2121302 h 6642953"/>
                  <a:gd name="connsiteX14" fmla="*/ 572715 w 3057486"/>
                  <a:gd name="connsiteY14" fmla="*/ 2362963 h 6642953"/>
                  <a:gd name="connsiteX15" fmla="*/ 314097 w 3057486"/>
                  <a:gd name="connsiteY15" fmla="*/ 2538454 h 6642953"/>
                  <a:gd name="connsiteX16" fmla="*/ 217981 w 3057486"/>
                  <a:gd name="connsiteY16" fmla="*/ 2633415 h 6642953"/>
                  <a:gd name="connsiteX17" fmla="*/ 135143 w 3057486"/>
                  <a:gd name="connsiteY17" fmla="*/ 2621292 h 6642953"/>
                  <a:gd name="connsiteX18" fmla="*/ 54036 w 3057486"/>
                  <a:gd name="connsiteY18" fmla="*/ 2655351 h 6642953"/>
                  <a:gd name="connsiteX19" fmla="*/ 61 w 3057486"/>
                  <a:gd name="connsiteY19" fmla="*/ 2649290 h 6642953"/>
                  <a:gd name="connsiteX20" fmla="*/ 46243 w 3057486"/>
                  <a:gd name="connsiteY20" fmla="*/ 2566163 h 6642953"/>
                  <a:gd name="connsiteX21" fmla="*/ 166315 w 3057486"/>
                  <a:gd name="connsiteY21" fmla="*/ 2399908 h 6642953"/>
                  <a:gd name="connsiteX22" fmla="*/ 314097 w 3057486"/>
                  <a:gd name="connsiteY22" fmla="*/ 2316781 h 6642953"/>
                  <a:gd name="connsiteX23" fmla="*/ 480352 w 3057486"/>
                  <a:gd name="connsiteY23" fmla="*/ 2187472 h 6642953"/>
                  <a:gd name="connsiteX24" fmla="*/ 729734 w 3057486"/>
                  <a:gd name="connsiteY24" fmla="*/ 1928854 h 6642953"/>
                  <a:gd name="connsiteX25" fmla="*/ 1071479 w 3057486"/>
                  <a:gd name="connsiteY25" fmla="*/ 1540926 h 6642953"/>
                  <a:gd name="connsiteX26" fmla="*/ 1210025 w 3057486"/>
                  <a:gd name="connsiteY26" fmla="*/ 1282308 h 6642953"/>
                  <a:gd name="connsiteX27" fmla="*/ 1339334 w 3057486"/>
                  <a:gd name="connsiteY27" fmla="*/ 1023690 h 6642953"/>
                  <a:gd name="connsiteX28" fmla="*/ 1385515 w 3057486"/>
                  <a:gd name="connsiteY28" fmla="*/ 949799 h 6642953"/>
                  <a:gd name="connsiteX29" fmla="*/ 1311625 w 3057486"/>
                  <a:gd name="connsiteY29" fmla="*/ 875908 h 6642953"/>
                  <a:gd name="connsiteX30" fmla="*/ 1228497 w 3057486"/>
                  <a:gd name="connsiteY30" fmla="*/ 885145 h 6642953"/>
                  <a:gd name="connsiteX31" fmla="*/ 1126897 w 3057486"/>
                  <a:gd name="connsiteY31" fmla="*/ 691181 h 6642953"/>
                  <a:gd name="connsiteX32" fmla="*/ 1095364 w 3057486"/>
                  <a:gd name="connsiteY32" fmla="*/ 655462 h 6642953"/>
                  <a:gd name="connsiteX33" fmla="*/ 1042544 w 3057486"/>
                  <a:gd name="connsiteY33" fmla="*/ 443892 h 6642953"/>
                  <a:gd name="connsiteX34" fmla="*/ 1008051 w 3057486"/>
                  <a:gd name="connsiteY34" fmla="*/ 260030 h 6642953"/>
                  <a:gd name="connsiteX35" fmla="*/ 1040595 w 3057486"/>
                  <a:gd name="connsiteY35" fmla="*/ 133968 h 6642953"/>
                  <a:gd name="connsiteX36" fmla="*/ 1148906 w 3057486"/>
                  <a:gd name="connsiteY36" fmla="*/ 90529 h 6642953"/>
                  <a:gd name="connsiteX37" fmla="*/ 1409327 w 3057486"/>
                  <a:gd name="connsiteY37" fmla="*/ 546 h 6642953"/>
                  <a:gd name="connsiteX38" fmla="*/ 1616425 w 3057486"/>
                  <a:gd name="connsiteY38" fmla="*/ 63108 h 6642953"/>
                  <a:gd name="connsiteX39" fmla="*/ 1708788 w 3057486"/>
                  <a:gd name="connsiteY39" fmla="*/ 257072 h 6642953"/>
                  <a:gd name="connsiteX40" fmla="*/ 1736497 w 3057486"/>
                  <a:gd name="connsiteY40" fmla="*/ 478745 h 6642953"/>
                  <a:gd name="connsiteX41" fmla="*/ 1825324 w 3057486"/>
                  <a:gd name="connsiteY41" fmla="*/ 628331 h 6642953"/>
                  <a:gd name="connsiteX42" fmla="*/ 1911988 w 3057486"/>
                  <a:gd name="connsiteY42" fmla="*/ 691181 h 6642953"/>
                  <a:gd name="connsiteX43" fmla="*/ 2152134 w 3057486"/>
                  <a:gd name="connsiteY43" fmla="*/ 746599 h 6642953"/>
                  <a:gd name="connsiteX44" fmla="*/ 2318388 w 3057486"/>
                  <a:gd name="connsiteY44" fmla="*/ 857436 h 6642953"/>
                  <a:gd name="connsiteX45" fmla="*/ 2567770 w 3057486"/>
                  <a:gd name="connsiteY45" fmla="*/ 1189945 h 6642953"/>
                  <a:gd name="connsiteX46" fmla="*/ 2854097 w 3057486"/>
                  <a:gd name="connsiteY46" fmla="*/ 1624054 h 6642953"/>
                  <a:gd name="connsiteX47" fmla="*/ 2937225 w 3057486"/>
                  <a:gd name="connsiteY47" fmla="*/ 1790308 h 6642953"/>
                  <a:gd name="connsiteX48" fmla="*/ 2937225 w 3057486"/>
                  <a:gd name="connsiteY48" fmla="*/ 2141290 h 6642953"/>
                  <a:gd name="connsiteX49" fmla="*/ 2891043 w 3057486"/>
                  <a:gd name="connsiteY49" fmla="*/ 2519981 h 6642953"/>
                  <a:gd name="connsiteX50" fmla="*/ 2817152 w 3057486"/>
                  <a:gd name="connsiteY50" fmla="*/ 2723181 h 6642953"/>
                  <a:gd name="connsiteX51" fmla="*/ 2770970 w 3057486"/>
                  <a:gd name="connsiteY51" fmla="*/ 2760126 h 6642953"/>
                  <a:gd name="connsiteX52" fmla="*/ 2798679 w 3057486"/>
                  <a:gd name="connsiteY52" fmla="*/ 2907908 h 6642953"/>
                  <a:gd name="connsiteX53" fmla="*/ 2706315 w 3057486"/>
                  <a:gd name="connsiteY53" fmla="*/ 3258890 h 6642953"/>
                  <a:gd name="connsiteX54" fmla="*/ 2577006 w 3057486"/>
                  <a:gd name="connsiteY54" fmla="*/ 3600636 h 6642953"/>
                  <a:gd name="connsiteX55" fmla="*/ 2429225 w 3057486"/>
                  <a:gd name="connsiteY55" fmla="*/ 4016272 h 6642953"/>
                  <a:gd name="connsiteX56" fmla="*/ 2383043 w 3057486"/>
                  <a:gd name="connsiteY56" fmla="*/ 4376490 h 6642953"/>
                  <a:gd name="connsiteX57" fmla="*/ 2475406 w 3057486"/>
                  <a:gd name="connsiteY57" fmla="*/ 4524272 h 6642953"/>
                  <a:gd name="connsiteX58" fmla="*/ 2724788 w 3057486"/>
                  <a:gd name="connsiteY58" fmla="*/ 4939908 h 6642953"/>
                  <a:gd name="connsiteX59" fmla="*/ 2891043 w 3057486"/>
                  <a:gd name="connsiteY59" fmla="*/ 5346308 h 6642953"/>
                  <a:gd name="connsiteX60" fmla="*/ 3001879 w 3057486"/>
                  <a:gd name="connsiteY60" fmla="*/ 5651108 h 6642953"/>
                  <a:gd name="connsiteX61" fmla="*/ 3057297 w 3057486"/>
                  <a:gd name="connsiteY61" fmla="*/ 5983617 h 6642953"/>
                  <a:gd name="connsiteX62" fmla="*/ 3020352 w 3057486"/>
                  <a:gd name="connsiteY62" fmla="*/ 6131399 h 6642953"/>
                  <a:gd name="connsiteX63" fmla="*/ 3029011 w 3057486"/>
                  <a:gd name="connsiteY63" fmla="*/ 6212217 h 6642953"/>
                  <a:gd name="connsiteX64" fmla="*/ 2937225 w 3057486"/>
                  <a:gd name="connsiteY64" fmla="*/ 6242236 h 6642953"/>
                  <a:gd name="connsiteX65" fmla="*/ 2891043 w 3057486"/>
                  <a:gd name="connsiteY65" fmla="*/ 6325363 h 6642953"/>
                  <a:gd name="connsiteX66" fmla="*/ 2844861 w 3057486"/>
                  <a:gd name="connsiteY66" fmla="*/ 6473145 h 6642953"/>
                  <a:gd name="connsiteX67" fmla="*/ 2844861 w 3057486"/>
                  <a:gd name="connsiteY67" fmla="*/ 6583981 h 6642953"/>
                  <a:gd name="connsiteX68" fmla="*/ 2623188 w 3057486"/>
                  <a:gd name="connsiteY68" fmla="*/ 6639399 h 6642953"/>
                  <a:gd name="connsiteX69" fmla="*/ 2419988 w 3057486"/>
                  <a:gd name="connsiteY69" fmla="*/ 6620926 h 6642953"/>
                  <a:gd name="connsiteX70" fmla="*/ 2410752 w 3057486"/>
                  <a:gd name="connsiteY70" fmla="*/ 6565508 h 6642953"/>
                  <a:gd name="connsiteX71" fmla="*/ 2336861 w 3057486"/>
                  <a:gd name="connsiteY71" fmla="*/ 6620926 h 6642953"/>
                  <a:gd name="connsiteX72" fmla="*/ 2189079 w 3057486"/>
                  <a:gd name="connsiteY72" fmla="*/ 6639399 h 6642953"/>
                  <a:gd name="connsiteX73" fmla="*/ 1736497 w 3057486"/>
                  <a:gd name="connsiteY73" fmla="*/ 6639399 h 6642953"/>
                  <a:gd name="connsiteX74" fmla="*/ 1671843 w 3057486"/>
                  <a:gd name="connsiteY74" fmla="*/ 6602454 h 6642953"/>
                  <a:gd name="connsiteX75" fmla="*/ 1745734 w 3057486"/>
                  <a:gd name="connsiteY75" fmla="*/ 6445436 h 6642953"/>
                  <a:gd name="connsiteX76" fmla="*/ 1902752 w 3057486"/>
                  <a:gd name="connsiteY76" fmla="*/ 6408490 h 6642953"/>
                  <a:gd name="connsiteX77" fmla="*/ 1995115 w 3057486"/>
                  <a:gd name="connsiteY77" fmla="*/ 6343836 h 6642953"/>
                  <a:gd name="connsiteX78" fmla="*/ 1933347 w 3057486"/>
                  <a:gd name="connsiteY78" fmla="*/ 6230113 h 6642953"/>
                  <a:gd name="connsiteX0" fmla="*/ 1933347 w 3057486"/>
                  <a:gd name="connsiteY0" fmla="*/ 6232130 h 6644970"/>
                  <a:gd name="connsiteX1" fmla="*/ 2010413 w 3057486"/>
                  <a:gd name="connsiteY1" fmla="*/ 6119562 h 6644970"/>
                  <a:gd name="connsiteX2" fmla="*/ 2164256 w 3057486"/>
                  <a:gd name="connsiteY2" fmla="*/ 6064721 h 6644970"/>
                  <a:gd name="connsiteX3" fmla="*/ 2050534 w 3057486"/>
                  <a:gd name="connsiteY3" fmla="*/ 5754725 h 6644970"/>
                  <a:gd name="connsiteX4" fmla="*/ 1865806 w 3057486"/>
                  <a:gd name="connsiteY4" fmla="*/ 5182071 h 6644970"/>
                  <a:gd name="connsiteX5" fmla="*/ 1579479 w 3057486"/>
                  <a:gd name="connsiteY5" fmla="*/ 4572471 h 6644970"/>
                  <a:gd name="connsiteX6" fmla="*/ 1542534 w 3057486"/>
                  <a:gd name="connsiteY6" fmla="*/ 4350798 h 6644970"/>
                  <a:gd name="connsiteX7" fmla="*/ 1607188 w 3057486"/>
                  <a:gd name="connsiteY7" fmla="*/ 3898216 h 6644970"/>
                  <a:gd name="connsiteX8" fmla="*/ 1745734 w 3057486"/>
                  <a:gd name="connsiteY8" fmla="*/ 3066943 h 6644970"/>
                  <a:gd name="connsiteX9" fmla="*/ 1727261 w 3057486"/>
                  <a:gd name="connsiteY9" fmla="*/ 2429634 h 6644970"/>
                  <a:gd name="connsiteX10" fmla="*/ 1551770 w 3057486"/>
                  <a:gd name="connsiteY10" fmla="*/ 2041707 h 6644970"/>
                  <a:gd name="connsiteX11" fmla="*/ 1422461 w 3057486"/>
                  <a:gd name="connsiteY11" fmla="*/ 1764616 h 6644970"/>
                  <a:gd name="connsiteX12" fmla="*/ 1230590 w 3057486"/>
                  <a:gd name="connsiteY12" fmla="*/ 1860876 h 6644970"/>
                  <a:gd name="connsiteX13" fmla="*/ 935892 w 3057486"/>
                  <a:gd name="connsiteY13" fmla="*/ 2123319 h 6644970"/>
                  <a:gd name="connsiteX14" fmla="*/ 572715 w 3057486"/>
                  <a:gd name="connsiteY14" fmla="*/ 2364980 h 6644970"/>
                  <a:gd name="connsiteX15" fmla="*/ 314097 w 3057486"/>
                  <a:gd name="connsiteY15" fmla="*/ 2540471 h 6644970"/>
                  <a:gd name="connsiteX16" fmla="*/ 217981 w 3057486"/>
                  <a:gd name="connsiteY16" fmla="*/ 2635432 h 6644970"/>
                  <a:gd name="connsiteX17" fmla="*/ 135143 w 3057486"/>
                  <a:gd name="connsiteY17" fmla="*/ 2623309 h 6644970"/>
                  <a:gd name="connsiteX18" fmla="*/ 54036 w 3057486"/>
                  <a:gd name="connsiteY18" fmla="*/ 2657368 h 6644970"/>
                  <a:gd name="connsiteX19" fmla="*/ 61 w 3057486"/>
                  <a:gd name="connsiteY19" fmla="*/ 2651307 h 6644970"/>
                  <a:gd name="connsiteX20" fmla="*/ 46243 w 3057486"/>
                  <a:gd name="connsiteY20" fmla="*/ 2568180 h 6644970"/>
                  <a:gd name="connsiteX21" fmla="*/ 166315 w 3057486"/>
                  <a:gd name="connsiteY21" fmla="*/ 2401925 h 6644970"/>
                  <a:gd name="connsiteX22" fmla="*/ 314097 w 3057486"/>
                  <a:gd name="connsiteY22" fmla="*/ 2318798 h 6644970"/>
                  <a:gd name="connsiteX23" fmla="*/ 480352 w 3057486"/>
                  <a:gd name="connsiteY23" fmla="*/ 2189489 h 6644970"/>
                  <a:gd name="connsiteX24" fmla="*/ 729734 w 3057486"/>
                  <a:gd name="connsiteY24" fmla="*/ 1930871 h 6644970"/>
                  <a:gd name="connsiteX25" fmla="*/ 1071479 w 3057486"/>
                  <a:gd name="connsiteY25" fmla="*/ 1542943 h 6644970"/>
                  <a:gd name="connsiteX26" fmla="*/ 1210025 w 3057486"/>
                  <a:gd name="connsiteY26" fmla="*/ 1284325 h 6644970"/>
                  <a:gd name="connsiteX27" fmla="*/ 1339334 w 3057486"/>
                  <a:gd name="connsiteY27" fmla="*/ 1025707 h 6644970"/>
                  <a:gd name="connsiteX28" fmla="*/ 1385515 w 3057486"/>
                  <a:gd name="connsiteY28" fmla="*/ 951816 h 6644970"/>
                  <a:gd name="connsiteX29" fmla="*/ 1311625 w 3057486"/>
                  <a:gd name="connsiteY29" fmla="*/ 877925 h 6644970"/>
                  <a:gd name="connsiteX30" fmla="*/ 1228497 w 3057486"/>
                  <a:gd name="connsiteY30" fmla="*/ 887162 h 6644970"/>
                  <a:gd name="connsiteX31" fmla="*/ 1126897 w 3057486"/>
                  <a:gd name="connsiteY31" fmla="*/ 693198 h 6644970"/>
                  <a:gd name="connsiteX32" fmla="*/ 1095364 w 3057486"/>
                  <a:gd name="connsiteY32" fmla="*/ 657479 h 6644970"/>
                  <a:gd name="connsiteX33" fmla="*/ 1042544 w 3057486"/>
                  <a:gd name="connsiteY33" fmla="*/ 445909 h 6644970"/>
                  <a:gd name="connsiteX34" fmla="*/ 1008051 w 3057486"/>
                  <a:gd name="connsiteY34" fmla="*/ 262047 h 6644970"/>
                  <a:gd name="connsiteX35" fmla="*/ 1040595 w 3057486"/>
                  <a:gd name="connsiteY35" fmla="*/ 135985 h 6644970"/>
                  <a:gd name="connsiteX36" fmla="*/ 1148906 w 3057486"/>
                  <a:gd name="connsiteY36" fmla="*/ 92546 h 6644970"/>
                  <a:gd name="connsiteX37" fmla="*/ 1409327 w 3057486"/>
                  <a:gd name="connsiteY37" fmla="*/ 2563 h 6644970"/>
                  <a:gd name="connsiteX38" fmla="*/ 1625950 w 3057486"/>
                  <a:gd name="connsiteY38" fmla="*/ 46075 h 6644970"/>
                  <a:gd name="connsiteX39" fmla="*/ 1708788 w 3057486"/>
                  <a:gd name="connsiteY39" fmla="*/ 259089 h 6644970"/>
                  <a:gd name="connsiteX40" fmla="*/ 1736497 w 3057486"/>
                  <a:gd name="connsiteY40" fmla="*/ 480762 h 6644970"/>
                  <a:gd name="connsiteX41" fmla="*/ 1825324 w 3057486"/>
                  <a:gd name="connsiteY41" fmla="*/ 630348 h 6644970"/>
                  <a:gd name="connsiteX42" fmla="*/ 1911988 w 3057486"/>
                  <a:gd name="connsiteY42" fmla="*/ 693198 h 6644970"/>
                  <a:gd name="connsiteX43" fmla="*/ 2152134 w 3057486"/>
                  <a:gd name="connsiteY43" fmla="*/ 748616 h 6644970"/>
                  <a:gd name="connsiteX44" fmla="*/ 2318388 w 3057486"/>
                  <a:gd name="connsiteY44" fmla="*/ 859453 h 6644970"/>
                  <a:gd name="connsiteX45" fmla="*/ 2567770 w 3057486"/>
                  <a:gd name="connsiteY45" fmla="*/ 1191962 h 6644970"/>
                  <a:gd name="connsiteX46" fmla="*/ 2854097 w 3057486"/>
                  <a:gd name="connsiteY46" fmla="*/ 1626071 h 6644970"/>
                  <a:gd name="connsiteX47" fmla="*/ 2937225 w 3057486"/>
                  <a:gd name="connsiteY47" fmla="*/ 1792325 h 6644970"/>
                  <a:gd name="connsiteX48" fmla="*/ 2937225 w 3057486"/>
                  <a:gd name="connsiteY48" fmla="*/ 2143307 h 6644970"/>
                  <a:gd name="connsiteX49" fmla="*/ 2891043 w 3057486"/>
                  <a:gd name="connsiteY49" fmla="*/ 2521998 h 6644970"/>
                  <a:gd name="connsiteX50" fmla="*/ 2817152 w 3057486"/>
                  <a:gd name="connsiteY50" fmla="*/ 2725198 h 6644970"/>
                  <a:gd name="connsiteX51" fmla="*/ 2770970 w 3057486"/>
                  <a:gd name="connsiteY51" fmla="*/ 2762143 h 6644970"/>
                  <a:gd name="connsiteX52" fmla="*/ 2798679 w 3057486"/>
                  <a:gd name="connsiteY52" fmla="*/ 2909925 h 6644970"/>
                  <a:gd name="connsiteX53" fmla="*/ 2706315 w 3057486"/>
                  <a:gd name="connsiteY53" fmla="*/ 3260907 h 6644970"/>
                  <a:gd name="connsiteX54" fmla="*/ 2577006 w 3057486"/>
                  <a:gd name="connsiteY54" fmla="*/ 3602653 h 6644970"/>
                  <a:gd name="connsiteX55" fmla="*/ 2429225 w 3057486"/>
                  <a:gd name="connsiteY55" fmla="*/ 4018289 h 6644970"/>
                  <a:gd name="connsiteX56" fmla="*/ 2383043 w 3057486"/>
                  <a:gd name="connsiteY56" fmla="*/ 4378507 h 6644970"/>
                  <a:gd name="connsiteX57" fmla="*/ 2475406 w 3057486"/>
                  <a:gd name="connsiteY57" fmla="*/ 4526289 h 6644970"/>
                  <a:gd name="connsiteX58" fmla="*/ 2724788 w 3057486"/>
                  <a:gd name="connsiteY58" fmla="*/ 4941925 h 6644970"/>
                  <a:gd name="connsiteX59" fmla="*/ 2891043 w 3057486"/>
                  <a:gd name="connsiteY59" fmla="*/ 5348325 h 6644970"/>
                  <a:gd name="connsiteX60" fmla="*/ 3001879 w 3057486"/>
                  <a:gd name="connsiteY60" fmla="*/ 5653125 h 6644970"/>
                  <a:gd name="connsiteX61" fmla="*/ 3057297 w 3057486"/>
                  <a:gd name="connsiteY61" fmla="*/ 5985634 h 6644970"/>
                  <a:gd name="connsiteX62" fmla="*/ 3020352 w 3057486"/>
                  <a:gd name="connsiteY62" fmla="*/ 6133416 h 6644970"/>
                  <a:gd name="connsiteX63" fmla="*/ 3029011 w 3057486"/>
                  <a:gd name="connsiteY63" fmla="*/ 6214234 h 6644970"/>
                  <a:gd name="connsiteX64" fmla="*/ 2937225 w 3057486"/>
                  <a:gd name="connsiteY64" fmla="*/ 6244253 h 6644970"/>
                  <a:gd name="connsiteX65" fmla="*/ 2891043 w 3057486"/>
                  <a:gd name="connsiteY65" fmla="*/ 6327380 h 6644970"/>
                  <a:gd name="connsiteX66" fmla="*/ 2844861 w 3057486"/>
                  <a:gd name="connsiteY66" fmla="*/ 6475162 h 6644970"/>
                  <a:gd name="connsiteX67" fmla="*/ 2844861 w 3057486"/>
                  <a:gd name="connsiteY67" fmla="*/ 6585998 h 6644970"/>
                  <a:gd name="connsiteX68" fmla="*/ 2623188 w 3057486"/>
                  <a:gd name="connsiteY68" fmla="*/ 6641416 h 6644970"/>
                  <a:gd name="connsiteX69" fmla="*/ 2419988 w 3057486"/>
                  <a:gd name="connsiteY69" fmla="*/ 6622943 h 6644970"/>
                  <a:gd name="connsiteX70" fmla="*/ 2410752 w 3057486"/>
                  <a:gd name="connsiteY70" fmla="*/ 6567525 h 6644970"/>
                  <a:gd name="connsiteX71" fmla="*/ 2336861 w 3057486"/>
                  <a:gd name="connsiteY71" fmla="*/ 6622943 h 6644970"/>
                  <a:gd name="connsiteX72" fmla="*/ 2189079 w 3057486"/>
                  <a:gd name="connsiteY72" fmla="*/ 6641416 h 6644970"/>
                  <a:gd name="connsiteX73" fmla="*/ 1736497 w 3057486"/>
                  <a:gd name="connsiteY73" fmla="*/ 6641416 h 6644970"/>
                  <a:gd name="connsiteX74" fmla="*/ 1671843 w 3057486"/>
                  <a:gd name="connsiteY74" fmla="*/ 6604471 h 6644970"/>
                  <a:gd name="connsiteX75" fmla="*/ 1745734 w 3057486"/>
                  <a:gd name="connsiteY75" fmla="*/ 6447453 h 6644970"/>
                  <a:gd name="connsiteX76" fmla="*/ 1902752 w 3057486"/>
                  <a:gd name="connsiteY76" fmla="*/ 6410507 h 6644970"/>
                  <a:gd name="connsiteX77" fmla="*/ 1995115 w 3057486"/>
                  <a:gd name="connsiteY77" fmla="*/ 6345853 h 6644970"/>
                  <a:gd name="connsiteX78" fmla="*/ 1933347 w 3057486"/>
                  <a:gd name="connsiteY78" fmla="*/ 6232130 h 6644970"/>
                  <a:gd name="connsiteX0" fmla="*/ 1968753 w 3092892"/>
                  <a:gd name="connsiteY0" fmla="*/ 6232130 h 6644970"/>
                  <a:gd name="connsiteX1" fmla="*/ 2045819 w 3092892"/>
                  <a:gd name="connsiteY1" fmla="*/ 6119562 h 6644970"/>
                  <a:gd name="connsiteX2" fmla="*/ 2199662 w 3092892"/>
                  <a:gd name="connsiteY2" fmla="*/ 6064721 h 6644970"/>
                  <a:gd name="connsiteX3" fmla="*/ 2085940 w 3092892"/>
                  <a:gd name="connsiteY3" fmla="*/ 5754725 h 6644970"/>
                  <a:gd name="connsiteX4" fmla="*/ 1901212 w 3092892"/>
                  <a:gd name="connsiteY4" fmla="*/ 5182071 h 6644970"/>
                  <a:gd name="connsiteX5" fmla="*/ 1614885 w 3092892"/>
                  <a:gd name="connsiteY5" fmla="*/ 4572471 h 6644970"/>
                  <a:gd name="connsiteX6" fmla="*/ 1577940 w 3092892"/>
                  <a:gd name="connsiteY6" fmla="*/ 4350798 h 6644970"/>
                  <a:gd name="connsiteX7" fmla="*/ 1642594 w 3092892"/>
                  <a:gd name="connsiteY7" fmla="*/ 3898216 h 6644970"/>
                  <a:gd name="connsiteX8" fmla="*/ 1781140 w 3092892"/>
                  <a:gd name="connsiteY8" fmla="*/ 3066943 h 6644970"/>
                  <a:gd name="connsiteX9" fmla="*/ 1762667 w 3092892"/>
                  <a:gd name="connsiteY9" fmla="*/ 2429634 h 6644970"/>
                  <a:gd name="connsiteX10" fmla="*/ 1587176 w 3092892"/>
                  <a:gd name="connsiteY10" fmla="*/ 2041707 h 6644970"/>
                  <a:gd name="connsiteX11" fmla="*/ 1457867 w 3092892"/>
                  <a:gd name="connsiteY11" fmla="*/ 1764616 h 6644970"/>
                  <a:gd name="connsiteX12" fmla="*/ 1265996 w 3092892"/>
                  <a:gd name="connsiteY12" fmla="*/ 1860876 h 6644970"/>
                  <a:gd name="connsiteX13" fmla="*/ 971298 w 3092892"/>
                  <a:gd name="connsiteY13" fmla="*/ 2123319 h 6644970"/>
                  <a:gd name="connsiteX14" fmla="*/ 608121 w 3092892"/>
                  <a:gd name="connsiteY14" fmla="*/ 2364980 h 6644970"/>
                  <a:gd name="connsiteX15" fmla="*/ 349503 w 3092892"/>
                  <a:gd name="connsiteY15" fmla="*/ 2540471 h 6644970"/>
                  <a:gd name="connsiteX16" fmla="*/ 253387 w 3092892"/>
                  <a:gd name="connsiteY16" fmla="*/ 2635432 h 6644970"/>
                  <a:gd name="connsiteX17" fmla="*/ 170549 w 3092892"/>
                  <a:gd name="connsiteY17" fmla="*/ 2623309 h 6644970"/>
                  <a:gd name="connsiteX18" fmla="*/ 89442 w 3092892"/>
                  <a:gd name="connsiteY18" fmla="*/ 2657368 h 6644970"/>
                  <a:gd name="connsiteX19" fmla="*/ 25 w 3092892"/>
                  <a:gd name="connsiteY19" fmla="*/ 2690689 h 6644970"/>
                  <a:gd name="connsiteX20" fmla="*/ 81649 w 3092892"/>
                  <a:gd name="connsiteY20" fmla="*/ 2568180 h 6644970"/>
                  <a:gd name="connsiteX21" fmla="*/ 201721 w 3092892"/>
                  <a:gd name="connsiteY21" fmla="*/ 2401925 h 6644970"/>
                  <a:gd name="connsiteX22" fmla="*/ 349503 w 3092892"/>
                  <a:gd name="connsiteY22" fmla="*/ 2318798 h 6644970"/>
                  <a:gd name="connsiteX23" fmla="*/ 515758 w 3092892"/>
                  <a:gd name="connsiteY23" fmla="*/ 2189489 h 6644970"/>
                  <a:gd name="connsiteX24" fmla="*/ 765140 w 3092892"/>
                  <a:gd name="connsiteY24" fmla="*/ 1930871 h 6644970"/>
                  <a:gd name="connsiteX25" fmla="*/ 1106885 w 3092892"/>
                  <a:gd name="connsiteY25" fmla="*/ 1542943 h 6644970"/>
                  <a:gd name="connsiteX26" fmla="*/ 1245431 w 3092892"/>
                  <a:gd name="connsiteY26" fmla="*/ 1284325 h 6644970"/>
                  <a:gd name="connsiteX27" fmla="*/ 1374740 w 3092892"/>
                  <a:gd name="connsiteY27" fmla="*/ 1025707 h 6644970"/>
                  <a:gd name="connsiteX28" fmla="*/ 1420921 w 3092892"/>
                  <a:gd name="connsiteY28" fmla="*/ 951816 h 6644970"/>
                  <a:gd name="connsiteX29" fmla="*/ 1347031 w 3092892"/>
                  <a:gd name="connsiteY29" fmla="*/ 877925 h 6644970"/>
                  <a:gd name="connsiteX30" fmla="*/ 1263903 w 3092892"/>
                  <a:gd name="connsiteY30" fmla="*/ 887162 h 6644970"/>
                  <a:gd name="connsiteX31" fmla="*/ 1162303 w 3092892"/>
                  <a:gd name="connsiteY31" fmla="*/ 693198 h 6644970"/>
                  <a:gd name="connsiteX32" fmla="*/ 1130770 w 3092892"/>
                  <a:gd name="connsiteY32" fmla="*/ 657479 h 6644970"/>
                  <a:gd name="connsiteX33" fmla="*/ 1077950 w 3092892"/>
                  <a:gd name="connsiteY33" fmla="*/ 445909 h 6644970"/>
                  <a:gd name="connsiteX34" fmla="*/ 1043457 w 3092892"/>
                  <a:gd name="connsiteY34" fmla="*/ 262047 h 6644970"/>
                  <a:gd name="connsiteX35" fmla="*/ 1076001 w 3092892"/>
                  <a:gd name="connsiteY35" fmla="*/ 135985 h 6644970"/>
                  <a:gd name="connsiteX36" fmla="*/ 1184312 w 3092892"/>
                  <a:gd name="connsiteY36" fmla="*/ 92546 h 6644970"/>
                  <a:gd name="connsiteX37" fmla="*/ 1444733 w 3092892"/>
                  <a:gd name="connsiteY37" fmla="*/ 2563 h 6644970"/>
                  <a:gd name="connsiteX38" fmla="*/ 1661356 w 3092892"/>
                  <a:gd name="connsiteY38" fmla="*/ 46075 h 6644970"/>
                  <a:gd name="connsiteX39" fmla="*/ 1744194 w 3092892"/>
                  <a:gd name="connsiteY39" fmla="*/ 259089 h 6644970"/>
                  <a:gd name="connsiteX40" fmla="*/ 1771903 w 3092892"/>
                  <a:gd name="connsiteY40" fmla="*/ 480762 h 6644970"/>
                  <a:gd name="connsiteX41" fmla="*/ 1860730 w 3092892"/>
                  <a:gd name="connsiteY41" fmla="*/ 630348 h 6644970"/>
                  <a:gd name="connsiteX42" fmla="*/ 1947394 w 3092892"/>
                  <a:gd name="connsiteY42" fmla="*/ 693198 h 6644970"/>
                  <a:gd name="connsiteX43" fmla="*/ 2187540 w 3092892"/>
                  <a:gd name="connsiteY43" fmla="*/ 748616 h 6644970"/>
                  <a:gd name="connsiteX44" fmla="*/ 2353794 w 3092892"/>
                  <a:gd name="connsiteY44" fmla="*/ 859453 h 6644970"/>
                  <a:gd name="connsiteX45" fmla="*/ 2603176 w 3092892"/>
                  <a:gd name="connsiteY45" fmla="*/ 1191962 h 6644970"/>
                  <a:gd name="connsiteX46" fmla="*/ 2889503 w 3092892"/>
                  <a:gd name="connsiteY46" fmla="*/ 1626071 h 6644970"/>
                  <a:gd name="connsiteX47" fmla="*/ 2972631 w 3092892"/>
                  <a:gd name="connsiteY47" fmla="*/ 1792325 h 6644970"/>
                  <a:gd name="connsiteX48" fmla="*/ 2972631 w 3092892"/>
                  <a:gd name="connsiteY48" fmla="*/ 2143307 h 6644970"/>
                  <a:gd name="connsiteX49" fmla="*/ 2926449 w 3092892"/>
                  <a:gd name="connsiteY49" fmla="*/ 2521998 h 6644970"/>
                  <a:gd name="connsiteX50" fmla="*/ 2852558 w 3092892"/>
                  <a:gd name="connsiteY50" fmla="*/ 2725198 h 6644970"/>
                  <a:gd name="connsiteX51" fmla="*/ 2806376 w 3092892"/>
                  <a:gd name="connsiteY51" fmla="*/ 2762143 h 6644970"/>
                  <a:gd name="connsiteX52" fmla="*/ 2834085 w 3092892"/>
                  <a:gd name="connsiteY52" fmla="*/ 2909925 h 6644970"/>
                  <a:gd name="connsiteX53" fmla="*/ 2741721 w 3092892"/>
                  <a:gd name="connsiteY53" fmla="*/ 3260907 h 6644970"/>
                  <a:gd name="connsiteX54" fmla="*/ 2612412 w 3092892"/>
                  <a:gd name="connsiteY54" fmla="*/ 3602653 h 6644970"/>
                  <a:gd name="connsiteX55" fmla="*/ 2464631 w 3092892"/>
                  <a:gd name="connsiteY55" fmla="*/ 4018289 h 6644970"/>
                  <a:gd name="connsiteX56" fmla="*/ 2418449 w 3092892"/>
                  <a:gd name="connsiteY56" fmla="*/ 4378507 h 6644970"/>
                  <a:gd name="connsiteX57" fmla="*/ 2510812 w 3092892"/>
                  <a:gd name="connsiteY57" fmla="*/ 4526289 h 6644970"/>
                  <a:gd name="connsiteX58" fmla="*/ 2760194 w 3092892"/>
                  <a:gd name="connsiteY58" fmla="*/ 4941925 h 6644970"/>
                  <a:gd name="connsiteX59" fmla="*/ 2926449 w 3092892"/>
                  <a:gd name="connsiteY59" fmla="*/ 5348325 h 6644970"/>
                  <a:gd name="connsiteX60" fmla="*/ 3037285 w 3092892"/>
                  <a:gd name="connsiteY60" fmla="*/ 5653125 h 6644970"/>
                  <a:gd name="connsiteX61" fmla="*/ 3092703 w 3092892"/>
                  <a:gd name="connsiteY61" fmla="*/ 5985634 h 6644970"/>
                  <a:gd name="connsiteX62" fmla="*/ 3055758 w 3092892"/>
                  <a:gd name="connsiteY62" fmla="*/ 6133416 h 6644970"/>
                  <a:gd name="connsiteX63" fmla="*/ 3064417 w 3092892"/>
                  <a:gd name="connsiteY63" fmla="*/ 6214234 h 6644970"/>
                  <a:gd name="connsiteX64" fmla="*/ 2972631 w 3092892"/>
                  <a:gd name="connsiteY64" fmla="*/ 6244253 h 6644970"/>
                  <a:gd name="connsiteX65" fmla="*/ 2926449 w 3092892"/>
                  <a:gd name="connsiteY65" fmla="*/ 6327380 h 6644970"/>
                  <a:gd name="connsiteX66" fmla="*/ 2880267 w 3092892"/>
                  <a:gd name="connsiteY66" fmla="*/ 6475162 h 6644970"/>
                  <a:gd name="connsiteX67" fmla="*/ 2880267 w 3092892"/>
                  <a:gd name="connsiteY67" fmla="*/ 6585998 h 6644970"/>
                  <a:gd name="connsiteX68" fmla="*/ 2658594 w 3092892"/>
                  <a:gd name="connsiteY68" fmla="*/ 6641416 h 6644970"/>
                  <a:gd name="connsiteX69" fmla="*/ 2455394 w 3092892"/>
                  <a:gd name="connsiteY69" fmla="*/ 6622943 h 6644970"/>
                  <a:gd name="connsiteX70" fmla="*/ 2446158 w 3092892"/>
                  <a:gd name="connsiteY70" fmla="*/ 6567525 h 6644970"/>
                  <a:gd name="connsiteX71" fmla="*/ 2372267 w 3092892"/>
                  <a:gd name="connsiteY71" fmla="*/ 6622943 h 6644970"/>
                  <a:gd name="connsiteX72" fmla="*/ 2224485 w 3092892"/>
                  <a:gd name="connsiteY72" fmla="*/ 6641416 h 6644970"/>
                  <a:gd name="connsiteX73" fmla="*/ 1771903 w 3092892"/>
                  <a:gd name="connsiteY73" fmla="*/ 6641416 h 6644970"/>
                  <a:gd name="connsiteX74" fmla="*/ 1707249 w 3092892"/>
                  <a:gd name="connsiteY74" fmla="*/ 6604471 h 6644970"/>
                  <a:gd name="connsiteX75" fmla="*/ 1781140 w 3092892"/>
                  <a:gd name="connsiteY75" fmla="*/ 6447453 h 6644970"/>
                  <a:gd name="connsiteX76" fmla="*/ 1938158 w 3092892"/>
                  <a:gd name="connsiteY76" fmla="*/ 6410507 h 6644970"/>
                  <a:gd name="connsiteX77" fmla="*/ 2030521 w 3092892"/>
                  <a:gd name="connsiteY77" fmla="*/ 6345853 h 6644970"/>
                  <a:gd name="connsiteX78" fmla="*/ 1968753 w 3092892"/>
                  <a:gd name="connsiteY78" fmla="*/ 6232130 h 6644970"/>
                  <a:gd name="connsiteX0" fmla="*/ 1968852 w 3092991"/>
                  <a:gd name="connsiteY0" fmla="*/ 6232130 h 6644970"/>
                  <a:gd name="connsiteX1" fmla="*/ 2045918 w 3092991"/>
                  <a:gd name="connsiteY1" fmla="*/ 6119562 h 6644970"/>
                  <a:gd name="connsiteX2" fmla="*/ 2199761 w 3092991"/>
                  <a:gd name="connsiteY2" fmla="*/ 6064721 h 6644970"/>
                  <a:gd name="connsiteX3" fmla="*/ 2086039 w 3092991"/>
                  <a:gd name="connsiteY3" fmla="*/ 5754725 h 6644970"/>
                  <a:gd name="connsiteX4" fmla="*/ 1901311 w 3092991"/>
                  <a:gd name="connsiteY4" fmla="*/ 5182071 h 6644970"/>
                  <a:gd name="connsiteX5" fmla="*/ 1614984 w 3092991"/>
                  <a:gd name="connsiteY5" fmla="*/ 4572471 h 6644970"/>
                  <a:gd name="connsiteX6" fmla="*/ 1578039 w 3092991"/>
                  <a:gd name="connsiteY6" fmla="*/ 4350798 h 6644970"/>
                  <a:gd name="connsiteX7" fmla="*/ 1642693 w 3092991"/>
                  <a:gd name="connsiteY7" fmla="*/ 3898216 h 6644970"/>
                  <a:gd name="connsiteX8" fmla="*/ 1781239 w 3092991"/>
                  <a:gd name="connsiteY8" fmla="*/ 3066943 h 6644970"/>
                  <a:gd name="connsiteX9" fmla="*/ 1762766 w 3092991"/>
                  <a:gd name="connsiteY9" fmla="*/ 2429634 h 6644970"/>
                  <a:gd name="connsiteX10" fmla="*/ 1587275 w 3092991"/>
                  <a:gd name="connsiteY10" fmla="*/ 2041707 h 6644970"/>
                  <a:gd name="connsiteX11" fmla="*/ 1457966 w 3092991"/>
                  <a:gd name="connsiteY11" fmla="*/ 1764616 h 6644970"/>
                  <a:gd name="connsiteX12" fmla="*/ 1266095 w 3092991"/>
                  <a:gd name="connsiteY12" fmla="*/ 1860876 h 6644970"/>
                  <a:gd name="connsiteX13" fmla="*/ 971397 w 3092991"/>
                  <a:gd name="connsiteY13" fmla="*/ 2123319 h 6644970"/>
                  <a:gd name="connsiteX14" fmla="*/ 608220 w 3092991"/>
                  <a:gd name="connsiteY14" fmla="*/ 2364980 h 6644970"/>
                  <a:gd name="connsiteX15" fmla="*/ 349602 w 3092991"/>
                  <a:gd name="connsiteY15" fmla="*/ 2540471 h 6644970"/>
                  <a:gd name="connsiteX16" fmla="*/ 253486 w 3092991"/>
                  <a:gd name="connsiteY16" fmla="*/ 2635432 h 6644970"/>
                  <a:gd name="connsiteX17" fmla="*/ 170648 w 3092991"/>
                  <a:gd name="connsiteY17" fmla="*/ 2623309 h 6644970"/>
                  <a:gd name="connsiteX18" fmla="*/ 65911 w 3092991"/>
                  <a:gd name="connsiteY18" fmla="*/ 2704626 h 6644970"/>
                  <a:gd name="connsiteX19" fmla="*/ 124 w 3092991"/>
                  <a:gd name="connsiteY19" fmla="*/ 2690689 h 6644970"/>
                  <a:gd name="connsiteX20" fmla="*/ 81748 w 3092991"/>
                  <a:gd name="connsiteY20" fmla="*/ 2568180 h 6644970"/>
                  <a:gd name="connsiteX21" fmla="*/ 201820 w 3092991"/>
                  <a:gd name="connsiteY21" fmla="*/ 2401925 h 6644970"/>
                  <a:gd name="connsiteX22" fmla="*/ 349602 w 3092991"/>
                  <a:gd name="connsiteY22" fmla="*/ 2318798 h 6644970"/>
                  <a:gd name="connsiteX23" fmla="*/ 515857 w 3092991"/>
                  <a:gd name="connsiteY23" fmla="*/ 2189489 h 6644970"/>
                  <a:gd name="connsiteX24" fmla="*/ 765239 w 3092991"/>
                  <a:gd name="connsiteY24" fmla="*/ 1930871 h 6644970"/>
                  <a:gd name="connsiteX25" fmla="*/ 1106984 w 3092991"/>
                  <a:gd name="connsiteY25" fmla="*/ 1542943 h 6644970"/>
                  <a:gd name="connsiteX26" fmla="*/ 1245530 w 3092991"/>
                  <a:gd name="connsiteY26" fmla="*/ 1284325 h 6644970"/>
                  <a:gd name="connsiteX27" fmla="*/ 1374839 w 3092991"/>
                  <a:gd name="connsiteY27" fmla="*/ 1025707 h 6644970"/>
                  <a:gd name="connsiteX28" fmla="*/ 1421020 w 3092991"/>
                  <a:gd name="connsiteY28" fmla="*/ 951816 h 6644970"/>
                  <a:gd name="connsiteX29" fmla="*/ 1347130 w 3092991"/>
                  <a:gd name="connsiteY29" fmla="*/ 877925 h 6644970"/>
                  <a:gd name="connsiteX30" fmla="*/ 1264002 w 3092991"/>
                  <a:gd name="connsiteY30" fmla="*/ 887162 h 6644970"/>
                  <a:gd name="connsiteX31" fmla="*/ 1162402 w 3092991"/>
                  <a:gd name="connsiteY31" fmla="*/ 693198 h 6644970"/>
                  <a:gd name="connsiteX32" fmla="*/ 1130869 w 3092991"/>
                  <a:gd name="connsiteY32" fmla="*/ 657479 h 6644970"/>
                  <a:gd name="connsiteX33" fmla="*/ 1078049 w 3092991"/>
                  <a:gd name="connsiteY33" fmla="*/ 445909 h 6644970"/>
                  <a:gd name="connsiteX34" fmla="*/ 1043556 w 3092991"/>
                  <a:gd name="connsiteY34" fmla="*/ 262047 h 6644970"/>
                  <a:gd name="connsiteX35" fmla="*/ 1076100 w 3092991"/>
                  <a:gd name="connsiteY35" fmla="*/ 135985 h 6644970"/>
                  <a:gd name="connsiteX36" fmla="*/ 1184411 w 3092991"/>
                  <a:gd name="connsiteY36" fmla="*/ 92546 h 6644970"/>
                  <a:gd name="connsiteX37" fmla="*/ 1444832 w 3092991"/>
                  <a:gd name="connsiteY37" fmla="*/ 2563 h 6644970"/>
                  <a:gd name="connsiteX38" fmla="*/ 1661455 w 3092991"/>
                  <a:gd name="connsiteY38" fmla="*/ 46075 h 6644970"/>
                  <a:gd name="connsiteX39" fmla="*/ 1744293 w 3092991"/>
                  <a:gd name="connsiteY39" fmla="*/ 259089 h 6644970"/>
                  <a:gd name="connsiteX40" fmla="*/ 1772002 w 3092991"/>
                  <a:gd name="connsiteY40" fmla="*/ 480762 h 6644970"/>
                  <a:gd name="connsiteX41" fmla="*/ 1860829 w 3092991"/>
                  <a:gd name="connsiteY41" fmla="*/ 630348 h 6644970"/>
                  <a:gd name="connsiteX42" fmla="*/ 1947493 w 3092991"/>
                  <a:gd name="connsiteY42" fmla="*/ 693198 h 6644970"/>
                  <a:gd name="connsiteX43" fmla="*/ 2187639 w 3092991"/>
                  <a:gd name="connsiteY43" fmla="*/ 748616 h 6644970"/>
                  <a:gd name="connsiteX44" fmla="*/ 2353893 w 3092991"/>
                  <a:gd name="connsiteY44" fmla="*/ 859453 h 6644970"/>
                  <a:gd name="connsiteX45" fmla="*/ 2603275 w 3092991"/>
                  <a:gd name="connsiteY45" fmla="*/ 1191962 h 6644970"/>
                  <a:gd name="connsiteX46" fmla="*/ 2889602 w 3092991"/>
                  <a:gd name="connsiteY46" fmla="*/ 1626071 h 6644970"/>
                  <a:gd name="connsiteX47" fmla="*/ 2972730 w 3092991"/>
                  <a:gd name="connsiteY47" fmla="*/ 1792325 h 6644970"/>
                  <a:gd name="connsiteX48" fmla="*/ 2972730 w 3092991"/>
                  <a:gd name="connsiteY48" fmla="*/ 2143307 h 6644970"/>
                  <a:gd name="connsiteX49" fmla="*/ 2926548 w 3092991"/>
                  <a:gd name="connsiteY49" fmla="*/ 2521998 h 6644970"/>
                  <a:gd name="connsiteX50" fmla="*/ 2852657 w 3092991"/>
                  <a:gd name="connsiteY50" fmla="*/ 2725198 h 6644970"/>
                  <a:gd name="connsiteX51" fmla="*/ 2806475 w 3092991"/>
                  <a:gd name="connsiteY51" fmla="*/ 2762143 h 6644970"/>
                  <a:gd name="connsiteX52" fmla="*/ 2834184 w 3092991"/>
                  <a:gd name="connsiteY52" fmla="*/ 2909925 h 6644970"/>
                  <a:gd name="connsiteX53" fmla="*/ 2741820 w 3092991"/>
                  <a:gd name="connsiteY53" fmla="*/ 3260907 h 6644970"/>
                  <a:gd name="connsiteX54" fmla="*/ 2612511 w 3092991"/>
                  <a:gd name="connsiteY54" fmla="*/ 3602653 h 6644970"/>
                  <a:gd name="connsiteX55" fmla="*/ 2464730 w 3092991"/>
                  <a:gd name="connsiteY55" fmla="*/ 4018289 h 6644970"/>
                  <a:gd name="connsiteX56" fmla="*/ 2418548 w 3092991"/>
                  <a:gd name="connsiteY56" fmla="*/ 4378507 h 6644970"/>
                  <a:gd name="connsiteX57" fmla="*/ 2510911 w 3092991"/>
                  <a:gd name="connsiteY57" fmla="*/ 4526289 h 6644970"/>
                  <a:gd name="connsiteX58" fmla="*/ 2760293 w 3092991"/>
                  <a:gd name="connsiteY58" fmla="*/ 4941925 h 6644970"/>
                  <a:gd name="connsiteX59" fmla="*/ 2926548 w 3092991"/>
                  <a:gd name="connsiteY59" fmla="*/ 5348325 h 6644970"/>
                  <a:gd name="connsiteX60" fmla="*/ 3037384 w 3092991"/>
                  <a:gd name="connsiteY60" fmla="*/ 5653125 h 6644970"/>
                  <a:gd name="connsiteX61" fmla="*/ 3092802 w 3092991"/>
                  <a:gd name="connsiteY61" fmla="*/ 5985634 h 6644970"/>
                  <a:gd name="connsiteX62" fmla="*/ 3055857 w 3092991"/>
                  <a:gd name="connsiteY62" fmla="*/ 6133416 h 6644970"/>
                  <a:gd name="connsiteX63" fmla="*/ 3064516 w 3092991"/>
                  <a:gd name="connsiteY63" fmla="*/ 6214234 h 6644970"/>
                  <a:gd name="connsiteX64" fmla="*/ 2972730 w 3092991"/>
                  <a:gd name="connsiteY64" fmla="*/ 6244253 h 6644970"/>
                  <a:gd name="connsiteX65" fmla="*/ 2926548 w 3092991"/>
                  <a:gd name="connsiteY65" fmla="*/ 6327380 h 6644970"/>
                  <a:gd name="connsiteX66" fmla="*/ 2880366 w 3092991"/>
                  <a:gd name="connsiteY66" fmla="*/ 6475162 h 6644970"/>
                  <a:gd name="connsiteX67" fmla="*/ 2880366 w 3092991"/>
                  <a:gd name="connsiteY67" fmla="*/ 6585998 h 6644970"/>
                  <a:gd name="connsiteX68" fmla="*/ 2658693 w 3092991"/>
                  <a:gd name="connsiteY68" fmla="*/ 6641416 h 6644970"/>
                  <a:gd name="connsiteX69" fmla="*/ 2455493 w 3092991"/>
                  <a:gd name="connsiteY69" fmla="*/ 6622943 h 6644970"/>
                  <a:gd name="connsiteX70" fmla="*/ 2446257 w 3092991"/>
                  <a:gd name="connsiteY70" fmla="*/ 6567525 h 6644970"/>
                  <a:gd name="connsiteX71" fmla="*/ 2372366 w 3092991"/>
                  <a:gd name="connsiteY71" fmla="*/ 6622943 h 6644970"/>
                  <a:gd name="connsiteX72" fmla="*/ 2224584 w 3092991"/>
                  <a:gd name="connsiteY72" fmla="*/ 6641416 h 6644970"/>
                  <a:gd name="connsiteX73" fmla="*/ 1772002 w 3092991"/>
                  <a:gd name="connsiteY73" fmla="*/ 6641416 h 6644970"/>
                  <a:gd name="connsiteX74" fmla="*/ 1707348 w 3092991"/>
                  <a:gd name="connsiteY74" fmla="*/ 6604471 h 6644970"/>
                  <a:gd name="connsiteX75" fmla="*/ 1781239 w 3092991"/>
                  <a:gd name="connsiteY75" fmla="*/ 6447453 h 6644970"/>
                  <a:gd name="connsiteX76" fmla="*/ 1938257 w 3092991"/>
                  <a:gd name="connsiteY76" fmla="*/ 6410507 h 6644970"/>
                  <a:gd name="connsiteX77" fmla="*/ 2030620 w 3092991"/>
                  <a:gd name="connsiteY77" fmla="*/ 6345853 h 6644970"/>
                  <a:gd name="connsiteX78" fmla="*/ 1968852 w 3092991"/>
                  <a:gd name="connsiteY78" fmla="*/ 6232130 h 6644970"/>
                  <a:gd name="connsiteX0" fmla="*/ 1968850 w 3092989"/>
                  <a:gd name="connsiteY0" fmla="*/ 6232130 h 6644970"/>
                  <a:gd name="connsiteX1" fmla="*/ 2045916 w 3092989"/>
                  <a:gd name="connsiteY1" fmla="*/ 6119562 h 6644970"/>
                  <a:gd name="connsiteX2" fmla="*/ 2199759 w 3092989"/>
                  <a:gd name="connsiteY2" fmla="*/ 6064721 h 6644970"/>
                  <a:gd name="connsiteX3" fmla="*/ 2086037 w 3092989"/>
                  <a:gd name="connsiteY3" fmla="*/ 5754725 h 6644970"/>
                  <a:gd name="connsiteX4" fmla="*/ 1901309 w 3092989"/>
                  <a:gd name="connsiteY4" fmla="*/ 5182071 h 6644970"/>
                  <a:gd name="connsiteX5" fmla="*/ 1614982 w 3092989"/>
                  <a:gd name="connsiteY5" fmla="*/ 4572471 h 6644970"/>
                  <a:gd name="connsiteX6" fmla="*/ 1578037 w 3092989"/>
                  <a:gd name="connsiteY6" fmla="*/ 4350798 h 6644970"/>
                  <a:gd name="connsiteX7" fmla="*/ 1642691 w 3092989"/>
                  <a:gd name="connsiteY7" fmla="*/ 3898216 h 6644970"/>
                  <a:gd name="connsiteX8" fmla="*/ 1781237 w 3092989"/>
                  <a:gd name="connsiteY8" fmla="*/ 3066943 h 6644970"/>
                  <a:gd name="connsiteX9" fmla="*/ 1762764 w 3092989"/>
                  <a:gd name="connsiteY9" fmla="*/ 2429634 h 6644970"/>
                  <a:gd name="connsiteX10" fmla="*/ 1587273 w 3092989"/>
                  <a:gd name="connsiteY10" fmla="*/ 2041707 h 6644970"/>
                  <a:gd name="connsiteX11" fmla="*/ 1457964 w 3092989"/>
                  <a:gd name="connsiteY11" fmla="*/ 1764616 h 6644970"/>
                  <a:gd name="connsiteX12" fmla="*/ 1266093 w 3092989"/>
                  <a:gd name="connsiteY12" fmla="*/ 1860876 h 6644970"/>
                  <a:gd name="connsiteX13" fmla="*/ 971395 w 3092989"/>
                  <a:gd name="connsiteY13" fmla="*/ 2123319 h 6644970"/>
                  <a:gd name="connsiteX14" fmla="*/ 608218 w 3092989"/>
                  <a:gd name="connsiteY14" fmla="*/ 2364980 h 6644970"/>
                  <a:gd name="connsiteX15" fmla="*/ 349600 w 3092989"/>
                  <a:gd name="connsiteY15" fmla="*/ 2540471 h 6644970"/>
                  <a:gd name="connsiteX16" fmla="*/ 253484 w 3092989"/>
                  <a:gd name="connsiteY16" fmla="*/ 2635432 h 6644970"/>
                  <a:gd name="connsiteX17" fmla="*/ 166708 w 3092989"/>
                  <a:gd name="connsiteY17" fmla="*/ 2631186 h 6644970"/>
                  <a:gd name="connsiteX18" fmla="*/ 65909 w 3092989"/>
                  <a:gd name="connsiteY18" fmla="*/ 2704626 h 6644970"/>
                  <a:gd name="connsiteX19" fmla="*/ 122 w 3092989"/>
                  <a:gd name="connsiteY19" fmla="*/ 2690689 h 6644970"/>
                  <a:gd name="connsiteX20" fmla="*/ 81746 w 3092989"/>
                  <a:gd name="connsiteY20" fmla="*/ 2568180 h 6644970"/>
                  <a:gd name="connsiteX21" fmla="*/ 201818 w 3092989"/>
                  <a:gd name="connsiteY21" fmla="*/ 2401925 h 6644970"/>
                  <a:gd name="connsiteX22" fmla="*/ 349600 w 3092989"/>
                  <a:gd name="connsiteY22" fmla="*/ 2318798 h 6644970"/>
                  <a:gd name="connsiteX23" fmla="*/ 515855 w 3092989"/>
                  <a:gd name="connsiteY23" fmla="*/ 2189489 h 6644970"/>
                  <a:gd name="connsiteX24" fmla="*/ 765237 w 3092989"/>
                  <a:gd name="connsiteY24" fmla="*/ 1930871 h 6644970"/>
                  <a:gd name="connsiteX25" fmla="*/ 1106982 w 3092989"/>
                  <a:gd name="connsiteY25" fmla="*/ 1542943 h 6644970"/>
                  <a:gd name="connsiteX26" fmla="*/ 1245528 w 3092989"/>
                  <a:gd name="connsiteY26" fmla="*/ 1284325 h 6644970"/>
                  <a:gd name="connsiteX27" fmla="*/ 1374837 w 3092989"/>
                  <a:gd name="connsiteY27" fmla="*/ 1025707 h 6644970"/>
                  <a:gd name="connsiteX28" fmla="*/ 1421018 w 3092989"/>
                  <a:gd name="connsiteY28" fmla="*/ 951816 h 6644970"/>
                  <a:gd name="connsiteX29" fmla="*/ 1347128 w 3092989"/>
                  <a:gd name="connsiteY29" fmla="*/ 877925 h 6644970"/>
                  <a:gd name="connsiteX30" fmla="*/ 1264000 w 3092989"/>
                  <a:gd name="connsiteY30" fmla="*/ 887162 h 6644970"/>
                  <a:gd name="connsiteX31" fmla="*/ 1162400 w 3092989"/>
                  <a:gd name="connsiteY31" fmla="*/ 693198 h 6644970"/>
                  <a:gd name="connsiteX32" fmla="*/ 1130867 w 3092989"/>
                  <a:gd name="connsiteY32" fmla="*/ 657479 h 6644970"/>
                  <a:gd name="connsiteX33" fmla="*/ 1078047 w 3092989"/>
                  <a:gd name="connsiteY33" fmla="*/ 445909 h 6644970"/>
                  <a:gd name="connsiteX34" fmla="*/ 1043554 w 3092989"/>
                  <a:gd name="connsiteY34" fmla="*/ 262047 h 6644970"/>
                  <a:gd name="connsiteX35" fmla="*/ 1076098 w 3092989"/>
                  <a:gd name="connsiteY35" fmla="*/ 135985 h 6644970"/>
                  <a:gd name="connsiteX36" fmla="*/ 1184409 w 3092989"/>
                  <a:gd name="connsiteY36" fmla="*/ 92546 h 6644970"/>
                  <a:gd name="connsiteX37" fmla="*/ 1444830 w 3092989"/>
                  <a:gd name="connsiteY37" fmla="*/ 2563 h 6644970"/>
                  <a:gd name="connsiteX38" fmla="*/ 1661453 w 3092989"/>
                  <a:gd name="connsiteY38" fmla="*/ 46075 h 6644970"/>
                  <a:gd name="connsiteX39" fmla="*/ 1744291 w 3092989"/>
                  <a:gd name="connsiteY39" fmla="*/ 259089 h 6644970"/>
                  <a:gd name="connsiteX40" fmla="*/ 1772000 w 3092989"/>
                  <a:gd name="connsiteY40" fmla="*/ 480762 h 6644970"/>
                  <a:gd name="connsiteX41" fmla="*/ 1860827 w 3092989"/>
                  <a:gd name="connsiteY41" fmla="*/ 630348 h 6644970"/>
                  <a:gd name="connsiteX42" fmla="*/ 1947491 w 3092989"/>
                  <a:gd name="connsiteY42" fmla="*/ 693198 h 6644970"/>
                  <a:gd name="connsiteX43" fmla="*/ 2187637 w 3092989"/>
                  <a:gd name="connsiteY43" fmla="*/ 748616 h 6644970"/>
                  <a:gd name="connsiteX44" fmla="*/ 2353891 w 3092989"/>
                  <a:gd name="connsiteY44" fmla="*/ 859453 h 6644970"/>
                  <a:gd name="connsiteX45" fmla="*/ 2603273 w 3092989"/>
                  <a:gd name="connsiteY45" fmla="*/ 1191962 h 6644970"/>
                  <a:gd name="connsiteX46" fmla="*/ 2889600 w 3092989"/>
                  <a:gd name="connsiteY46" fmla="*/ 1626071 h 6644970"/>
                  <a:gd name="connsiteX47" fmla="*/ 2972728 w 3092989"/>
                  <a:gd name="connsiteY47" fmla="*/ 1792325 h 6644970"/>
                  <a:gd name="connsiteX48" fmla="*/ 2972728 w 3092989"/>
                  <a:gd name="connsiteY48" fmla="*/ 2143307 h 6644970"/>
                  <a:gd name="connsiteX49" fmla="*/ 2926546 w 3092989"/>
                  <a:gd name="connsiteY49" fmla="*/ 2521998 h 6644970"/>
                  <a:gd name="connsiteX50" fmla="*/ 2852655 w 3092989"/>
                  <a:gd name="connsiteY50" fmla="*/ 2725198 h 6644970"/>
                  <a:gd name="connsiteX51" fmla="*/ 2806473 w 3092989"/>
                  <a:gd name="connsiteY51" fmla="*/ 2762143 h 6644970"/>
                  <a:gd name="connsiteX52" fmla="*/ 2834182 w 3092989"/>
                  <a:gd name="connsiteY52" fmla="*/ 2909925 h 6644970"/>
                  <a:gd name="connsiteX53" fmla="*/ 2741818 w 3092989"/>
                  <a:gd name="connsiteY53" fmla="*/ 3260907 h 6644970"/>
                  <a:gd name="connsiteX54" fmla="*/ 2612509 w 3092989"/>
                  <a:gd name="connsiteY54" fmla="*/ 3602653 h 6644970"/>
                  <a:gd name="connsiteX55" fmla="*/ 2464728 w 3092989"/>
                  <a:gd name="connsiteY55" fmla="*/ 4018289 h 6644970"/>
                  <a:gd name="connsiteX56" fmla="*/ 2418546 w 3092989"/>
                  <a:gd name="connsiteY56" fmla="*/ 4378507 h 6644970"/>
                  <a:gd name="connsiteX57" fmla="*/ 2510909 w 3092989"/>
                  <a:gd name="connsiteY57" fmla="*/ 4526289 h 6644970"/>
                  <a:gd name="connsiteX58" fmla="*/ 2760291 w 3092989"/>
                  <a:gd name="connsiteY58" fmla="*/ 4941925 h 6644970"/>
                  <a:gd name="connsiteX59" fmla="*/ 2926546 w 3092989"/>
                  <a:gd name="connsiteY59" fmla="*/ 5348325 h 6644970"/>
                  <a:gd name="connsiteX60" fmla="*/ 3037382 w 3092989"/>
                  <a:gd name="connsiteY60" fmla="*/ 5653125 h 6644970"/>
                  <a:gd name="connsiteX61" fmla="*/ 3092800 w 3092989"/>
                  <a:gd name="connsiteY61" fmla="*/ 5985634 h 6644970"/>
                  <a:gd name="connsiteX62" fmla="*/ 3055855 w 3092989"/>
                  <a:gd name="connsiteY62" fmla="*/ 6133416 h 6644970"/>
                  <a:gd name="connsiteX63" fmla="*/ 3064514 w 3092989"/>
                  <a:gd name="connsiteY63" fmla="*/ 6214234 h 6644970"/>
                  <a:gd name="connsiteX64" fmla="*/ 2972728 w 3092989"/>
                  <a:gd name="connsiteY64" fmla="*/ 6244253 h 6644970"/>
                  <a:gd name="connsiteX65" fmla="*/ 2926546 w 3092989"/>
                  <a:gd name="connsiteY65" fmla="*/ 6327380 h 6644970"/>
                  <a:gd name="connsiteX66" fmla="*/ 2880364 w 3092989"/>
                  <a:gd name="connsiteY66" fmla="*/ 6475162 h 6644970"/>
                  <a:gd name="connsiteX67" fmla="*/ 2880364 w 3092989"/>
                  <a:gd name="connsiteY67" fmla="*/ 6585998 h 6644970"/>
                  <a:gd name="connsiteX68" fmla="*/ 2658691 w 3092989"/>
                  <a:gd name="connsiteY68" fmla="*/ 6641416 h 6644970"/>
                  <a:gd name="connsiteX69" fmla="*/ 2455491 w 3092989"/>
                  <a:gd name="connsiteY69" fmla="*/ 6622943 h 6644970"/>
                  <a:gd name="connsiteX70" fmla="*/ 2446255 w 3092989"/>
                  <a:gd name="connsiteY70" fmla="*/ 6567525 h 6644970"/>
                  <a:gd name="connsiteX71" fmla="*/ 2372364 w 3092989"/>
                  <a:gd name="connsiteY71" fmla="*/ 6622943 h 6644970"/>
                  <a:gd name="connsiteX72" fmla="*/ 2224582 w 3092989"/>
                  <a:gd name="connsiteY72" fmla="*/ 6641416 h 6644970"/>
                  <a:gd name="connsiteX73" fmla="*/ 1772000 w 3092989"/>
                  <a:gd name="connsiteY73" fmla="*/ 6641416 h 6644970"/>
                  <a:gd name="connsiteX74" fmla="*/ 1707346 w 3092989"/>
                  <a:gd name="connsiteY74" fmla="*/ 6604471 h 6644970"/>
                  <a:gd name="connsiteX75" fmla="*/ 1781237 w 3092989"/>
                  <a:gd name="connsiteY75" fmla="*/ 6447453 h 6644970"/>
                  <a:gd name="connsiteX76" fmla="*/ 1938255 w 3092989"/>
                  <a:gd name="connsiteY76" fmla="*/ 6410507 h 6644970"/>
                  <a:gd name="connsiteX77" fmla="*/ 2030618 w 3092989"/>
                  <a:gd name="connsiteY77" fmla="*/ 6345853 h 6644970"/>
                  <a:gd name="connsiteX78" fmla="*/ 1968850 w 3092989"/>
                  <a:gd name="connsiteY78" fmla="*/ 6232130 h 66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3092989" h="6644970">
                    <a:moveTo>
                      <a:pt x="1968850" y="6232130"/>
                    </a:moveTo>
                    <a:cubicBezTo>
                      <a:pt x="1971400" y="6194415"/>
                      <a:pt x="2007431" y="6147463"/>
                      <a:pt x="2045916" y="6119562"/>
                    </a:cubicBezTo>
                    <a:cubicBezTo>
                      <a:pt x="2084401" y="6091661"/>
                      <a:pt x="2193072" y="6125527"/>
                      <a:pt x="2199759" y="6064721"/>
                    </a:cubicBezTo>
                    <a:cubicBezTo>
                      <a:pt x="2206446" y="6003915"/>
                      <a:pt x="2135779" y="5901833"/>
                      <a:pt x="2086037" y="5754725"/>
                    </a:cubicBezTo>
                    <a:cubicBezTo>
                      <a:pt x="2036295" y="5607617"/>
                      <a:pt x="1979818" y="5379113"/>
                      <a:pt x="1901309" y="5182071"/>
                    </a:cubicBezTo>
                    <a:cubicBezTo>
                      <a:pt x="1822800" y="4985029"/>
                      <a:pt x="1668861" y="4711016"/>
                      <a:pt x="1614982" y="4572471"/>
                    </a:cubicBezTo>
                    <a:cubicBezTo>
                      <a:pt x="1561103" y="4433926"/>
                      <a:pt x="1573419" y="4463174"/>
                      <a:pt x="1578037" y="4350798"/>
                    </a:cubicBezTo>
                    <a:cubicBezTo>
                      <a:pt x="1582655" y="4238422"/>
                      <a:pt x="1608824" y="4112192"/>
                      <a:pt x="1642691" y="3898216"/>
                    </a:cubicBezTo>
                    <a:cubicBezTo>
                      <a:pt x="1676558" y="3684240"/>
                      <a:pt x="1761225" y="3311707"/>
                      <a:pt x="1781237" y="3066943"/>
                    </a:cubicBezTo>
                    <a:cubicBezTo>
                      <a:pt x="1801249" y="2822179"/>
                      <a:pt x="1795091" y="2600507"/>
                      <a:pt x="1762764" y="2429634"/>
                    </a:cubicBezTo>
                    <a:cubicBezTo>
                      <a:pt x="1730437" y="2258761"/>
                      <a:pt x="1638073" y="2152543"/>
                      <a:pt x="1587273" y="2041707"/>
                    </a:cubicBezTo>
                    <a:cubicBezTo>
                      <a:pt x="1536473" y="1930871"/>
                      <a:pt x="1511494" y="1794755"/>
                      <a:pt x="1457964" y="1764616"/>
                    </a:cubicBezTo>
                    <a:cubicBezTo>
                      <a:pt x="1404434" y="1734478"/>
                      <a:pt x="1347188" y="1801092"/>
                      <a:pt x="1266093" y="1860876"/>
                    </a:cubicBezTo>
                    <a:cubicBezTo>
                      <a:pt x="1184998" y="1920660"/>
                      <a:pt x="1081041" y="2039302"/>
                      <a:pt x="971395" y="2123319"/>
                    </a:cubicBezTo>
                    <a:cubicBezTo>
                      <a:pt x="861749" y="2207336"/>
                      <a:pt x="711851" y="2295455"/>
                      <a:pt x="608218" y="2364980"/>
                    </a:cubicBezTo>
                    <a:cubicBezTo>
                      <a:pt x="504586" y="2434505"/>
                      <a:pt x="408722" y="2495396"/>
                      <a:pt x="349600" y="2540471"/>
                    </a:cubicBezTo>
                    <a:cubicBezTo>
                      <a:pt x="290478" y="2585546"/>
                      <a:pt x="283966" y="2620313"/>
                      <a:pt x="253484" y="2635432"/>
                    </a:cubicBezTo>
                    <a:cubicBezTo>
                      <a:pt x="223002" y="2650551"/>
                      <a:pt x="197971" y="2619654"/>
                      <a:pt x="166708" y="2631186"/>
                    </a:cubicBezTo>
                    <a:cubicBezTo>
                      <a:pt x="135446" y="2642718"/>
                      <a:pt x="93673" y="2694709"/>
                      <a:pt x="65909" y="2704626"/>
                    </a:cubicBezTo>
                    <a:cubicBezTo>
                      <a:pt x="38145" y="2714543"/>
                      <a:pt x="-2517" y="2713430"/>
                      <a:pt x="122" y="2690689"/>
                    </a:cubicBezTo>
                    <a:cubicBezTo>
                      <a:pt x="2761" y="2667948"/>
                      <a:pt x="48130" y="2616307"/>
                      <a:pt x="81746" y="2568180"/>
                    </a:cubicBezTo>
                    <a:cubicBezTo>
                      <a:pt x="115362" y="2520053"/>
                      <a:pt x="157176" y="2443489"/>
                      <a:pt x="201818" y="2401925"/>
                    </a:cubicBezTo>
                    <a:cubicBezTo>
                      <a:pt x="246460" y="2360361"/>
                      <a:pt x="297261" y="2354204"/>
                      <a:pt x="349600" y="2318798"/>
                    </a:cubicBezTo>
                    <a:cubicBezTo>
                      <a:pt x="401939" y="2283392"/>
                      <a:pt x="446582" y="2254143"/>
                      <a:pt x="515855" y="2189489"/>
                    </a:cubicBezTo>
                    <a:cubicBezTo>
                      <a:pt x="585128" y="2124835"/>
                      <a:pt x="666716" y="2038629"/>
                      <a:pt x="765237" y="1930871"/>
                    </a:cubicBezTo>
                    <a:cubicBezTo>
                      <a:pt x="863758" y="1823113"/>
                      <a:pt x="1026934" y="1650701"/>
                      <a:pt x="1106982" y="1542943"/>
                    </a:cubicBezTo>
                    <a:cubicBezTo>
                      <a:pt x="1187030" y="1435185"/>
                      <a:pt x="1200886" y="1370531"/>
                      <a:pt x="1245528" y="1284325"/>
                    </a:cubicBezTo>
                    <a:cubicBezTo>
                      <a:pt x="1290170" y="1198119"/>
                      <a:pt x="1345589" y="1081125"/>
                      <a:pt x="1374837" y="1025707"/>
                    </a:cubicBezTo>
                    <a:cubicBezTo>
                      <a:pt x="1404085" y="970289"/>
                      <a:pt x="1425636" y="976446"/>
                      <a:pt x="1421018" y="951816"/>
                    </a:cubicBezTo>
                    <a:cubicBezTo>
                      <a:pt x="1416400" y="927186"/>
                      <a:pt x="1373298" y="888701"/>
                      <a:pt x="1347128" y="877925"/>
                    </a:cubicBezTo>
                    <a:cubicBezTo>
                      <a:pt x="1320958" y="867149"/>
                      <a:pt x="1294788" y="917950"/>
                      <a:pt x="1264000" y="887162"/>
                    </a:cubicBezTo>
                    <a:cubicBezTo>
                      <a:pt x="1233212" y="856374"/>
                      <a:pt x="1184589" y="731478"/>
                      <a:pt x="1162400" y="693198"/>
                    </a:cubicBezTo>
                    <a:cubicBezTo>
                      <a:pt x="1140211" y="654918"/>
                      <a:pt x="1144926" y="698694"/>
                      <a:pt x="1130867" y="657479"/>
                    </a:cubicBezTo>
                    <a:cubicBezTo>
                      <a:pt x="1116808" y="616264"/>
                      <a:pt x="1092599" y="511814"/>
                      <a:pt x="1078047" y="445909"/>
                    </a:cubicBezTo>
                    <a:cubicBezTo>
                      <a:pt x="1063495" y="380004"/>
                      <a:pt x="1043879" y="313701"/>
                      <a:pt x="1043554" y="262047"/>
                    </a:cubicBezTo>
                    <a:cubicBezTo>
                      <a:pt x="1043229" y="210393"/>
                      <a:pt x="1059369" y="162648"/>
                      <a:pt x="1076098" y="135985"/>
                    </a:cubicBezTo>
                    <a:cubicBezTo>
                      <a:pt x="1092827" y="109322"/>
                      <a:pt x="1122954" y="114783"/>
                      <a:pt x="1184409" y="92546"/>
                    </a:cubicBezTo>
                    <a:cubicBezTo>
                      <a:pt x="1245864" y="70309"/>
                      <a:pt x="1365323" y="10308"/>
                      <a:pt x="1444830" y="2563"/>
                    </a:cubicBezTo>
                    <a:cubicBezTo>
                      <a:pt x="1524337" y="-5182"/>
                      <a:pt x="1611543" y="3321"/>
                      <a:pt x="1661453" y="46075"/>
                    </a:cubicBezTo>
                    <a:cubicBezTo>
                      <a:pt x="1711363" y="88829"/>
                      <a:pt x="1725867" y="186641"/>
                      <a:pt x="1744291" y="259089"/>
                    </a:cubicBezTo>
                    <a:cubicBezTo>
                      <a:pt x="1762715" y="331537"/>
                      <a:pt x="1752577" y="418886"/>
                      <a:pt x="1772000" y="480762"/>
                    </a:cubicBezTo>
                    <a:cubicBezTo>
                      <a:pt x="1791423" y="542639"/>
                      <a:pt x="1831579" y="594942"/>
                      <a:pt x="1860827" y="630348"/>
                    </a:cubicBezTo>
                    <a:cubicBezTo>
                      <a:pt x="1890075" y="665754"/>
                      <a:pt x="1893023" y="673487"/>
                      <a:pt x="1947491" y="693198"/>
                    </a:cubicBezTo>
                    <a:cubicBezTo>
                      <a:pt x="2001959" y="712909"/>
                      <a:pt x="2119904" y="720907"/>
                      <a:pt x="2187637" y="748616"/>
                    </a:cubicBezTo>
                    <a:cubicBezTo>
                      <a:pt x="2255370" y="776325"/>
                      <a:pt x="2284618" y="785562"/>
                      <a:pt x="2353891" y="859453"/>
                    </a:cubicBezTo>
                    <a:cubicBezTo>
                      <a:pt x="2423164" y="933344"/>
                      <a:pt x="2513988" y="1064192"/>
                      <a:pt x="2603273" y="1191962"/>
                    </a:cubicBezTo>
                    <a:cubicBezTo>
                      <a:pt x="2692558" y="1319732"/>
                      <a:pt x="2828024" y="1526010"/>
                      <a:pt x="2889600" y="1626071"/>
                    </a:cubicBezTo>
                    <a:cubicBezTo>
                      <a:pt x="2951176" y="1726132"/>
                      <a:pt x="2958873" y="1706119"/>
                      <a:pt x="2972728" y="1792325"/>
                    </a:cubicBezTo>
                    <a:cubicBezTo>
                      <a:pt x="2986583" y="1878531"/>
                      <a:pt x="2980425" y="2021695"/>
                      <a:pt x="2972728" y="2143307"/>
                    </a:cubicBezTo>
                    <a:cubicBezTo>
                      <a:pt x="2965031" y="2264919"/>
                      <a:pt x="2946558" y="2425016"/>
                      <a:pt x="2926546" y="2521998"/>
                    </a:cubicBezTo>
                    <a:cubicBezTo>
                      <a:pt x="2906534" y="2618980"/>
                      <a:pt x="2872667" y="2685174"/>
                      <a:pt x="2852655" y="2725198"/>
                    </a:cubicBezTo>
                    <a:cubicBezTo>
                      <a:pt x="2832643" y="2765222"/>
                      <a:pt x="2809552" y="2731355"/>
                      <a:pt x="2806473" y="2762143"/>
                    </a:cubicBezTo>
                    <a:cubicBezTo>
                      <a:pt x="2803394" y="2792931"/>
                      <a:pt x="2844958" y="2826798"/>
                      <a:pt x="2834182" y="2909925"/>
                    </a:cubicBezTo>
                    <a:cubicBezTo>
                      <a:pt x="2823406" y="2993052"/>
                      <a:pt x="2778763" y="3145452"/>
                      <a:pt x="2741818" y="3260907"/>
                    </a:cubicBezTo>
                    <a:cubicBezTo>
                      <a:pt x="2704873" y="3376362"/>
                      <a:pt x="2658691" y="3476423"/>
                      <a:pt x="2612509" y="3602653"/>
                    </a:cubicBezTo>
                    <a:cubicBezTo>
                      <a:pt x="2566327" y="3728883"/>
                      <a:pt x="2497055" y="3888980"/>
                      <a:pt x="2464728" y="4018289"/>
                    </a:cubicBezTo>
                    <a:cubicBezTo>
                      <a:pt x="2432401" y="4147598"/>
                      <a:pt x="2425473" y="4263052"/>
                      <a:pt x="2418546" y="4378507"/>
                    </a:cubicBezTo>
                    <a:cubicBezTo>
                      <a:pt x="2449334" y="4427768"/>
                      <a:pt x="2453952" y="4432386"/>
                      <a:pt x="2510909" y="4526289"/>
                    </a:cubicBezTo>
                    <a:cubicBezTo>
                      <a:pt x="2567867" y="4620192"/>
                      <a:pt x="2691018" y="4804919"/>
                      <a:pt x="2760291" y="4941925"/>
                    </a:cubicBezTo>
                    <a:cubicBezTo>
                      <a:pt x="2829564" y="5078931"/>
                      <a:pt x="2880364" y="5229792"/>
                      <a:pt x="2926546" y="5348325"/>
                    </a:cubicBezTo>
                    <a:cubicBezTo>
                      <a:pt x="2972728" y="5466858"/>
                      <a:pt x="3009673" y="5546907"/>
                      <a:pt x="3037382" y="5653125"/>
                    </a:cubicBezTo>
                    <a:cubicBezTo>
                      <a:pt x="3065091" y="5759343"/>
                      <a:pt x="3089721" y="5905586"/>
                      <a:pt x="3092800" y="5985634"/>
                    </a:cubicBezTo>
                    <a:cubicBezTo>
                      <a:pt x="3095879" y="6065682"/>
                      <a:pt x="3060569" y="6095316"/>
                      <a:pt x="3055855" y="6133416"/>
                    </a:cubicBezTo>
                    <a:cubicBezTo>
                      <a:pt x="3051141" y="6171516"/>
                      <a:pt x="3078369" y="6195761"/>
                      <a:pt x="3064514" y="6214234"/>
                    </a:cubicBezTo>
                    <a:cubicBezTo>
                      <a:pt x="3050659" y="6232707"/>
                      <a:pt x="2995723" y="6225395"/>
                      <a:pt x="2972728" y="6244253"/>
                    </a:cubicBezTo>
                    <a:cubicBezTo>
                      <a:pt x="2949733" y="6263111"/>
                      <a:pt x="2941940" y="6288895"/>
                      <a:pt x="2926546" y="6327380"/>
                    </a:cubicBezTo>
                    <a:cubicBezTo>
                      <a:pt x="2911152" y="6365865"/>
                      <a:pt x="2888061" y="6432059"/>
                      <a:pt x="2880364" y="6475162"/>
                    </a:cubicBezTo>
                    <a:cubicBezTo>
                      <a:pt x="2872667" y="6518265"/>
                      <a:pt x="2917310" y="6558289"/>
                      <a:pt x="2880364" y="6585998"/>
                    </a:cubicBezTo>
                    <a:cubicBezTo>
                      <a:pt x="2843419" y="6613707"/>
                      <a:pt x="2729503" y="6635259"/>
                      <a:pt x="2658691" y="6641416"/>
                    </a:cubicBezTo>
                    <a:cubicBezTo>
                      <a:pt x="2587879" y="6647574"/>
                      <a:pt x="2490897" y="6635258"/>
                      <a:pt x="2455491" y="6622943"/>
                    </a:cubicBezTo>
                    <a:cubicBezTo>
                      <a:pt x="2420085" y="6610628"/>
                      <a:pt x="2460109" y="6567525"/>
                      <a:pt x="2446255" y="6567525"/>
                    </a:cubicBezTo>
                    <a:cubicBezTo>
                      <a:pt x="2432401" y="6567525"/>
                      <a:pt x="2409309" y="6610628"/>
                      <a:pt x="2372364" y="6622943"/>
                    </a:cubicBezTo>
                    <a:cubicBezTo>
                      <a:pt x="2335419" y="6635258"/>
                      <a:pt x="2324643" y="6638337"/>
                      <a:pt x="2224582" y="6641416"/>
                    </a:cubicBezTo>
                    <a:cubicBezTo>
                      <a:pt x="2124521" y="6644495"/>
                      <a:pt x="1858206" y="6647573"/>
                      <a:pt x="1772000" y="6641416"/>
                    </a:cubicBezTo>
                    <a:cubicBezTo>
                      <a:pt x="1685794" y="6635259"/>
                      <a:pt x="1705807" y="6636798"/>
                      <a:pt x="1707346" y="6604471"/>
                    </a:cubicBezTo>
                    <a:cubicBezTo>
                      <a:pt x="1708885" y="6572144"/>
                      <a:pt x="1742752" y="6479780"/>
                      <a:pt x="1781237" y="6447453"/>
                    </a:cubicBezTo>
                    <a:cubicBezTo>
                      <a:pt x="1819722" y="6415126"/>
                      <a:pt x="1896692" y="6427440"/>
                      <a:pt x="1938255" y="6410507"/>
                    </a:cubicBezTo>
                    <a:cubicBezTo>
                      <a:pt x="1979818" y="6393574"/>
                      <a:pt x="2025519" y="6375583"/>
                      <a:pt x="2030618" y="6345853"/>
                    </a:cubicBezTo>
                    <a:cubicBezTo>
                      <a:pt x="2035717" y="6316123"/>
                      <a:pt x="1966300" y="6269845"/>
                      <a:pt x="1968850" y="6232130"/>
                    </a:cubicBez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 rot="1270796">
                <a:off x="1334560" y="569134"/>
                <a:ext cx="434966" cy="1681522"/>
                <a:chOff x="2771929" y="881156"/>
                <a:chExt cx="434966" cy="1681522"/>
              </a:xfrm>
            </p:grpSpPr>
            <p:sp>
              <p:nvSpPr>
                <p:cNvPr id="67" name="Freeform 66"/>
                <p:cNvSpPr/>
                <p:nvPr/>
              </p:nvSpPr>
              <p:spPr>
                <a:xfrm flipH="1">
                  <a:off x="2804603" y="1234827"/>
                  <a:ext cx="177968" cy="1327851"/>
                </a:xfrm>
                <a:custGeom>
                  <a:avLst/>
                  <a:gdLst>
                    <a:gd name="connsiteX0" fmla="*/ 48015 w 119452"/>
                    <a:gd name="connsiteY0" fmla="*/ 0 h 1552575"/>
                    <a:gd name="connsiteX1" fmla="*/ 2771 w 119452"/>
                    <a:gd name="connsiteY1" fmla="*/ 1552575 h 1552575"/>
                    <a:gd name="connsiteX2" fmla="*/ 119452 w 119452"/>
                    <a:gd name="connsiteY2" fmla="*/ 4762 h 1552575"/>
                    <a:gd name="connsiteX3" fmla="*/ 48015 w 119452"/>
                    <a:gd name="connsiteY3" fmla="*/ 0 h 1552575"/>
                    <a:gd name="connsiteX0" fmla="*/ 48015 w 74208"/>
                    <a:gd name="connsiteY0" fmla="*/ 0 h 1552575"/>
                    <a:gd name="connsiteX1" fmla="*/ 2771 w 74208"/>
                    <a:gd name="connsiteY1" fmla="*/ 1552575 h 1552575"/>
                    <a:gd name="connsiteX2" fmla="*/ 74208 w 74208"/>
                    <a:gd name="connsiteY2" fmla="*/ 0 h 1552575"/>
                    <a:gd name="connsiteX3" fmla="*/ 48015 w 74208"/>
                    <a:gd name="connsiteY3" fmla="*/ 0 h 1552575"/>
                    <a:gd name="connsiteX0" fmla="*/ 45806 w 74381"/>
                    <a:gd name="connsiteY0" fmla="*/ 7144 h 1552575"/>
                    <a:gd name="connsiteX1" fmla="*/ 2944 w 74381"/>
                    <a:gd name="connsiteY1" fmla="*/ 1552575 h 1552575"/>
                    <a:gd name="connsiteX2" fmla="*/ 74381 w 74381"/>
                    <a:gd name="connsiteY2" fmla="*/ 0 h 1552575"/>
                    <a:gd name="connsiteX3" fmla="*/ 45806 w 74381"/>
                    <a:gd name="connsiteY3" fmla="*/ 7144 h 1552575"/>
                    <a:gd name="connsiteX0" fmla="*/ 37225 w 65800"/>
                    <a:gd name="connsiteY0" fmla="*/ 7144 h 1554956"/>
                    <a:gd name="connsiteX1" fmla="*/ 3888 w 65800"/>
                    <a:gd name="connsiteY1" fmla="*/ 1554956 h 1554956"/>
                    <a:gd name="connsiteX2" fmla="*/ 65800 w 65800"/>
                    <a:gd name="connsiteY2" fmla="*/ 0 h 1554956"/>
                    <a:gd name="connsiteX3" fmla="*/ 37225 w 65800"/>
                    <a:gd name="connsiteY3" fmla="*/ 7144 h 1554956"/>
                    <a:gd name="connsiteX0" fmla="*/ 33159 w 61734"/>
                    <a:gd name="connsiteY0" fmla="*/ 7144 h 1504950"/>
                    <a:gd name="connsiteX1" fmla="*/ 4584 w 61734"/>
                    <a:gd name="connsiteY1" fmla="*/ 1504950 h 1504950"/>
                    <a:gd name="connsiteX2" fmla="*/ 61734 w 61734"/>
                    <a:gd name="connsiteY2" fmla="*/ 0 h 1504950"/>
                    <a:gd name="connsiteX3" fmla="*/ 33159 w 61734"/>
                    <a:gd name="connsiteY3" fmla="*/ 7144 h 1504950"/>
                    <a:gd name="connsiteX0" fmla="*/ 33159 w 61734"/>
                    <a:gd name="connsiteY0" fmla="*/ 0 h 1504950"/>
                    <a:gd name="connsiteX1" fmla="*/ 4584 w 61734"/>
                    <a:gd name="connsiteY1" fmla="*/ 1504950 h 1504950"/>
                    <a:gd name="connsiteX2" fmla="*/ 61734 w 61734"/>
                    <a:gd name="connsiteY2" fmla="*/ 0 h 1504950"/>
                    <a:gd name="connsiteX3" fmla="*/ 33159 w 61734"/>
                    <a:gd name="connsiteY3" fmla="*/ 0 h 1504950"/>
                    <a:gd name="connsiteX0" fmla="*/ 33159 w 80784"/>
                    <a:gd name="connsiteY0" fmla="*/ 266700 h 1771650"/>
                    <a:gd name="connsiteX1" fmla="*/ 4584 w 80784"/>
                    <a:gd name="connsiteY1" fmla="*/ 1771650 h 1771650"/>
                    <a:gd name="connsiteX2" fmla="*/ 80784 w 80784"/>
                    <a:gd name="connsiteY2" fmla="*/ 0 h 1771650"/>
                    <a:gd name="connsiteX3" fmla="*/ 33159 w 80784"/>
                    <a:gd name="connsiteY3" fmla="*/ 266700 h 1771650"/>
                    <a:gd name="connsiteX0" fmla="*/ 17676 w 89113"/>
                    <a:gd name="connsiteY0" fmla="*/ 4762 h 1771650"/>
                    <a:gd name="connsiteX1" fmla="*/ 12913 w 89113"/>
                    <a:gd name="connsiteY1" fmla="*/ 1771650 h 1771650"/>
                    <a:gd name="connsiteX2" fmla="*/ 89113 w 89113"/>
                    <a:gd name="connsiteY2" fmla="*/ 0 h 1771650"/>
                    <a:gd name="connsiteX3" fmla="*/ 17676 w 89113"/>
                    <a:gd name="connsiteY3" fmla="*/ 4762 h 1771650"/>
                    <a:gd name="connsiteX0" fmla="*/ 27737 w 99174"/>
                    <a:gd name="connsiteY0" fmla="*/ 4762 h 1771650"/>
                    <a:gd name="connsiteX1" fmla="*/ 22974 w 99174"/>
                    <a:gd name="connsiteY1" fmla="*/ 1771650 h 1771650"/>
                    <a:gd name="connsiteX2" fmla="*/ 99174 w 99174"/>
                    <a:gd name="connsiteY2" fmla="*/ 0 h 1771650"/>
                    <a:gd name="connsiteX3" fmla="*/ 27737 w 99174"/>
                    <a:gd name="connsiteY3" fmla="*/ 4762 h 1771650"/>
                    <a:gd name="connsiteX0" fmla="*/ 28451 w 99888"/>
                    <a:gd name="connsiteY0" fmla="*/ 4762 h 1781737"/>
                    <a:gd name="connsiteX1" fmla="*/ 55 w 99888"/>
                    <a:gd name="connsiteY1" fmla="*/ 690563 h 1781737"/>
                    <a:gd name="connsiteX2" fmla="*/ 23688 w 99888"/>
                    <a:gd name="connsiteY2" fmla="*/ 1771650 h 1781737"/>
                    <a:gd name="connsiteX3" fmla="*/ 99888 w 99888"/>
                    <a:gd name="connsiteY3" fmla="*/ 0 h 1781737"/>
                    <a:gd name="connsiteX4" fmla="*/ 28451 w 99888"/>
                    <a:gd name="connsiteY4" fmla="*/ 4762 h 1781737"/>
                    <a:gd name="connsiteX0" fmla="*/ 40325 w 111762"/>
                    <a:gd name="connsiteY0" fmla="*/ 4762 h 1781737"/>
                    <a:gd name="connsiteX1" fmla="*/ 23 w 111762"/>
                    <a:gd name="connsiteY1" fmla="*/ 690563 h 1781737"/>
                    <a:gd name="connsiteX2" fmla="*/ 35562 w 111762"/>
                    <a:gd name="connsiteY2" fmla="*/ 1771650 h 1781737"/>
                    <a:gd name="connsiteX3" fmla="*/ 111762 w 111762"/>
                    <a:gd name="connsiteY3" fmla="*/ 0 h 1781737"/>
                    <a:gd name="connsiteX4" fmla="*/ 40325 w 111762"/>
                    <a:gd name="connsiteY4" fmla="*/ 4762 h 1781737"/>
                    <a:gd name="connsiteX0" fmla="*/ 40325 w 111762"/>
                    <a:gd name="connsiteY0" fmla="*/ 4762 h 1781737"/>
                    <a:gd name="connsiteX1" fmla="*/ 23 w 111762"/>
                    <a:gd name="connsiteY1" fmla="*/ 690563 h 1781737"/>
                    <a:gd name="connsiteX2" fmla="*/ 35562 w 111762"/>
                    <a:gd name="connsiteY2" fmla="*/ 1771650 h 1781737"/>
                    <a:gd name="connsiteX3" fmla="*/ 111762 w 111762"/>
                    <a:gd name="connsiteY3" fmla="*/ 0 h 1781737"/>
                    <a:gd name="connsiteX4" fmla="*/ 40325 w 111762"/>
                    <a:gd name="connsiteY4" fmla="*/ 4762 h 1781737"/>
                    <a:gd name="connsiteX0" fmla="*/ 40325 w 134557"/>
                    <a:gd name="connsiteY0" fmla="*/ 4762 h 1781737"/>
                    <a:gd name="connsiteX1" fmla="*/ 23 w 134557"/>
                    <a:gd name="connsiteY1" fmla="*/ 690563 h 1781737"/>
                    <a:gd name="connsiteX2" fmla="*/ 35562 w 134557"/>
                    <a:gd name="connsiteY2" fmla="*/ 1771650 h 1781737"/>
                    <a:gd name="connsiteX3" fmla="*/ 130992 w 134557"/>
                    <a:gd name="connsiteY3" fmla="*/ 700088 h 1781737"/>
                    <a:gd name="connsiteX4" fmla="*/ 111762 w 134557"/>
                    <a:gd name="connsiteY4" fmla="*/ 0 h 1781737"/>
                    <a:gd name="connsiteX5" fmla="*/ 40325 w 134557"/>
                    <a:gd name="connsiteY5" fmla="*/ 4762 h 1781737"/>
                    <a:gd name="connsiteX0" fmla="*/ 40325 w 130992"/>
                    <a:gd name="connsiteY0" fmla="*/ 4762 h 1781737"/>
                    <a:gd name="connsiteX1" fmla="*/ 23 w 130992"/>
                    <a:gd name="connsiteY1" fmla="*/ 690563 h 1781737"/>
                    <a:gd name="connsiteX2" fmla="*/ 35562 w 130992"/>
                    <a:gd name="connsiteY2" fmla="*/ 1771650 h 1781737"/>
                    <a:gd name="connsiteX3" fmla="*/ 130992 w 130992"/>
                    <a:gd name="connsiteY3" fmla="*/ 700088 h 1781737"/>
                    <a:gd name="connsiteX4" fmla="*/ 111762 w 130992"/>
                    <a:gd name="connsiteY4" fmla="*/ 0 h 1781737"/>
                    <a:gd name="connsiteX5" fmla="*/ 40325 w 130992"/>
                    <a:gd name="connsiteY5" fmla="*/ 4762 h 1781737"/>
                    <a:gd name="connsiteX0" fmla="*/ 40325 w 130992"/>
                    <a:gd name="connsiteY0" fmla="*/ 4762 h 1781737"/>
                    <a:gd name="connsiteX1" fmla="*/ 23 w 130992"/>
                    <a:gd name="connsiteY1" fmla="*/ 690563 h 1781737"/>
                    <a:gd name="connsiteX2" fmla="*/ 35562 w 130992"/>
                    <a:gd name="connsiteY2" fmla="*/ 1771650 h 1781737"/>
                    <a:gd name="connsiteX3" fmla="*/ 130992 w 130992"/>
                    <a:gd name="connsiteY3" fmla="*/ 700088 h 1781737"/>
                    <a:gd name="connsiteX4" fmla="*/ 111762 w 130992"/>
                    <a:gd name="connsiteY4" fmla="*/ 0 h 1781737"/>
                    <a:gd name="connsiteX5" fmla="*/ 40325 w 130992"/>
                    <a:gd name="connsiteY5" fmla="*/ 4762 h 1781737"/>
                    <a:gd name="connsiteX0" fmla="*/ 40325 w 130992"/>
                    <a:gd name="connsiteY0" fmla="*/ 4762 h 1781737"/>
                    <a:gd name="connsiteX1" fmla="*/ 23 w 130992"/>
                    <a:gd name="connsiteY1" fmla="*/ 690563 h 1781737"/>
                    <a:gd name="connsiteX2" fmla="*/ 35562 w 130992"/>
                    <a:gd name="connsiteY2" fmla="*/ 1771650 h 1781737"/>
                    <a:gd name="connsiteX3" fmla="*/ 130992 w 130992"/>
                    <a:gd name="connsiteY3" fmla="*/ 700088 h 1781737"/>
                    <a:gd name="connsiteX4" fmla="*/ 111762 w 130992"/>
                    <a:gd name="connsiteY4" fmla="*/ 0 h 1781737"/>
                    <a:gd name="connsiteX5" fmla="*/ 40325 w 130992"/>
                    <a:gd name="connsiteY5" fmla="*/ 4762 h 1781737"/>
                    <a:gd name="connsiteX0" fmla="*/ 40325 w 130992"/>
                    <a:gd name="connsiteY0" fmla="*/ 4762 h 1800857"/>
                    <a:gd name="connsiteX1" fmla="*/ 23 w 130992"/>
                    <a:gd name="connsiteY1" fmla="*/ 690563 h 1800857"/>
                    <a:gd name="connsiteX2" fmla="*/ 35562 w 130992"/>
                    <a:gd name="connsiteY2" fmla="*/ 1771650 h 1800857"/>
                    <a:gd name="connsiteX3" fmla="*/ 100035 w 130992"/>
                    <a:gd name="connsiteY3" fmla="*/ 1459706 h 1800857"/>
                    <a:gd name="connsiteX4" fmla="*/ 130992 w 130992"/>
                    <a:gd name="connsiteY4" fmla="*/ 700088 h 1800857"/>
                    <a:gd name="connsiteX5" fmla="*/ 111762 w 130992"/>
                    <a:gd name="connsiteY5" fmla="*/ 0 h 1800857"/>
                    <a:gd name="connsiteX6" fmla="*/ 40325 w 130992"/>
                    <a:gd name="connsiteY6" fmla="*/ 4762 h 1800857"/>
                    <a:gd name="connsiteX0" fmla="*/ 40758 w 131425"/>
                    <a:gd name="connsiteY0" fmla="*/ 4762 h 1800857"/>
                    <a:gd name="connsiteX1" fmla="*/ 456 w 131425"/>
                    <a:gd name="connsiteY1" fmla="*/ 690563 h 1800857"/>
                    <a:gd name="connsiteX2" fmla="*/ 40937 w 131425"/>
                    <a:gd name="connsiteY2" fmla="*/ 1426369 h 1800857"/>
                    <a:gd name="connsiteX3" fmla="*/ 35995 w 131425"/>
                    <a:gd name="connsiteY3" fmla="*/ 1771650 h 1800857"/>
                    <a:gd name="connsiteX4" fmla="*/ 100468 w 131425"/>
                    <a:gd name="connsiteY4" fmla="*/ 1459706 h 1800857"/>
                    <a:gd name="connsiteX5" fmla="*/ 131425 w 131425"/>
                    <a:gd name="connsiteY5" fmla="*/ 700088 h 1800857"/>
                    <a:gd name="connsiteX6" fmla="*/ 112195 w 131425"/>
                    <a:gd name="connsiteY6" fmla="*/ 0 h 1800857"/>
                    <a:gd name="connsiteX7" fmla="*/ 40758 w 131425"/>
                    <a:gd name="connsiteY7" fmla="*/ 4762 h 1800857"/>
                    <a:gd name="connsiteX0" fmla="*/ 40758 w 131425"/>
                    <a:gd name="connsiteY0" fmla="*/ 4762 h 2486049"/>
                    <a:gd name="connsiteX1" fmla="*/ 456 w 131425"/>
                    <a:gd name="connsiteY1" fmla="*/ 690563 h 2486049"/>
                    <a:gd name="connsiteX2" fmla="*/ 40937 w 131425"/>
                    <a:gd name="connsiteY2" fmla="*/ 1426369 h 2486049"/>
                    <a:gd name="connsiteX3" fmla="*/ 71714 w 131425"/>
                    <a:gd name="connsiteY3" fmla="*/ 2476500 h 2486049"/>
                    <a:gd name="connsiteX4" fmla="*/ 100468 w 131425"/>
                    <a:gd name="connsiteY4" fmla="*/ 1459706 h 2486049"/>
                    <a:gd name="connsiteX5" fmla="*/ 131425 w 131425"/>
                    <a:gd name="connsiteY5" fmla="*/ 700088 h 2486049"/>
                    <a:gd name="connsiteX6" fmla="*/ 112195 w 131425"/>
                    <a:gd name="connsiteY6" fmla="*/ 0 h 2486049"/>
                    <a:gd name="connsiteX7" fmla="*/ 40758 w 131425"/>
                    <a:gd name="connsiteY7" fmla="*/ 4762 h 2486049"/>
                    <a:gd name="connsiteX0" fmla="*/ 40758 w 131425"/>
                    <a:gd name="connsiteY0" fmla="*/ 4762 h 2484732"/>
                    <a:gd name="connsiteX1" fmla="*/ 456 w 131425"/>
                    <a:gd name="connsiteY1" fmla="*/ 690563 h 2484732"/>
                    <a:gd name="connsiteX2" fmla="*/ 40937 w 131425"/>
                    <a:gd name="connsiteY2" fmla="*/ 1426369 h 2484732"/>
                    <a:gd name="connsiteX3" fmla="*/ 71714 w 131425"/>
                    <a:gd name="connsiteY3" fmla="*/ 2476500 h 2484732"/>
                    <a:gd name="connsiteX4" fmla="*/ 119519 w 131425"/>
                    <a:gd name="connsiteY4" fmla="*/ 1909763 h 2484732"/>
                    <a:gd name="connsiteX5" fmla="*/ 100468 w 131425"/>
                    <a:gd name="connsiteY5" fmla="*/ 1459706 h 2484732"/>
                    <a:gd name="connsiteX6" fmla="*/ 131425 w 131425"/>
                    <a:gd name="connsiteY6" fmla="*/ 700088 h 2484732"/>
                    <a:gd name="connsiteX7" fmla="*/ 112195 w 131425"/>
                    <a:gd name="connsiteY7" fmla="*/ 0 h 2484732"/>
                    <a:gd name="connsiteX8" fmla="*/ 40758 w 131425"/>
                    <a:gd name="connsiteY8" fmla="*/ 4762 h 2484732"/>
                    <a:gd name="connsiteX0" fmla="*/ 40758 w 131425"/>
                    <a:gd name="connsiteY0" fmla="*/ 4762 h 2476529"/>
                    <a:gd name="connsiteX1" fmla="*/ 456 w 131425"/>
                    <a:gd name="connsiteY1" fmla="*/ 690563 h 2476529"/>
                    <a:gd name="connsiteX2" fmla="*/ 40937 w 131425"/>
                    <a:gd name="connsiteY2" fmla="*/ 1426369 h 2476529"/>
                    <a:gd name="connsiteX3" fmla="*/ 24269 w 131425"/>
                    <a:gd name="connsiteY3" fmla="*/ 1905000 h 2476529"/>
                    <a:gd name="connsiteX4" fmla="*/ 71714 w 131425"/>
                    <a:gd name="connsiteY4" fmla="*/ 2476500 h 2476529"/>
                    <a:gd name="connsiteX5" fmla="*/ 119519 w 131425"/>
                    <a:gd name="connsiteY5" fmla="*/ 1909763 h 2476529"/>
                    <a:gd name="connsiteX6" fmla="*/ 100468 w 131425"/>
                    <a:gd name="connsiteY6" fmla="*/ 1459706 h 2476529"/>
                    <a:gd name="connsiteX7" fmla="*/ 131425 w 131425"/>
                    <a:gd name="connsiteY7" fmla="*/ 700088 h 2476529"/>
                    <a:gd name="connsiteX8" fmla="*/ 112195 w 131425"/>
                    <a:gd name="connsiteY8" fmla="*/ 0 h 2476529"/>
                    <a:gd name="connsiteX9" fmla="*/ 40758 w 131425"/>
                    <a:gd name="connsiteY9" fmla="*/ 4762 h 2476529"/>
                    <a:gd name="connsiteX0" fmla="*/ 40758 w 368621"/>
                    <a:gd name="connsiteY0" fmla="*/ 4762 h 2476529"/>
                    <a:gd name="connsiteX1" fmla="*/ 456 w 368621"/>
                    <a:gd name="connsiteY1" fmla="*/ 690563 h 2476529"/>
                    <a:gd name="connsiteX2" fmla="*/ 40937 w 368621"/>
                    <a:gd name="connsiteY2" fmla="*/ 1426369 h 2476529"/>
                    <a:gd name="connsiteX3" fmla="*/ 24269 w 368621"/>
                    <a:gd name="connsiteY3" fmla="*/ 1905000 h 2476529"/>
                    <a:gd name="connsiteX4" fmla="*/ 71714 w 368621"/>
                    <a:gd name="connsiteY4" fmla="*/ 2476500 h 2476529"/>
                    <a:gd name="connsiteX5" fmla="*/ 119519 w 368621"/>
                    <a:gd name="connsiteY5" fmla="*/ 1909763 h 2476529"/>
                    <a:gd name="connsiteX6" fmla="*/ 100468 w 368621"/>
                    <a:gd name="connsiteY6" fmla="*/ 1459706 h 2476529"/>
                    <a:gd name="connsiteX7" fmla="*/ 368622 w 368621"/>
                    <a:gd name="connsiteY7" fmla="*/ 577269 h 2476529"/>
                    <a:gd name="connsiteX8" fmla="*/ 112195 w 368621"/>
                    <a:gd name="connsiteY8" fmla="*/ 0 h 2476529"/>
                    <a:gd name="connsiteX9" fmla="*/ 40758 w 368621"/>
                    <a:gd name="connsiteY9" fmla="*/ 4762 h 2476529"/>
                    <a:gd name="connsiteX0" fmla="*/ 17074 w 344939"/>
                    <a:gd name="connsiteY0" fmla="*/ 4762 h 2476529"/>
                    <a:gd name="connsiteX1" fmla="*/ 254593 w 344939"/>
                    <a:gd name="connsiteY1" fmla="*/ 597976 h 2476529"/>
                    <a:gd name="connsiteX2" fmla="*/ 17253 w 344939"/>
                    <a:gd name="connsiteY2" fmla="*/ 1426369 h 2476529"/>
                    <a:gd name="connsiteX3" fmla="*/ 585 w 344939"/>
                    <a:gd name="connsiteY3" fmla="*/ 1905000 h 2476529"/>
                    <a:gd name="connsiteX4" fmla="*/ 48030 w 344939"/>
                    <a:gd name="connsiteY4" fmla="*/ 2476500 h 2476529"/>
                    <a:gd name="connsiteX5" fmla="*/ 95835 w 344939"/>
                    <a:gd name="connsiteY5" fmla="*/ 1909763 h 2476529"/>
                    <a:gd name="connsiteX6" fmla="*/ 76784 w 344939"/>
                    <a:gd name="connsiteY6" fmla="*/ 1459706 h 2476529"/>
                    <a:gd name="connsiteX7" fmla="*/ 344938 w 344939"/>
                    <a:gd name="connsiteY7" fmla="*/ 577269 h 2476529"/>
                    <a:gd name="connsiteX8" fmla="*/ 88511 w 344939"/>
                    <a:gd name="connsiteY8" fmla="*/ 0 h 2476529"/>
                    <a:gd name="connsiteX9" fmla="*/ 17074 w 344939"/>
                    <a:gd name="connsiteY9" fmla="*/ 4762 h 2476529"/>
                    <a:gd name="connsiteX0" fmla="*/ 17074 w 344937"/>
                    <a:gd name="connsiteY0" fmla="*/ 20219 h 2491986"/>
                    <a:gd name="connsiteX1" fmla="*/ 254593 w 344937"/>
                    <a:gd name="connsiteY1" fmla="*/ 613433 h 2491986"/>
                    <a:gd name="connsiteX2" fmla="*/ 17253 w 344937"/>
                    <a:gd name="connsiteY2" fmla="*/ 1441826 h 2491986"/>
                    <a:gd name="connsiteX3" fmla="*/ 585 w 344937"/>
                    <a:gd name="connsiteY3" fmla="*/ 1920457 h 2491986"/>
                    <a:gd name="connsiteX4" fmla="*/ 48030 w 344937"/>
                    <a:gd name="connsiteY4" fmla="*/ 2491957 h 2491986"/>
                    <a:gd name="connsiteX5" fmla="*/ 95835 w 344937"/>
                    <a:gd name="connsiteY5" fmla="*/ 1925220 h 2491986"/>
                    <a:gd name="connsiteX6" fmla="*/ 76784 w 344937"/>
                    <a:gd name="connsiteY6" fmla="*/ 1475163 h 2491986"/>
                    <a:gd name="connsiteX7" fmla="*/ 344938 w 344937"/>
                    <a:gd name="connsiteY7" fmla="*/ 592726 h 2491986"/>
                    <a:gd name="connsiteX8" fmla="*/ 61202 w 344937"/>
                    <a:gd name="connsiteY8" fmla="*/ 0 h 2491986"/>
                    <a:gd name="connsiteX9" fmla="*/ 17074 w 344937"/>
                    <a:gd name="connsiteY9" fmla="*/ 20219 h 2491986"/>
                    <a:gd name="connsiteX0" fmla="*/ 17074 w 457341"/>
                    <a:gd name="connsiteY0" fmla="*/ 20219 h 2491988"/>
                    <a:gd name="connsiteX1" fmla="*/ 254593 w 457341"/>
                    <a:gd name="connsiteY1" fmla="*/ 613433 h 2491988"/>
                    <a:gd name="connsiteX2" fmla="*/ 17253 w 457341"/>
                    <a:gd name="connsiteY2" fmla="*/ 1441826 h 2491988"/>
                    <a:gd name="connsiteX3" fmla="*/ 585 w 457341"/>
                    <a:gd name="connsiteY3" fmla="*/ 1920457 h 2491988"/>
                    <a:gd name="connsiteX4" fmla="*/ 48030 w 457341"/>
                    <a:gd name="connsiteY4" fmla="*/ 2491957 h 2491988"/>
                    <a:gd name="connsiteX5" fmla="*/ 95835 w 457341"/>
                    <a:gd name="connsiteY5" fmla="*/ 1925220 h 2491988"/>
                    <a:gd name="connsiteX6" fmla="*/ 450158 w 457341"/>
                    <a:gd name="connsiteY6" fmla="*/ 1319349 h 2491988"/>
                    <a:gd name="connsiteX7" fmla="*/ 344938 w 457341"/>
                    <a:gd name="connsiteY7" fmla="*/ 592726 h 2491988"/>
                    <a:gd name="connsiteX8" fmla="*/ 61202 w 457341"/>
                    <a:gd name="connsiteY8" fmla="*/ 0 h 2491988"/>
                    <a:gd name="connsiteX9" fmla="*/ 17074 w 457341"/>
                    <a:gd name="connsiteY9" fmla="*/ 20219 h 2491988"/>
                    <a:gd name="connsiteX0" fmla="*/ 33246 w 473511"/>
                    <a:gd name="connsiteY0" fmla="*/ 20219 h 2491988"/>
                    <a:gd name="connsiteX1" fmla="*/ 270765 w 473511"/>
                    <a:gd name="connsiteY1" fmla="*/ 613433 h 2491988"/>
                    <a:gd name="connsiteX2" fmla="*/ 383468 w 473511"/>
                    <a:gd name="connsiteY2" fmla="*/ 1334353 h 2491988"/>
                    <a:gd name="connsiteX3" fmla="*/ 16757 w 473511"/>
                    <a:gd name="connsiteY3" fmla="*/ 1920457 h 2491988"/>
                    <a:gd name="connsiteX4" fmla="*/ 64202 w 473511"/>
                    <a:gd name="connsiteY4" fmla="*/ 2491957 h 2491988"/>
                    <a:gd name="connsiteX5" fmla="*/ 112007 w 473511"/>
                    <a:gd name="connsiteY5" fmla="*/ 1925220 h 2491988"/>
                    <a:gd name="connsiteX6" fmla="*/ 466330 w 473511"/>
                    <a:gd name="connsiteY6" fmla="*/ 1319349 h 2491988"/>
                    <a:gd name="connsiteX7" fmla="*/ 361110 w 473511"/>
                    <a:gd name="connsiteY7" fmla="*/ 592726 h 2491988"/>
                    <a:gd name="connsiteX8" fmla="*/ 77374 w 473511"/>
                    <a:gd name="connsiteY8" fmla="*/ 0 h 2491988"/>
                    <a:gd name="connsiteX9" fmla="*/ 33246 w 473511"/>
                    <a:gd name="connsiteY9" fmla="*/ 20219 h 2491988"/>
                    <a:gd name="connsiteX0" fmla="*/ 47273 w 563084"/>
                    <a:gd name="connsiteY0" fmla="*/ 20219 h 2492436"/>
                    <a:gd name="connsiteX1" fmla="*/ 284792 w 563084"/>
                    <a:gd name="connsiteY1" fmla="*/ 613433 h 2492436"/>
                    <a:gd name="connsiteX2" fmla="*/ 397495 w 563084"/>
                    <a:gd name="connsiteY2" fmla="*/ 1334353 h 2492436"/>
                    <a:gd name="connsiteX3" fmla="*/ 30784 w 563084"/>
                    <a:gd name="connsiteY3" fmla="*/ 1920457 h 2492436"/>
                    <a:gd name="connsiteX4" fmla="*/ 78229 w 563084"/>
                    <a:gd name="connsiteY4" fmla="*/ 2491957 h 2492436"/>
                    <a:gd name="connsiteX5" fmla="*/ 540292 w 563084"/>
                    <a:gd name="connsiteY5" fmla="*/ 1823680 h 2492436"/>
                    <a:gd name="connsiteX6" fmla="*/ 480357 w 563084"/>
                    <a:gd name="connsiteY6" fmla="*/ 1319349 h 2492436"/>
                    <a:gd name="connsiteX7" fmla="*/ 375137 w 563084"/>
                    <a:gd name="connsiteY7" fmla="*/ 592726 h 2492436"/>
                    <a:gd name="connsiteX8" fmla="*/ 91401 w 563084"/>
                    <a:gd name="connsiteY8" fmla="*/ 0 h 2492436"/>
                    <a:gd name="connsiteX9" fmla="*/ 47273 w 563084"/>
                    <a:gd name="connsiteY9" fmla="*/ 20219 h 2492436"/>
                    <a:gd name="connsiteX0" fmla="*/ 0 w 515811"/>
                    <a:gd name="connsiteY0" fmla="*/ 20219 h 2491995"/>
                    <a:gd name="connsiteX1" fmla="*/ 237519 w 515811"/>
                    <a:gd name="connsiteY1" fmla="*/ 613433 h 2491995"/>
                    <a:gd name="connsiteX2" fmla="*/ 350222 w 515811"/>
                    <a:gd name="connsiteY2" fmla="*/ 1334353 h 2491995"/>
                    <a:gd name="connsiteX3" fmla="*/ 422806 w 515811"/>
                    <a:gd name="connsiteY3" fmla="*/ 1852636 h 2491995"/>
                    <a:gd name="connsiteX4" fmla="*/ 30956 w 515811"/>
                    <a:gd name="connsiteY4" fmla="*/ 2491957 h 2491995"/>
                    <a:gd name="connsiteX5" fmla="*/ 493019 w 515811"/>
                    <a:gd name="connsiteY5" fmla="*/ 1823680 h 2491995"/>
                    <a:gd name="connsiteX6" fmla="*/ 433084 w 515811"/>
                    <a:gd name="connsiteY6" fmla="*/ 1319349 h 2491995"/>
                    <a:gd name="connsiteX7" fmla="*/ 327864 w 515811"/>
                    <a:gd name="connsiteY7" fmla="*/ 592726 h 2491995"/>
                    <a:gd name="connsiteX8" fmla="*/ 44128 w 515811"/>
                    <a:gd name="connsiteY8" fmla="*/ 0 h 2491995"/>
                    <a:gd name="connsiteX9" fmla="*/ 0 w 515811"/>
                    <a:gd name="connsiteY9" fmla="*/ 20219 h 2491995"/>
                    <a:gd name="connsiteX0" fmla="*/ 0 w 525071"/>
                    <a:gd name="connsiteY0" fmla="*/ 20219 h 2276877"/>
                    <a:gd name="connsiteX1" fmla="*/ 237519 w 525071"/>
                    <a:gd name="connsiteY1" fmla="*/ 613433 h 2276877"/>
                    <a:gd name="connsiteX2" fmla="*/ 350222 w 525071"/>
                    <a:gd name="connsiteY2" fmla="*/ 1334353 h 2276877"/>
                    <a:gd name="connsiteX3" fmla="*/ 422806 w 525071"/>
                    <a:gd name="connsiteY3" fmla="*/ 1852636 h 2276877"/>
                    <a:gd name="connsiteX4" fmla="*/ 522129 w 525071"/>
                    <a:gd name="connsiteY4" fmla="*/ 2276813 h 2276877"/>
                    <a:gd name="connsiteX5" fmla="*/ 493019 w 525071"/>
                    <a:gd name="connsiteY5" fmla="*/ 1823680 h 2276877"/>
                    <a:gd name="connsiteX6" fmla="*/ 433084 w 525071"/>
                    <a:gd name="connsiteY6" fmla="*/ 1319349 h 2276877"/>
                    <a:gd name="connsiteX7" fmla="*/ 327864 w 525071"/>
                    <a:gd name="connsiteY7" fmla="*/ 592726 h 2276877"/>
                    <a:gd name="connsiteX8" fmla="*/ 44128 w 525071"/>
                    <a:gd name="connsiteY8" fmla="*/ 0 h 2276877"/>
                    <a:gd name="connsiteX9" fmla="*/ 0 w 525071"/>
                    <a:gd name="connsiteY9" fmla="*/ 20219 h 2276877"/>
                    <a:gd name="connsiteX0" fmla="*/ 0 w 525073"/>
                    <a:gd name="connsiteY0" fmla="*/ 20219 h 2276875"/>
                    <a:gd name="connsiteX1" fmla="*/ 237519 w 525073"/>
                    <a:gd name="connsiteY1" fmla="*/ 613433 h 2276875"/>
                    <a:gd name="connsiteX2" fmla="*/ 350222 w 525073"/>
                    <a:gd name="connsiteY2" fmla="*/ 1334353 h 2276875"/>
                    <a:gd name="connsiteX3" fmla="*/ 422806 w 525073"/>
                    <a:gd name="connsiteY3" fmla="*/ 1852636 h 2276875"/>
                    <a:gd name="connsiteX4" fmla="*/ 522129 w 525073"/>
                    <a:gd name="connsiteY4" fmla="*/ 2276813 h 2276875"/>
                    <a:gd name="connsiteX5" fmla="*/ 493019 w 525073"/>
                    <a:gd name="connsiteY5" fmla="*/ 1823680 h 2276875"/>
                    <a:gd name="connsiteX6" fmla="*/ 433084 w 525073"/>
                    <a:gd name="connsiteY6" fmla="*/ 1319349 h 2276875"/>
                    <a:gd name="connsiteX7" fmla="*/ 388983 w 525073"/>
                    <a:gd name="connsiteY7" fmla="*/ 565525 h 2276875"/>
                    <a:gd name="connsiteX8" fmla="*/ 44128 w 525073"/>
                    <a:gd name="connsiteY8" fmla="*/ 0 h 2276875"/>
                    <a:gd name="connsiteX9" fmla="*/ 0 w 525073"/>
                    <a:gd name="connsiteY9" fmla="*/ 20219 h 2276875"/>
                    <a:gd name="connsiteX0" fmla="*/ 0 w 525071"/>
                    <a:gd name="connsiteY0" fmla="*/ 20219 h 2276877"/>
                    <a:gd name="connsiteX1" fmla="*/ 309653 w 525071"/>
                    <a:gd name="connsiteY1" fmla="*/ 590535 h 2276877"/>
                    <a:gd name="connsiteX2" fmla="*/ 350222 w 525071"/>
                    <a:gd name="connsiteY2" fmla="*/ 1334353 h 2276877"/>
                    <a:gd name="connsiteX3" fmla="*/ 422806 w 525071"/>
                    <a:gd name="connsiteY3" fmla="*/ 1852636 h 2276877"/>
                    <a:gd name="connsiteX4" fmla="*/ 522129 w 525071"/>
                    <a:gd name="connsiteY4" fmla="*/ 2276813 h 2276877"/>
                    <a:gd name="connsiteX5" fmla="*/ 493019 w 525071"/>
                    <a:gd name="connsiteY5" fmla="*/ 1823680 h 2276877"/>
                    <a:gd name="connsiteX6" fmla="*/ 433084 w 525071"/>
                    <a:gd name="connsiteY6" fmla="*/ 1319349 h 2276877"/>
                    <a:gd name="connsiteX7" fmla="*/ 388983 w 525071"/>
                    <a:gd name="connsiteY7" fmla="*/ 565525 h 2276877"/>
                    <a:gd name="connsiteX8" fmla="*/ 44128 w 525071"/>
                    <a:gd name="connsiteY8" fmla="*/ 0 h 2276877"/>
                    <a:gd name="connsiteX9" fmla="*/ 0 w 525071"/>
                    <a:gd name="connsiteY9" fmla="*/ 20219 h 2276877"/>
                    <a:gd name="connsiteX0" fmla="*/ 0 w 525073"/>
                    <a:gd name="connsiteY0" fmla="*/ 20219 h 2276875"/>
                    <a:gd name="connsiteX1" fmla="*/ 309653 w 525073"/>
                    <a:gd name="connsiteY1" fmla="*/ 590535 h 2276875"/>
                    <a:gd name="connsiteX2" fmla="*/ 350222 w 525073"/>
                    <a:gd name="connsiteY2" fmla="*/ 1334353 h 2276875"/>
                    <a:gd name="connsiteX3" fmla="*/ 422806 w 525073"/>
                    <a:gd name="connsiteY3" fmla="*/ 1852636 h 2276875"/>
                    <a:gd name="connsiteX4" fmla="*/ 522129 w 525073"/>
                    <a:gd name="connsiteY4" fmla="*/ 2276813 h 2276875"/>
                    <a:gd name="connsiteX5" fmla="*/ 493019 w 525073"/>
                    <a:gd name="connsiteY5" fmla="*/ 1823680 h 2276875"/>
                    <a:gd name="connsiteX6" fmla="*/ 433084 w 525073"/>
                    <a:gd name="connsiteY6" fmla="*/ 1319349 h 2276875"/>
                    <a:gd name="connsiteX7" fmla="*/ 388983 w 525073"/>
                    <a:gd name="connsiteY7" fmla="*/ 565525 h 2276875"/>
                    <a:gd name="connsiteX8" fmla="*/ 44128 w 525073"/>
                    <a:gd name="connsiteY8" fmla="*/ 0 h 2276875"/>
                    <a:gd name="connsiteX9" fmla="*/ 0 w 525073"/>
                    <a:gd name="connsiteY9" fmla="*/ 20219 h 2276875"/>
                    <a:gd name="connsiteX0" fmla="*/ 0 w 525071"/>
                    <a:gd name="connsiteY0" fmla="*/ 20219 h 2276877"/>
                    <a:gd name="connsiteX1" fmla="*/ 309653 w 525071"/>
                    <a:gd name="connsiteY1" fmla="*/ 590535 h 2276877"/>
                    <a:gd name="connsiteX2" fmla="*/ 350222 w 525071"/>
                    <a:gd name="connsiteY2" fmla="*/ 1334353 h 2276877"/>
                    <a:gd name="connsiteX3" fmla="*/ 422806 w 525071"/>
                    <a:gd name="connsiteY3" fmla="*/ 1852636 h 2276877"/>
                    <a:gd name="connsiteX4" fmla="*/ 522129 w 525071"/>
                    <a:gd name="connsiteY4" fmla="*/ 2276813 h 2276877"/>
                    <a:gd name="connsiteX5" fmla="*/ 493019 w 525071"/>
                    <a:gd name="connsiteY5" fmla="*/ 1823680 h 2276877"/>
                    <a:gd name="connsiteX6" fmla="*/ 433084 w 525071"/>
                    <a:gd name="connsiteY6" fmla="*/ 1319349 h 2276877"/>
                    <a:gd name="connsiteX7" fmla="*/ 388983 w 525071"/>
                    <a:gd name="connsiteY7" fmla="*/ 565525 h 2276877"/>
                    <a:gd name="connsiteX8" fmla="*/ 44128 w 525071"/>
                    <a:gd name="connsiteY8" fmla="*/ 0 h 2276877"/>
                    <a:gd name="connsiteX9" fmla="*/ 0 w 525071"/>
                    <a:gd name="connsiteY9" fmla="*/ 20219 h 2276877"/>
                    <a:gd name="connsiteX0" fmla="*/ 0 w 572329"/>
                    <a:gd name="connsiteY0" fmla="*/ 20219 h 2276875"/>
                    <a:gd name="connsiteX1" fmla="*/ 309653 w 572329"/>
                    <a:gd name="connsiteY1" fmla="*/ 590535 h 2276875"/>
                    <a:gd name="connsiteX2" fmla="*/ 350222 w 572329"/>
                    <a:gd name="connsiteY2" fmla="*/ 1334353 h 2276875"/>
                    <a:gd name="connsiteX3" fmla="*/ 422806 w 572329"/>
                    <a:gd name="connsiteY3" fmla="*/ 1852636 h 2276875"/>
                    <a:gd name="connsiteX4" fmla="*/ 522129 w 572329"/>
                    <a:gd name="connsiteY4" fmla="*/ 2276813 h 2276875"/>
                    <a:gd name="connsiteX5" fmla="*/ 493019 w 572329"/>
                    <a:gd name="connsiteY5" fmla="*/ 1823680 h 2276875"/>
                    <a:gd name="connsiteX6" fmla="*/ 570036 w 572329"/>
                    <a:gd name="connsiteY6" fmla="*/ 1358481 h 2276875"/>
                    <a:gd name="connsiteX7" fmla="*/ 388983 w 572329"/>
                    <a:gd name="connsiteY7" fmla="*/ 565525 h 2276875"/>
                    <a:gd name="connsiteX8" fmla="*/ 44128 w 572329"/>
                    <a:gd name="connsiteY8" fmla="*/ 0 h 2276875"/>
                    <a:gd name="connsiteX9" fmla="*/ 0 w 572329"/>
                    <a:gd name="connsiteY9" fmla="*/ 20219 h 2276875"/>
                    <a:gd name="connsiteX0" fmla="*/ 0 w 581761"/>
                    <a:gd name="connsiteY0" fmla="*/ 20219 h 2276849"/>
                    <a:gd name="connsiteX1" fmla="*/ 309653 w 581761"/>
                    <a:gd name="connsiteY1" fmla="*/ 590535 h 2276849"/>
                    <a:gd name="connsiteX2" fmla="*/ 350222 w 581761"/>
                    <a:gd name="connsiteY2" fmla="*/ 1334353 h 2276849"/>
                    <a:gd name="connsiteX3" fmla="*/ 422806 w 581761"/>
                    <a:gd name="connsiteY3" fmla="*/ 1852636 h 2276849"/>
                    <a:gd name="connsiteX4" fmla="*/ 522129 w 581761"/>
                    <a:gd name="connsiteY4" fmla="*/ 2276813 h 2276849"/>
                    <a:gd name="connsiteX5" fmla="*/ 559353 w 581761"/>
                    <a:gd name="connsiteY5" fmla="*/ 1873532 h 2276849"/>
                    <a:gd name="connsiteX6" fmla="*/ 570036 w 581761"/>
                    <a:gd name="connsiteY6" fmla="*/ 1358481 h 2276849"/>
                    <a:gd name="connsiteX7" fmla="*/ 388983 w 581761"/>
                    <a:gd name="connsiteY7" fmla="*/ 565525 h 2276849"/>
                    <a:gd name="connsiteX8" fmla="*/ 44128 w 581761"/>
                    <a:gd name="connsiteY8" fmla="*/ 0 h 2276849"/>
                    <a:gd name="connsiteX9" fmla="*/ 0 w 581761"/>
                    <a:gd name="connsiteY9" fmla="*/ 20219 h 2276849"/>
                    <a:gd name="connsiteX0" fmla="*/ 0 w 581759"/>
                    <a:gd name="connsiteY0" fmla="*/ 20219 h 2276817"/>
                    <a:gd name="connsiteX1" fmla="*/ 309653 w 581759"/>
                    <a:gd name="connsiteY1" fmla="*/ 590535 h 2276817"/>
                    <a:gd name="connsiteX2" fmla="*/ 350222 w 581759"/>
                    <a:gd name="connsiteY2" fmla="*/ 1334353 h 2276817"/>
                    <a:gd name="connsiteX3" fmla="*/ 507002 w 581759"/>
                    <a:gd name="connsiteY3" fmla="*/ 1880735 h 2276817"/>
                    <a:gd name="connsiteX4" fmla="*/ 522129 w 581759"/>
                    <a:gd name="connsiteY4" fmla="*/ 2276813 h 2276817"/>
                    <a:gd name="connsiteX5" fmla="*/ 559353 w 581759"/>
                    <a:gd name="connsiteY5" fmla="*/ 1873532 h 2276817"/>
                    <a:gd name="connsiteX6" fmla="*/ 570036 w 581759"/>
                    <a:gd name="connsiteY6" fmla="*/ 1358481 h 2276817"/>
                    <a:gd name="connsiteX7" fmla="*/ 388983 w 581759"/>
                    <a:gd name="connsiteY7" fmla="*/ 565525 h 2276817"/>
                    <a:gd name="connsiteX8" fmla="*/ 44128 w 581759"/>
                    <a:gd name="connsiteY8" fmla="*/ 0 h 2276817"/>
                    <a:gd name="connsiteX9" fmla="*/ 0 w 581759"/>
                    <a:gd name="connsiteY9" fmla="*/ 20219 h 2276817"/>
                    <a:gd name="connsiteX0" fmla="*/ 0 w 581761"/>
                    <a:gd name="connsiteY0" fmla="*/ 20219 h 2276817"/>
                    <a:gd name="connsiteX1" fmla="*/ 309653 w 581761"/>
                    <a:gd name="connsiteY1" fmla="*/ 590535 h 2276817"/>
                    <a:gd name="connsiteX2" fmla="*/ 350222 w 581761"/>
                    <a:gd name="connsiteY2" fmla="*/ 1334353 h 2276817"/>
                    <a:gd name="connsiteX3" fmla="*/ 507002 w 581761"/>
                    <a:gd name="connsiteY3" fmla="*/ 1880735 h 2276817"/>
                    <a:gd name="connsiteX4" fmla="*/ 522129 w 581761"/>
                    <a:gd name="connsiteY4" fmla="*/ 2276813 h 2276817"/>
                    <a:gd name="connsiteX5" fmla="*/ 559353 w 581761"/>
                    <a:gd name="connsiteY5" fmla="*/ 1873532 h 2276817"/>
                    <a:gd name="connsiteX6" fmla="*/ 570036 w 581761"/>
                    <a:gd name="connsiteY6" fmla="*/ 1358481 h 2276817"/>
                    <a:gd name="connsiteX7" fmla="*/ 388983 w 581761"/>
                    <a:gd name="connsiteY7" fmla="*/ 565525 h 2276817"/>
                    <a:gd name="connsiteX8" fmla="*/ 44128 w 581761"/>
                    <a:gd name="connsiteY8" fmla="*/ 0 h 2276817"/>
                    <a:gd name="connsiteX9" fmla="*/ 0 w 581761"/>
                    <a:gd name="connsiteY9" fmla="*/ 20219 h 2276817"/>
                    <a:gd name="connsiteX0" fmla="*/ 0 w 581759"/>
                    <a:gd name="connsiteY0" fmla="*/ 20219 h 2276817"/>
                    <a:gd name="connsiteX1" fmla="*/ 309653 w 581759"/>
                    <a:gd name="connsiteY1" fmla="*/ 590535 h 2276817"/>
                    <a:gd name="connsiteX2" fmla="*/ 482786 w 581759"/>
                    <a:gd name="connsiteY2" fmla="*/ 1347828 h 2276817"/>
                    <a:gd name="connsiteX3" fmla="*/ 507002 w 581759"/>
                    <a:gd name="connsiteY3" fmla="*/ 1880735 h 2276817"/>
                    <a:gd name="connsiteX4" fmla="*/ 522129 w 581759"/>
                    <a:gd name="connsiteY4" fmla="*/ 2276813 h 2276817"/>
                    <a:gd name="connsiteX5" fmla="*/ 559353 w 581759"/>
                    <a:gd name="connsiteY5" fmla="*/ 1873532 h 2276817"/>
                    <a:gd name="connsiteX6" fmla="*/ 570036 w 581759"/>
                    <a:gd name="connsiteY6" fmla="*/ 1358481 h 2276817"/>
                    <a:gd name="connsiteX7" fmla="*/ 388983 w 581759"/>
                    <a:gd name="connsiteY7" fmla="*/ 565525 h 2276817"/>
                    <a:gd name="connsiteX8" fmla="*/ 44128 w 581759"/>
                    <a:gd name="connsiteY8" fmla="*/ 0 h 2276817"/>
                    <a:gd name="connsiteX9" fmla="*/ 0 w 581759"/>
                    <a:gd name="connsiteY9" fmla="*/ 20219 h 2276817"/>
                    <a:gd name="connsiteX0" fmla="*/ 0 w 581761"/>
                    <a:gd name="connsiteY0" fmla="*/ 20219 h 2276817"/>
                    <a:gd name="connsiteX1" fmla="*/ 346150 w 581761"/>
                    <a:gd name="connsiteY1" fmla="*/ 619157 h 2276817"/>
                    <a:gd name="connsiteX2" fmla="*/ 482786 w 581761"/>
                    <a:gd name="connsiteY2" fmla="*/ 1347828 h 2276817"/>
                    <a:gd name="connsiteX3" fmla="*/ 507002 w 581761"/>
                    <a:gd name="connsiteY3" fmla="*/ 1880735 h 2276817"/>
                    <a:gd name="connsiteX4" fmla="*/ 522129 w 581761"/>
                    <a:gd name="connsiteY4" fmla="*/ 2276813 h 2276817"/>
                    <a:gd name="connsiteX5" fmla="*/ 559353 w 581761"/>
                    <a:gd name="connsiteY5" fmla="*/ 1873532 h 2276817"/>
                    <a:gd name="connsiteX6" fmla="*/ 570036 w 581761"/>
                    <a:gd name="connsiteY6" fmla="*/ 1358481 h 2276817"/>
                    <a:gd name="connsiteX7" fmla="*/ 388983 w 581761"/>
                    <a:gd name="connsiteY7" fmla="*/ 565525 h 2276817"/>
                    <a:gd name="connsiteX8" fmla="*/ 44128 w 581761"/>
                    <a:gd name="connsiteY8" fmla="*/ 0 h 2276817"/>
                    <a:gd name="connsiteX9" fmla="*/ 0 w 581761"/>
                    <a:gd name="connsiteY9" fmla="*/ 20219 h 2276817"/>
                    <a:gd name="connsiteX0" fmla="*/ 0 w 581759"/>
                    <a:gd name="connsiteY0" fmla="*/ 20219 h 2276817"/>
                    <a:gd name="connsiteX1" fmla="*/ 346150 w 581759"/>
                    <a:gd name="connsiteY1" fmla="*/ 619157 h 2276817"/>
                    <a:gd name="connsiteX2" fmla="*/ 482786 w 581759"/>
                    <a:gd name="connsiteY2" fmla="*/ 1347828 h 2276817"/>
                    <a:gd name="connsiteX3" fmla="*/ 507002 w 581759"/>
                    <a:gd name="connsiteY3" fmla="*/ 1880735 h 2276817"/>
                    <a:gd name="connsiteX4" fmla="*/ 522129 w 581759"/>
                    <a:gd name="connsiteY4" fmla="*/ 2276813 h 2276817"/>
                    <a:gd name="connsiteX5" fmla="*/ 559353 w 581759"/>
                    <a:gd name="connsiteY5" fmla="*/ 1873532 h 2276817"/>
                    <a:gd name="connsiteX6" fmla="*/ 570036 w 581759"/>
                    <a:gd name="connsiteY6" fmla="*/ 1358481 h 2276817"/>
                    <a:gd name="connsiteX7" fmla="*/ 388983 w 581759"/>
                    <a:gd name="connsiteY7" fmla="*/ 565525 h 2276817"/>
                    <a:gd name="connsiteX8" fmla="*/ 44128 w 581759"/>
                    <a:gd name="connsiteY8" fmla="*/ 0 h 2276817"/>
                    <a:gd name="connsiteX9" fmla="*/ 0 w 581759"/>
                    <a:gd name="connsiteY9" fmla="*/ 20219 h 2276817"/>
                    <a:gd name="connsiteX0" fmla="*/ 0 w 581761"/>
                    <a:gd name="connsiteY0" fmla="*/ 20219 h 2276817"/>
                    <a:gd name="connsiteX1" fmla="*/ 346150 w 581761"/>
                    <a:gd name="connsiteY1" fmla="*/ 619157 h 2276817"/>
                    <a:gd name="connsiteX2" fmla="*/ 482786 w 581761"/>
                    <a:gd name="connsiteY2" fmla="*/ 1347828 h 2276817"/>
                    <a:gd name="connsiteX3" fmla="*/ 507002 w 581761"/>
                    <a:gd name="connsiteY3" fmla="*/ 1880735 h 2276817"/>
                    <a:gd name="connsiteX4" fmla="*/ 522129 w 581761"/>
                    <a:gd name="connsiteY4" fmla="*/ 2276813 h 2276817"/>
                    <a:gd name="connsiteX5" fmla="*/ 559353 w 581761"/>
                    <a:gd name="connsiteY5" fmla="*/ 1873532 h 2276817"/>
                    <a:gd name="connsiteX6" fmla="*/ 570036 w 581761"/>
                    <a:gd name="connsiteY6" fmla="*/ 1358481 h 2276817"/>
                    <a:gd name="connsiteX7" fmla="*/ 388983 w 581761"/>
                    <a:gd name="connsiteY7" fmla="*/ 565525 h 2276817"/>
                    <a:gd name="connsiteX8" fmla="*/ 44128 w 581761"/>
                    <a:gd name="connsiteY8" fmla="*/ 0 h 2276817"/>
                    <a:gd name="connsiteX9" fmla="*/ 0 w 581761"/>
                    <a:gd name="connsiteY9" fmla="*/ 20219 h 2276817"/>
                    <a:gd name="connsiteX0" fmla="*/ 0 w 581759"/>
                    <a:gd name="connsiteY0" fmla="*/ 20219 h 2276817"/>
                    <a:gd name="connsiteX1" fmla="*/ 346150 w 581759"/>
                    <a:gd name="connsiteY1" fmla="*/ 619157 h 2276817"/>
                    <a:gd name="connsiteX2" fmla="*/ 482786 w 581759"/>
                    <a:gd name="connsiteY2" fmla="*/ 1347828 h 2276817"/>
                    <a:gd name="connsiteX3" fmla="*/ 507002 w 581759"/>
                    <a:gd name="connsiteY3" fmla="*/ 1880735 h 2276817"/>
                    <a:gd name="connsiteX4" fmla="*/ 522129 w 581759"/>
                    <a:gd name="connsiteY4" fmla="*/ 2276813 h 2276817"/>
                    <a:gd name="connsiteX5" fmla="*/ 559353 w 581759"/>
                    <a:gd name="connsiteY5" fmla="*/ 1873532 h 2276817"/>
                    <a:gd name="connsiteX6" fmla="*/ 570036 w 581759"/>
                    <a:gd name="connsiteY6" fmla="*/ 1358481 h 2276817"/>
                    <a:gd name="connsiteX7" fmla="*/ 388983 w 581759"/>
                    <a:gd name="connsiteY7" fmla="*/ 565525 h 2276817"/>
                    <a:gd name="connsiteX8" fmla="*/ 44128 w 581759"/>
                    <a:gd name="connsiteY8" fmla="*/ 0 h 2276817"/>
                    <a:gd name="connsiteX9" fmla="*/ 0 w 581759"/>
                    <a:gd name="connsiteY9" fmla="*/ 20219 h 2276817"/>
                    <a:gd name="connsiteX0" fmla="*/ 0 w 581761"/>
                    <a:gd name="connsiteY0" fmla="*/ 20219 h 2276817"/>
                    <a:gd name="connsiteX1" fmla="*/ 346150 w 581761"/>
                    <a:gd name="connsiteY1" fmla="*/ 619157 h 2276817"/>
                    <a:gd name="connsiteX2" fmla="*/ 482786 w 581761"/>
                    <a:gd name="connsiteY2" fmla="*/ 1347828 h 2276817"/>
                    <a:gd name="connsiteX3" fmla="*/ 507002 w 581761"/>
                    <a:gd name="connsiteY3" fmla="*/ 1880735 h 2276817"/>
                    <a:gd name="connsiteX4" fmla="*/ 522129 w 581761"/>
                    <a:gd name="connsiteY4" fmla="*/ 2276813 h 2276817"/>
                    <a:gd name="connsiteX5" fmla="*/ 559353 w 581761"/>
                    <a:gd name="connsiteY5" fmla="*/ 1873532 h 2276817"/>
                    <a:gd name="connsiteX6" fmla="*/ 570036 w 581761"/>
                    <a:gd name="connsiteY6" fmla="*/ 1358481 h 2276817"/>
                    <a:gd name="connsiteX7" fmla="*/ 388983 w 581761"/>
                    <a:gd name="connsiteY7" fmla="*/ 565525 h 2276817"/>
                    <a:gd name="connsiteX8" fmla="*/ 44128 w 581761"/>
                    <a:gd name="connsiteY8" fmla="*/ 0 h 2276817"/>
                    <a:gd name="connsiteX9" fmla="*/ 0 w 581761"/>
                    <a:gd name="connsiteY9" fmla="*/ 20219 h 2276817"/>
                    <a:gd name="connsiteX0" fmla="*/ 0 w 581759"/>
                    <a:gd name="connsiteY0" fmla="*/ 20219 h 2276817"/>
                    <a:gd name="connsiteX1" fmla="*/ 181326 w 581759"/>
                    <a:gd name="connsiteY1" fmla="*/ 664904 h 2276817"/>
                    <a:gd name="connsiteX2" fmla="*/ 482786 w 581759"/>
                    <a:gd name="connsiteY2" fmla="*/ 1347828 h 2276817"/>
                    <a:gd name="connsiteX3" fmla="*/ 507002 w 581759"/>
                    <a:gd name="connsiteY3" fmla="*/ 1880735 h 2276817"/>
                    <a:gd name="connsiteX4" fmla="*/ 522129 w 581759"/>
                    <a:gd name="connsiteY4" fmla="*/ 2276813 h 2276817"/>
                    <a:gd name="connsiteX5" fmla="*/ 559353 w 581759"/>
                    <a:gd name="connsiteY5" fmla="*/ 1873532 h 2276817"/>
                    <a:gd name="connsiteX6" fmla="*/ 570036 w 581759"/>
                    <a:gd name="connsiteY6" fmla="*/ 1358481 h 2276817"/>
                    <a:gd name="connsiteX7" fmla="*/ 388983 w 581759"/>
                    <a:gd name="connsiteY7" fmla="*/ 565525 h 2276817"/>
                    <a:gd name="connsiteX8" fmla="*/ 44128 w 581759"/>
                    <a:gd name="connsiteY8" fmla="*/ 0 h 2276817"/>
                    <a:gd name="connsiteX9" fmla="*/ 0 w 581759"/>
                    <a:gd name="connsiteY9" fmla="*/ 20219 h 2276817"/>
                    <a:gd name="connsiteX0" fmla="*/ 0 w 592920"/>
                    <a:gd name="connsiteY0" fmla="*/ 20219 h 2276817"/>
                    <a:gd name="connsiteX1" fmla="*/ 181326 w 592920"/>
                    <a:gd name="connsiteY1" fmla="*/ 664904 h 2276817"/>
                    <a:gd name="connsiteX2" fmla="*/ 482786 w 592920"/>
                    <a:gd name="connsiteY2" fmla="*/ 1347828 h 2276817"/>
                    <a:gd name="connsiteX3" fmla="*/ 507002 w 592920"/>
                    <a:gd name="connsiteY3" fmla="*/ 1880735 h 2276817"/>
                    <a:gd name="connsiteX4" fmla="*/ 522129 w 592920"/>
                    <a:gd name="connsiteY4" fmla="*/ 2276813 h 2276817"/>
                    <a:gd name="connsiteX5" fmla="*/ 559353 w 592920"/>
                    <a:gd name="connsiteY5" fmla="*/ 1873532 h 2276817"/>
                    <a:gd name="connsiteX6" fmla="*/ 570036 w 592920"/>
                    <a:gd name="connsiteY6" fmla="*/ 1358481 h 2276817"/>
                    <a:gd name="connsiteX7" fmla="*/ 237736 w 592920"/>
                    <a:gd name="connsiteY7" fmla="*/ 650095 h 2276817"/>
                    <a:gd name="connsiteX8" fmla="*/ 44128 w 592920"/>
                    <a:gd name="connsiteY8" fmla="*/ 0 h 2276817"/>
                    <a:gd name="connsiteX9" fmla="*/ 0 w 592920"/>
                    <a:gd name="connsiteY9" fmla="*/ 20219 h 2276817"/>
                    <a:gd name="connsiteX0" fmla="*/ 0 w 592920"/>
                    <a:gd name="connsiteY0" fmla="*/ 20219 h 2276817"/>
                    <a:gd name="connsiteX1" fmla="*/ 181326 w 592920"/>
                    <a:gd name="connsiteY1" fmla="*/ 664904 h 2276817"/>
                    <a:gd name="connsiteX2" fmla="*/ 266805 w 592920"/>
                    <a:gd name="connsiteY2" fmla="*/ 1378381 h 2276817"/>
                    <a:gd name="connsiteX3" fmla="*/ 507002 w 592920"/>
                    <a:gd name="connsiteY3" fmla="*/ 1880735 h 2276817"/>
                    <a:gd name="connsiteX4" fmla="*/ 522129 w 592920"/>
                    <a:gd name="connsiteY4" fmla="*/ 2276813 h 2276817"/>
                    <a:gd name="connsiteX5" fmla="*/ 559353 w 592920"/>
                    <a:gd name="connsiteY5" fmla="*/ 1873532 h 2276817"/>
                    <a:gd name="connsiteX6" fmla="*/ 570036 w 592920"/>
                    <a:gd name="connsiteY6" fmla="*/ 1358481 h 2276817"/>
                    <a:gd name="connsiteX7" fmla="*/ 237736 w 592920"/>
                    <a:gd name="connsiteY7" fmla="*/ 650095 h 2276817"/>
                    <a:gd name="connsiteX8" fmla="*/ 44128 w 592920"/>
                    <a:gd name="connsiteY8" fmla="*/ 0 h 2276817"/>
                    <a:gd name="connsiteX9" fmla="*/ 0 w 592920"/>
                    <a:gd name="connsiteY9" fmla="*/ 20219 h 2276817"/>
                    <a:gd name="connsiteX0" fmla="*/ 0 w 568626"/>
                    <a:gd name="connsiteY0" fmla="*/ 20219 h 2276817"/>
                    <a:gd name="connsiteX1" fmla="*/ 181326 w 568626"/>
                    <a:gd name="connsiteY1" fmla="*/ 664904 h 2276817"/>
                    <a:gd name="connsiteX2" fmla="*/ 266805 w 568626"/>
                    <a:gd name="connsiteY2" fmla="*/ 1378381 h 2276817"/>
                    <a:gd name="connsiteX3" fmla="*/ 507002 w 568626"/>
                    <a:gd name="connsiteY3" fmla="*/ 1880735 h 2276817"/>
                    <a:gd name="connsiteX4" fmla="*/ 522129 w 568626"/>
                    <a:gd name="connsiteY4" fmla="*/ 2276813 h 2276817"/>
                    <a:gd name="connsiteX5" fmla="*/ 559353 w 568626"/>
                    <a:gd name="connsiteY5" fmla="*/ 1873532 h 2276817"/>
                    <a:gd name="connsiteX6" fmla="*/ 329945 w 568626"/>
                    <a:gd name="connsiteY6" fmla="*/ 1365251 h 2276817"/>
                    <a:gd name="connsiteX7" fmla="*/ 237736 w 568626"/>
                    <a:gd name="connsiteY7" fmla="*/ 650095 h 2276817"/>
                    <a:gd name="connsiteX8" fmla="*/ 44128 w 568626"/>
                    <a:gd name="connsiteY8" fmla="*/ 0 h 2276817"/>
                    <a:gd name="connsiteX9" fmla="*/ 0 w 568626"/>
                    <a:gd name="connsiteY9" fmla="*/ 20219 h 2276817"/>
                    <a:gd name="connsiteX0" fmla="*/ 0 w 578720"/>
                    <a:gd name="connsiteY0" fmla="*/ 20219 h 2276832"/>
                    <a:gd name="connsiteX1" fmla="*/ 181326 w 578720"/>
                    <a:gd name="connsiteY1" fmla="*/ 664904 h 2276832"/>
                    <a:gd name="connsiteX2" fmla="*/ 266805 w 578720"/>
                    <a:gd name="connsiteY2" fmla="*/ 1378381 h 2276832"/>
                    <a:gd name="connsiteX3" fmla="*/ 171516 w 578720"/>
                    <a:gd name="connsiteY3" fmla="*/ 1888548 h 2276832"/>
                    <a:gd name="connsiteX4" fmla="*/ 522129 w 578720"/>
                    <a:gd name="connsiteY4" fmla="*/ 2276813 h 2276832"/>
                    <a:gd name="connsiteX5" fmla="*/ 559353 w 578720"/>
                    <a:gd name="connsiteY5" fmla="*/ 1873532 h 2276832"/>
                    <a:gd name="connsiteX6" fmla="*/ 329945 w 578720"/>
                    <a:gd name="connsiteY6" fmla="*/ 1365251 h 2276832"/>
                    <a:gd name="connsiteX7" fmla="*/ 237736 w 578720"/>
                    <a:gd name="connsiteY7" fmla="*/ 650095 h 2276832"/>
                    <a:gd name="connsiteX8" fmla="*/ 44128 w 578720"/>
                    <a:gd name="connsiteY8" fmla="*/ 0 h 2276832"/>
                    <a:gd name="connsiteX9" fmla="*/ 0 w 578720"/>
                    <a:gd name="connsiteY9" fmla="*/ 20219 h 2276832"/>
                    <a:gd name="connsiteX0" fmla="*/ 0 w 522688"/>
                    <a:gd name="connsiteY0" fmla="*/ 20219 h 2277049"/>
                    <a:gd name="connsiteX1" fmla="*/ 181326 w 522688"/>
                    <a:gd name="connsiteY1" fmla="*/ 664904 h 2277049"/>
                    <a:gd name="connsiteX2" fmla="*/ 266805 w 522688"/>
                    <a:gd name="connsiteY2" fmla="*/ 1378381 h 2277049"/>
                    <a:gd name="connsiteX3" fmla="*/ 171516 w 522688"/>
                    <a:gd name="connsiteY3" fmla="*/ 1888548 h 2277049"/>
                    <a:gd name="connsiteX4" fmla="*/ 522129 w 522688"/>
                    <a:gd name="connsiteY4" fmla="*/ 2276813 h 2277049"/>
                    <a:gd name="connsiteX5" fmla="*/ 254891 w 522688"/>
                    <a:gd name="connsiteY5" fmla="*/ 1936557 h 2277049"/>
                    <a:gd name="connsiteX6" fmla="*/ 329945 w 522688"/>
                    <a:gd name="connsiteY6" fmla="*/ 1365251 h 2277049"/>
                    <a:gd name="connsiteX7" fmla="*/ 237736 w 522688"/>
                    <a:gd name="connsiteY7" fmla="*/ 650095 h 2277049"/>
                    <a:gd name="connsiteX8" fmla="*/ 44128 w 522688"/>
                    <a:gd name="connsiteY8" fmla="*/ 0 h 2277049"/>
                    <a:gd name="connsiteX9" fmla="*/ 0 w 522688"/>
                    <a:gd name="connsiteY9" fmla="*/ 20219 h 2277049"/>
                    <a:gd name="connsiteX0" fmla="*/ 0 w 330039"/>
                    <a:gd name="connsiteY0" fmla="*/ 20219 h 2489735"/>
                    <a:gd name="connsiteX1" fmla="*/ 181326 w 330039"/>
                    <a:gd name="connsiteY1" fmla="*/ 664904 h 2489735"/>
                    <a:gd name="connsiteX2" fmla="*/ 266805 w 330039"/>
                    <a:gd name="connsiteY2" fmla="*/ 1378381 h 2489735"/>
                    <a:gd name="connsiteX3" fmla="*/ 171516 w 330039"/>
                    <a:gd name="connsiteY3" fmla="*/ 1888548 h 2489735"/>
                    <a:gd name="connsiteX4" fmla="*/ 245598 w 330039"/>
                    <a:gd name="connsiteY4" fmla="*/ 2489609 h 2489735"/>
                    <a:gd name="connsiteX5" fmla="*/ 254891 w 330039"/>
                    <a:gd name="connsiteY5" fmla="*/ 1936557 h 2489735"/>
                    <a:gd name="connsiteX6" fmla="*/ 329945 w 330039"/>
                    <a:gd name="connsiteY6" fmla="*/ 1365251 h 2489735"/>
                    <a:gd name="connsiteX7" fmla="*/ 237736 w 330039"/>
                    <a:gd name="connsiteY7" fmla="*/ 650095 h 2489735"/>
                    <a:gd name="connsiteX8" fmla="*/ 44128 w 330039"/>
                    <a:gd name="connsiteY8" fmla="*/ 0 h 2489735"/>
                    <a:gd name="connsiteX9" fmla="*/ 0 w 330039"/>
                    <a:gd name="connsiteY9" fmla="*/ 20219 h 2489735"/>
                    <a:gd name="connsiteX0" fmla="*/ 0 w 330002"/>
                    <a:gd name="connsiteY0" fmla="*/ 20219 h 2489816"/>
                    <a:gd name="connsiteX1" fmla="*/ 181326 w 330002"/>
                    <a:gd name="connsiteY1" fmla="*/ 664904 h 2489816"/>
                    <a:gd name="connsiteX2" fmla="*/ 266805 w 330002"/>
                    <a:gd name="connsiteY2" fmla="*/ 1378381 h 2489816"/>
                    <a:gd name="connsiteX3" fmla="*/ 171516 w 330002"/>
                    <a:gd name="connsiteY3" fmla="*/ 1888548 h 2489816"/>
                    <a:gd name="connsiteX4" fmla="*/ 245598 w 330002"/>
                    <a:gd name="connsiteY4" fmla="*/ 2489609 h 2489816"/>
                    <a:gd name="connsiteX5" fmla="*/ 226243 w 330002"/>
                    <a:gd name="connsiteY5" fmla="*/ 1949306 h 2489816"/>
                    <a:gd name="connsiteX6" fmla="*/ 329945 w 330002"/>
                    <a:gd name="connsiteY6" fmla="*/ 1365251 h 2489816"/>
                    <a:gd name="connsiteX7" fmla="*/ 237736 w 330002"/>
                    <a:gd name="connsiteY7" fmla="*/ 650095 h 2489816"/>
                    <a:gd name="connsiteX8" fmla="*/ 44128 w 330002"/>
                    <a:gd name="connsiteY8" fmla="*/ 0 h 2489816"/>
                    <a:gd name="connsiteX9" fmla="*/ 0 w 330002"/>
                    <a:gd name="connsiteY9" fmla="*/ 20219 h 2489816"/>
                    <a:gd name="connsiteX0" fmla="*/ 0 w 330002"/>
                    <a:gd name="connsiteY0" fmla="*/ 20219 h 2490523"/>
                    <a:gd name="connsiteX1" fmla="*/ 181326 w 330002"/>
                    <a:gd name="connsiteY1" fmla="*/ 664904 h 2490523"/>
                    <a:gd name="connsiteX2" fmla="*/ 266805 w 330002"/>
                    <a:gd name="connsiteY2" fmla="*/ 1378381 h 2490523"/>
                    <a:gd name="connsiteX3" fmla="*/ 143746 w 330002"/>
                    <a:gd name="connsiteY3" fmla="*/ 2059656 h 2490523"/>
                    <a:gd name="connsiteX4" fmla="*/ 245598 w 330002"/>
                    <a:gd name="connsiteY4" fmla="*/ 2489609 h 2490523"/>
                    <a:gd name="connsiteX5" fmla="*/ 226243 w 330002"/>
                    <a:gd name="connsiteY5" fmla="*/ 1949306 h 2490523"/>
                    <a:gd name="connsiteX6" fmla="*/ 329945 w 330002"/>
                    <a:gd name="connsiteY6" fmla="*/ 1365251 h 2490523"/>
                    <a:gd name="connsiteX7" fmla="*/ 237736 w 330002"/>
                    <a:gd name="connsiteY7" fmla="*/ 650095 h 2490523"/>
                    <a:gd name="connsiteX8" fmla="*/ 44128 w 330002"/>
                    <a:gd name="connsiteY8" fmla="*/ 0 h 2490523"/>
                    <a:gd name="connsiteX9" fmla="*/ 0 w 330002"/>
                    <a:gd name="connsiteY9" fmla="*/ 20219 h 2490523"/>
                    <a:gd name="connsiteX0" fmla="*/ 0 w 331004"/>
                    <a:gd name="connsiteY0" fmla="*/ 20219 h 2489692"/>
                    <a:gd name="connsiteX1" fmla="*/ 181326 w 331004"/>
                    <a:gd name="connsiteY1" fmla="*/ 664904 h 2489692"/>
                    <a:gd name="connsiteX2" fmla="*/ 266805 w 331004"/>
                    <a:gd name="connsiteY2" fmla="*/ 1378381 h 2489692"/>
                    <a:gd name="connsiteX3" fmla="*/ 143746 w 331004"/>
                    <a:gd name="connsiteY3" fmla="*/ 2059656 h 2489692"/>
                    <a:gd name="connsiteX4" fmla="*/ 245598 w 331004"/>
                    <a:gd name="connsiteY4" fmla="*/ 2489609 h 2489692"/>
                    <a:gd name="connsiteX5" fmla="*/ 181850 w 331004"/>
                    <a:gd name="connsiteY5" fmla="*/ 2027731 h 2489692"/>
                    <a:gd name="connsiteX6" fmla="*/ 329945 w 331004"/>
                    <a:gd name="connsiteY6" fmla="*/ 1365251 h 2489692"/>
                    <a:gd name="connsiteX7" fmla="*/ 237736 w 331004"/>
                    <a:gd name="connsiteY7" fmla="*/ 650095 h 2489692"/>
                    <a:gd name="connsiteX8" fmla="*/ 44128 w 331004"/>
                    <a:gd name="connsiteY8" fmla="*/ 0 h 2489692"/>
                    <a:gd name="connsiteX9" fmla="*/ 0 w 331004"/>
                    <a:gd name="connsiteY9" fmla="*/ 20219 h 2489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004" h="2489692">
                      <a:moveTo>
                        <a:pt x="0" y="20219"/>
                      </a:moveTo>
                      <a:cubicBezTo>
                        <a:pt x="50337" y="123412"/>
                        <a:pt x="136859" y="438544"/>
                        <a:pt x="181326" y="664904"/>
                      </a:cubicBezTo>
                      <a:cubicBezTo>
                        <a:pt x="225794" y="891264"/>
                        <a:pt x="260882" y="1198200"/>
                        <a:pt x="266805" y="1378381"/>
                      </a:cubicBezTo>
                      <a:cubicBezTo>
                        <a:pt x="275536" y="1577612"/>
                        <a:pt x="147281" y="1874451"/>
                        <a:pt x="143746" y="2059656"/>
                      </a:cubicBezTo>
                      <a:cubicBezTo>
                        <a:pt x="140212" y="2244861"/>
                        <a:pt x="239247" y="2494930"/>
                        <a:pt x="245598" y="2489609"/>
                      </a:cubicBezTo>
                      <a:cubicBezTo>
                        <a:pt x="251949" y="2484288"/>
                        <a:pt x="167792" y="2215124"/>
                        <a:pt x="181850" y="2027731"/>
                      </a:cubicBezTo>
                      <a:cubicBezTo>
                        <a:pt x="195908" y="1840338"/>
                        <a:pt x="320631" y="1594857"/>
                        <a:pt x="329945" y="1365251"/>
                      </a:cubicBezTo>
                      <a:cubicBezTo>
                        <a:pt x="339259" y="1135645"/>
                        <a:pt x="285372" y="877637"/>
                        <a:pt x="237736" y="650095"/>
                      </a:cubicBezTo>
                      <a:cubicBezTo>
                        <a:pt x="190100" y="422553"/>
                        <a:pt x="25108" y="101600"/>
                        <a:pt x="44128" y="0"/>
                      </a:cubicBezTo>
                      <a:lnTo>
                        <a:pt x="0" y="20219"/>
                      </a:lnTo>
                      <a:close/>
                    </a:path>
                  </a:pathLst>
                </a:custGeom>
                <a:solidFill>
                  <a:srgbClr val="EAB200"/>
                </a:solidFill>
                <a:ln w="3175">
                  <a:solidFill>
                    <a:srgbClr val="B88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2000" dirty="0">
                    <a:solidFill>
                      <a:schemeClr val="accent2">
                        <a:lumMod val="50000"/>
                      </a:schemeClr>
                    </a:solidFill>
                    <a:latin typeface="Bookman Old Style" pitchFamily="18" charset="0"/>
                  </a:endParaRPr>
                </a:p>
              </p:txBody>
            </p:sp>
            <p:pic>
              <p:nvPicPr>
                <p:cNvPr id="68" name="Picture 2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053" b="92632" l="2247" r="95506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 rot="21330900" flipH="1">
                  <a:off x="2771929" y="881156"/>
                  <a:ext cx="434966" cy="434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69" name="Picture 4" descr="\\192.168.1.18\mt_school\2014_15\01 STATE_BOARD_MH\ENGLISH_MED\TAT_2014 - 15\10th std\Biology\Chapter 11\images\back support pain-free.jpg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06" t="8958" r="38997"/>
            <a:stretch/>
          </p:blipFill>
          <p:spPr bwMode="auto">
            <a:xfrm rot="1542486" flipH="1">
              <a:off x="6149938" y="4567329"/>
              <a:ext cx="311655" cy="1519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Freeform 69"/>
            <p:cNvSpPr/>
            <p:nvPr/>
          </p:nvSpPr>
          <p:spPr>
            <a:xfrm flipH="1">
              <a:off x="6439706" y="4964306"/>
              <a:ext cx="1154905" cy="965199"/>
            </a:xfrm>
            <a:custGeom>
              <a:avLst/>
              <a:gdLst>
                <a:gd name="connsiteX0" fmla="*/ 0 w 1127125"/>
                <a:gd name="connsiteY0" fmla="*/ 1244600 h 1244600"/>
                <a:gd name="connsiteX1" fmla="*/ 288925 w 1127125"/>
                <a:gd name="connsiteY1" fmla="*/ 1089025 h 1244600"/>
                <a:gd name="connsiteX2" fmla="*/ 463550 w 1127125"/>
                <a:gd name="connsiteY2" fmla="*/ 819150 h 1244600"/>
                <a:gd name="connsiteX3" fmla="*/ 631825 w 1127125"/>
                <a:gd name="connsiteY3" fmla="*/ 317500 h 1244600"/>
                <a:gd name="connsiteX4" fmla="*/ 762000 w 1127125"/>
                <a:gd name="connsiteY4" fmla="*/ 136525 h 1244600"/>
                <a:gd name="connsiteX5" fmla="*/ 1127125 w 1127125"/>
                <a:gd name="connsiteY5" fmla="*/ 0 h 1244600"/>
                <a:gd name="connsiteX0" fmla="*/ 0 w 1108075"/>
                <a:gd name="connsiteY0" fmla="*/ 1908175 h 1908175"/>
                <a:gd name="connsiteX1" fmla="*/ 288925 w 1108075"/>
                <a:gd name="connsiteY1" fmla="*/ 1752600 h 1908175"/>
                <a:gd name="connsiteX2" fmla="*/ 463550 w 1108075"/>
                <a:gd name="connsiteY2" fmla="*/ 1482725 h 1908175"/>
                <a:gd name="connsiteX3" fmla="*/ 631825 w 1108075"/>
                <a:gd name="connsiteY3" fmla="*/ 981075 h 1908175"/>
                <a:gd name="connsiteX4" fmla="*/ 762000 w 1108075"/>
                <a:gd name="connsiteY4" fmla="*/ 800100 h 1908175"/>
                <a:gd name="connsiteX5" fmla="*/ 1108075 w 1108075"/>
                <a:gd name="connsiteY5" fmla="*/ 0 h 1908175"/>
                <a:gd name="connsiteX0" fmla="*/ 0 w 1143795"/>
                <a:gd name="connsiteY0" fmla="*/ 1908175 h 1908175"/>
                <a:gd name="connsiteX1" fmla="*/ 288925 w 1143795"/>
                <a:gd name="connsiteY1" fmla="*/ 1752600 h 1908175"/>
                <a:gd name="connsiteX2" fmla="*/ 463550 w 1143795"/>
                <a:gd name="connsiteY2" fmla="*/ 1482725 h 1908175"/>
                <a:gd name="connsiteX3" fmla="*/ 631825 w 1143795"/>
                <a:gd name="connsiteY3" fmla="*/ 981075 h 1908175"/>
                <a:gd name="connsiteX4" fmla="*/ 762000 w 1143795"/>
                <a:gd name="connsiteY4" fmla="*/ 800100 h 1908175"/>
                <a:gd name="connsiteX5" fmla="*/ 1123950 w 1143795"/>
                <a:gd name="connsiteY5" fmla="*/ 552451 h 1908175"/>
                <a:gd name="connsiteX6" fmla="*/ 1108075 w 1143795"/>
                <a:gd name="connsiteY6" fmla="*/ 0 h 1908175"/>
                <a:gd name="connsiteX0" fmla="*/ 0 w 1135123"/>
                <a:gd name="connsiteY0" fmla="*/ 1913690 h 1913690"/>
                <a:gd name="connsiteX1" fmla="*/ 288925 w 1135123"/>
                <a:gd name="connsiteY1" fmla="*/ 1758115 h 1913690"/>
                <a:gd name="connsiteX2" fmla="*/ 463550 w 1135123"/>
                <a:gd name="connsiteY2" fmla="*/ 1488240 h 1913690"/>
                <a:gd name="connsiteX3" fmla="*/ 631825 w 1135123"/>
                <a:gd name="connsiteY3" fmla="*/ 986590 h 1913690"/>
                <a:gd name="connsiteX4" fmla="*/ 762000 w 1135123"/>
                <a:gd name="connsiteY4" fmla="*/ 805615 h 1913690"/>
                <a:gd name="connsiteX5" fmla="*/ 1123950 w 1135123"/>
                <a:gd name="connsiteY5" fmla="*/ 557966 h 1913690"/>
                <a:gd name="connsiteX6" fmla="*/ 1108075 w 1135123"/>
                <a:gd name="connsiteY6" fmla="*/ 5515 h 1913690"/>
                <a:gd name="connsiteX0" fmla="*/ 0 w 1136353"/>
                <a:gd name="connsiteY0" fmla="*/ 1925474 h 1925474"/>
                <a:gd name="connsiteX1" fmla="*/ 288925 w 1136353"/>
                <a:gd name="connsiteY1" fmla="*/ 1769899 h 1925474"/>
                <a:gd name="connsiteX2" fmla="*/ 463550 w 1136353"/>
                <a:gd name="connsiteY2" fmla="*/ 1500024 h 1925474"/>
                <a:gd name="connsiteX3" fmla="*/ 631825 w 1136353"/>
                <a:gd name="connsiteY3" fmla="*/ 998374 h 1925474"/>
                <a:gd name="connsiteX4" fmla="*/ 762000 w 1136353"/>
                <a:gd name="connsiteY4" fmla="*/ 817399 h 1925474"/>
                <a:gd name="connsiteX5" fmla="*/ 1123950 w 1136353"/>
                <a:gd name="connsiteY5" fmla="*/ 569750 h 1925474"/>
                <a:gd name="connsiteX6" fmla="*/ 1129507 w 1136353"/>
                <a:gd name="connsiteY6" fmla="*/ 5393 h 1925474"/>
                <a:gd name="connsiteX0" fmla="*/ 0 w 1129851"/>
                <a:gd name="connsiteY0" fmla="*/ 1925406 h 1925406"/>
                <a:gd name="connsiteX1" fmla="*/ 288925 w 1129851"/>
                <a:gd name="connsiteY1" fmla="*/ 1769831 h 1925406"/>
                <a:gd name="connsiteX2" fmla="*/ 463550 w 1129851"/>
                <a:gd name="connsiteY2" fmla="*/ 1499956 h 1925406"/>
                <a:gd name="connsiteX3" fmla="*/ 631825 w 1129851"/>
                <a:gd name="connsiteY3" fmla="*/ 998306 h 1925406"/>
                <a:gd name="connsiteX4" fmla="*/ 762000 w 1129851"/>
                <a:gd name="connsiteY4" fmla="*/ 817331 h 1925406"/>
                <a:gd name="connsiteX5" fmla="*/ 1123950 w 1129851"/>
                <a:gd name="connsiteY5" fmla="*/ 569682 h 1925406"/>
                <a:gd name="connsiteX6" fmla="*/ 1129507 w 1129851"/>
                <a:gd name="connsiteY6" fmla="*/ 5325 h 1925406"/>
                <a:gd name="connsiteX0" fmla="*/ 0 w 971101"/>
                <a:gd name="connsiteY0" fmla="*/ 1499956 h 1769831"/>
                <a:gd name="connsiteX1" fmla="*/ 130175 w 971101"/>
                <a:gd name="connsiteY1" fmla="*/ 1769831 h 1769831"/>
                <a:gd name="connsiteX2" fmla="*/ 304800 w 971101"/>
                <a:gd name="connsiteY2" fmla="*/ 1499956 h 1769831"/>
                <a:gd name="connsiteX3" fmla="*/ 473075 w 971101"/>
                <a:gd name="connsiteY3" fmla="*/ 998306 h 1769831"/>
                <a:gd name="connsiteX4" fmla="*/ 603250 w 971101"/>
                <a:gd name="connsiteY4" fmla="*/ 817331 h 1769831"/>
                <a:gd name="connsiteX5" fmla="*/ 965200 w 971101"/>
                <a:gd name="connsiteY5" fmla="*/ 569682 h 1769831"/>
                <a:gd name="connsiteX6" fmla="*/ 970757 w 971101"/>
                <a:gd name="connsiteY6" fmla="*/ 5325 h 1769831"/>
                <a:gd name="connsiteX0" fmla="*/ 0 w 971101"/>
                <a:gd name="connsiteY0" fmla="*/ 1499956 h 1506628"/>
                <a:gd name="connsiteX1" fmla="*/ 276225 w 971101"/>
                <a:gd name="connsiteY1" fmla="*/ 1299931 h 1506628"/>
                <a:gd name="connsiteX2" fmla="*/ 304800 w 971101"/>
                <a:gd name="connsiteY2" fmla="*/ 1499956 h 1506628"/>
                <a:gd name="connsiteX3" fmla="*/ 473075 w 971101"/>
                <a:gd name="connsiteY3" fmla="*/ 998306 h 1506628"/>
                <a:gd name="connsiteX4" fmla="*/ 603250 w 971101"/>
                <a:gd name="connsiteY4" fmla="*/ 817331 h 1506628"/>
                <a:gd name="connsiteX5" fmla="*/ 965200 w 971101"/>
                <a:gd name="connsiteY5" fmla="*/ 569682 h 1506628"/>
                <a:gd name="connsiteX6" fmla="*/ 970757 w 971101"/>
                <a:gd name="connsiteY6" fmla="*/ 5325 h 1506628"/>
                <a:gd name="connsiteX0" fmla="*/ 0 w 971101"/>
                <a:gd name="connsiteY0" fmla="*/ 1499956 h 1499956"/>
                <a:gd name="connsiteX1" fmla="*/ 276225 w 971101"/>
                <a:gd name="connsiteY1" fmla="*/ 1299931 h 1499956"/>
                <a:gd name="connsiteX2" fmla="*/ 473075 w 971101"/>
                <a:gd name="connsiteY2" fmla="*/ 998306 h 1499956"/>
                <a:gd name="connsiteX3" fmla="*/ 603250 w 971101"/>
                <a:gd name="connsiteY3" fmla="*/ 817331 h 1499956"/>
                <a:gd name="connsiteX4" fmla="*/ 965200 w 971101"/>
                <a:gd name="connsiteY4" fmla="*/ 569682 h 1499956"/>
                <a:gd name="connsiteX5" fmla="*/ 970757 w 971101"/>
                <a:gd name="connsiteY5" fmla="*/ 5325 h 1499956"/>
                <a:gd name="connsiteX0" fmla="*/ 0 w 971101"/>
                <a:gd name="connsiteY0" fmla="*/ 1499956 h 1499956"/>
                <a:gd name="connsiteX1" fmla="*/ 276225 w 971101"/>
                <a:gd name="connsiteY1" fmla="*/ 1299931 h 1499956"/>
                <a:gd name="connsiteX2" fmla="*/ 558800 w 971101"/>
                <a:gd name="connsiteY2" fmla="*/ 995131 h 1499956"/>
                <a:gd name="connsiteX3" fmla="*/ 603250 w 971101"/>
                <a:gd name="connsiteY3" fmla="*/ 817331 h 1499956"/>
                <a:gd name="connsiteX4" fmla="*/ 965200 w 971101"/>
                <a:gd name="connsiteY4" fmla="*/ 569682 h 1499956"/>
                <a:gd name="connsiteX5" fmla="*/ 970757 w 971101"/>
                <a:gd name="connsiteY5" fmla="*/ 5325 h 1499956"/>
                <a:gd name="connsiteX0" fmla="*/ 0 w 971101"/>
                <a:gd name="connsiteY0" fmla="*/ 1499956 h 1499956"/>
                <a:gd name="connsiteX1" fmla="*/ 276225 w 971101"/>
                <a:gd name="connsiteY1" fmla="*/ 1299931 h 1499956"/>
                <a:gd name="connsiteX2" fmla="*/ 558800 w 971101"/>
                <a:gd name="connsiteY2" fmla="*/ 995131 h 1499956"/>
                <a:gd name="connsiteX3" fmla="*/ 882651 w 971101"/>
                <a:gd name="connsiteY3" fmla="*/ 807320 h 1499956"/>
                <a:gd name="connsiteX4" fmla="*/ 603250 w 971101"/>
                <a:gd name="connsiteY4" fmla="*/ 817331 h 1499956"/>
                <a:gd name="connsiteX5" fmla="*/ 965200 w 971101"/>
                <a:gd name="connsiteY5" fmla="*/ 569682 h 1499956"/>
                <a:gd name="connsiteX6" fmla="*/ 970757 w 971101"/>
                <a:gd name="connsiteY6" fmla="*/ 5325 h 1499956"/>
                <a:gd name="connsiteX0" fmla="*/ 0 w 971101"/>
                <a:gd name="connsiteY0" fmla="*/ 1499956 h 1499956"/>
                <a:gd name="connsiteX1" fmla="*/ 276225 w 971101"/>
                <a:gd name="connsiteY1" fmla="*/ 1299931 h 1499956"/>
                <a:gd name="connsiteX2" fmla="*/ 558800 w 971101"/>
                <a:gd name="connsiteY2" fmla="*/ 995131 h 1499956"/>
                <a:gd name="connsiteX3" fmla="*/ 882651 w 971101"/>
                <a:gd name="connsiteY3" fmla="*/ 807320 h 1499956"/>
                <a:gd name="connsiteX4" fmla="*/ 965200 w 971101"/>
                <a:gd name="connsiteY4" fmla="*/ 569682 h 1499956"/>
                <a:gd name="connsiteX5" fmla="*/ 970757 w 971101"/>
                <a:gd name="connsiteY5" fmla="*/ 5325 h 1499956"/>
                <a:gd name="connsiteX0" fmla="*/ 0 w 1237315"/>
                <a:gd name="connsiteY0" fmla="*/ 1500815 h 1500815"/>
                <a:gd name="connsiteX1" fmla="*/ 276225 w 1237315"/>
                <a:gd name="connsiteY1" fmla="*/ 1300790 h 1500815"/>
                <a:gd name="connsiteX2" fmla="*/ 558800 w 1237315"/>
                <a:gd name="connsiteY2" fmla="*/ 995990 h 1500815"/>
                <a:gd name="connsiteX3" fmla="*/ 882651 w 1237315"/>
                <a:gd name="connsiteY3" fmla="*/ 808179 h 1500815"/>
                <a:gd name="connsiteX4" fmla="*/ 1235075 w 1237315"/>
                <a:gd name="connsiteY4" fmla="*/ 494341 h 1500815"/>
                <a:gd name="connsiteX5" fmla="*/ 970757 w 1237315"/>
                <a:gd name="connsiteY5" fmla="*/ 6184 h 1500815"/>
                <a:gd name="connsiteX0" fmla="*/ 0 w 1236653"/>
                <a:gd name="connsiteY0" fmla="*/ 1435157 h 1435157"/>
                <a:gd name="connsiteX1" fmla="*/ 276225 w 1236653"/>
                <a:gd name="connsiteY1" fmla="*/ 1235132 h 1435157"/>
                <a:gd name="connsiteX2" fmla="*/ 558800 w 1236653"/>
                <a:gd name="connsiteY2" fmla="*/ 930332 h 1435157"/>
                <a:gd name="connsiteX3" fmla="*/ 882651 w 1236653"/>
                <a:gd name="connsiteY3" fmla="*/ 742521 h 1435157"/>
                <a:gd name="connsiteX4" fmla="*/ 1235075 w 1236653"/>
                <a:gd name="connsiteY4" fmla="*/ 428683 h 1435157"/>
                <a:gd name="connsiteX5" fmla="*/ 786607 w 1236653"/>
                <a:gd name="connsiteY5" fmla="*/ 7201 h 1435157"/>
                <a:gd name="connsiteX0" fmla="*/ 0 w 1235595"/>
                <a:gd name="connsiteY0" fmla="*/ 1427956 h 1427956"/>
                <a:gd name="connsiteX1" fmla="*/ 276225 w 1235595"/>
                <a:gd name="connsiteY1" fmla="*/ 1227931 h 1427956"/>
                <a:gd name="connsiteX2" fmla="*/ 558800 w 1235595"/>
                <a:gd name="connsiteY2" fmla="*/ 923131 h 1427956"/>
                <a:gd name="connsiteX3" fmla="*/ 882651 w 1235595"/>
                <a:gd name="connsiteY3" fmla="*/ 735320 h 1427956"/>
                <a:gd name="connsiteX4" fmla="*/ 1235075 w 1235595"/>
                <a:gd name="connsiteY4" fmla="*/ 421482 h 1427956"/>
                <a:gd name="connsiteX5" fmla="*/ 911226 w 1235595"/>
                <a:gd name="connsiteY5" fmla="*/ 144771 h 1427956"/>
                <a:gd name="connsiteX6" fmla="*/ 786607 w 1235595"/>
                <a:gd name="connsiteY6" fmla="*/ 0 h 1427956"/>
                <a:gd name="connsiteX0" fmla="*/ 0 w 1241933"/>
                <a:gd name="connsiteY0" fmla="*/ 1427956 h 1427956"/>
                <a:gd name="connsiteX1" fmla="*/ 276225 w 1241933"/>
                <a:gd name="connsiteY1" fmla="*/ 1227931 h 1427956"/>
                <a:gd name="connsiteX2" fmla="*/ 558800 w 1241933"/>
                <a:gd name="connsiteY2" fmla="*/ 923131 h 1427956"/>
                <a:gd name="connsiteX3" fmla="*/ 882651 w 1241933"/>
                <a:gd name="connsiteY3" fmla="*/ 735320 h 1427956"/>
                <a:gd name="connsiteX4" fmla="*/ 1241425 w 1241933"/>
                <a:gd name="connsiteY4" fmla="*/ 431007 h 1427956"/>
                <a:gd name="connsiteX5" fmla="*/ 911226 w 1241933"/>
                <a:gd name="connsiteY5" fmla="*/ 144771 h 1427956"/>
                <a:gd name="connsiteX6" fmla="*/ 786607 w 1241933"/>
                <a:gd name="connsiteY6" fmla="*/ 0 h 1427956"/>
                <a:gd name="connsiteX0" fmla="*/ 0 w 1229257"/>
                <a:gd name="connsiteY0" fmla="*/ 1427956 h 1427956"/>
                <a:gd name="connsiteX1" fmla="*/ 276225 w 1229257"/>
                <a:gd name="connsiteY1" fmla="*/ 1227931 h 1427956"/>
                <a:gd name="connsiteX2" fmla="*/ 558800 w 1229257"/>
                <a:gd name="connsiteY2" fmla="*/ 923131 h 1427956"/>
                <a:gd name="connsiteX3" fmla="*/ 882651 w 1229257"/>
                <a:gd name="connsiteY3" fmla="*/ 735320 h 1427956"/>
                <a:gd name="connsiteX4" fmla="*/ 1228725 w 1229257"/>
                <a:gd name="connsiteY4" fmla="*/ 443707 h 1427956"/>
                <a:gd name="connsiteX5" fmla="*/ 911226 w 1229257"/>
                <a:gd name="connsiteY5" fmla="*/ 144771 h 1427956"/>
                <a:gd name="connsiteX6" fmla="*/ 786607 w 1229257"/>
                <a:gd name="connsiteY6" fmla="*/ 0 h 1427956"/>
                <a:gd name="connsiteX0" fmla="*/ 0 w 1229257"/>
                <a:gd name="connsiteY0" fmla="*/ 1442243 h 1442243"/>
                <a:gd name="connsiteX1" fmla="*/ 276225 w 1229257"/>
                <a:gd name="connsiteY1" fmla="*/ 1242218 h 1442243"/>
                <a:gd name="connsiteX2" fmla="*/ 558800 w 1229257"/>
                <a:gd name="connsiteY2" fmla="*/ 937418 h 1442243"/>
                <a:gd name="connsiteX3" fmla="*/ 882651 w 1229257"/>
                <a:gd name="connsiteY3" fmla="*/ 749607 h 1442243"/>
                <a:gd name="connsiteX4" fmla="*/ 1228725 w 1229257"/>
                <a:gd name="connsiteY4" fmla="*/ 457994 h 1442243"/>
                <a:gd name="connsiteX5" fmla="*/ 911226 w 1229257"/>
                <a:gd name="connsiteY5" fmla="*/ 159058 h 1442243"/>
                <a:gd name="connsiteX6" fmla="*/ 753270 w 1229257"/>
                <a:gd name="connsiteY6" fmla="*/ 0 h 1442243"/>
                <a:gd name="connsiteX0" fmla="*/ 0 w 1229257"/>
                <a:gd name="connsiteY0" fmla="*/ 1442243 h 1442243"/>
                <a:gd name="connsiteX1" fmla="*/ 276225 w 1229257"/>
                <a:gd name="connsiteY1" fmla="*/ 1242218 h 1442243"/>
                <a:gd name="connsiteX2" fmla="*/ 558800 w 1229257"/>
                <a:gd name="connsiteY2" fmla="*/ 937418 h 1442243"/>
                <a:gd name="connsiteX3" fmla="*/ 882651 w 1229257"/>
                <a:gd name="connsiteY3" fmla="*/ 749607 h 1442243"/>
                <a:gd name="connsiteX4" fmla="*/ 1228725 w 1229257"/>
                <a:gd name="connsiteY4" fmla="*/ 457994 h 1442243"/>
                <a:gd name="connsiteX5" fmla="*/ 911226 w 1229257"/>
                <a:gd name="connsiteY5" fmla="*/ 159058 h 1442243"/>
                <a:gd name="connsiteX6" fmla="*/ 753270 w 1229257"/>
                <a:gd name="connsiteY6" fmla="*/ 0 h 1442243"/>
                <a:gd name="connsiteX0" fmla="*/ 0 w 1229257"/>
                <a:gd name="connsiteY0" fmla="*/ 1458911 h 1458911"/>
                <a:gd name="connsiteX1" fmla="*/ 276225 w 1229257"/>
                <a:gd name="connsiteY1" fmla="*/ 1258886 h 1458911"/>
                <a:gd name="connsiteX2" fmla="*/ 558800 w 1229257"/>
                <a:gd name="connsiteY2" fmla="*/ 954086 h 1458911"/>
                <a:gd name="connsiteX3" fmla="*/ 882651 w 1229257"/>
                <a:gd name="connsiteY3" fmla="*/ 766275 h 1458911"/>
                <a:gd name="connsiteX4" fmla="*/ 1228725 w 1229257"/>
                <a:gd name="connsiteY4" fmla="*/ 474662 h 1458911"/>
                <a:gd name="connsiteX5" fmla="*/ 911226 w 1229257"/>
                <a:gd name="connsiteY5" fmla="*/ 175726 h 1458911"/>
                <a:gd name="connsiteX6" fmla="*/ 800895 w 1229257"/>
                <a:gd name="connsiteY6" fmla="*/ 0 h 1458911"/>
                <a:gd name="connsiteX0" fmla="*/ 0 w 1229257"/>
                <a:gd name="connsiteY0" fmla="*/ 1283185 h 1283185"/>
                <a:gd name="connsiteX1" fmla="*/ 276225 w 1229257"/>
                <a:gd name="connsiteY1" fmla="*/ 1083160 h 1283185"/>
                <a:gd name="connsiteX2" fmla="*/ 558800 w 1229257"/>
                <a:gd name="connsiteY2" fmla="*/ 778360 h 1283185"/>
                <a:gd name="connsiteX3" fmla="*/ 882651 w 1229257"/>
                <a:gd name="connsiteY3" fmla="*/ 590549 h 1283185"/>
                <a:gd name="connsiteX4" fmla="*/ 1228725 w 1229257"/>
                <a:gd name="connsiteY4" fmla="*/ 298936 h 1283185"/>
                <a:gd name="connsiteX5" fmla="*/ 911226 w 1229257"/>
                <a:gd name="connsiteY5" fmla="*/ 0 h 1283185"/>
                <a:gd name="connsiteX0" fmla="*/ 0 w 1269784"/>
                <a:gd name="connsiteY0" fmla="*/ 1283185 h 1283185"/>
                <a:gd name="connsiteX1" fmla="*/ 276225 w 1269784"/>
                <a:gd name="connsiteY1" fmla="*/ 1083160 h 1283185"/>
                <a:gd name="connsiteX2" fmla="*/ 558800 w 1269784"/>
                <a:gd name="connsiteY2" fmla="*/ 778360 h 1283185"/>
                <a:gd name="connsiteX3" fmla="*/ 882651 w 1269784"/>
                <a:gd name="connsiteY3" fmla="*/ 590549 h 1283185"/>
                <a:gd name="connsiteX4" fmla="*/ 1228725 w 1269784"/>
                <a:gd name="connsiteY4" fmla="*/ 298936 h 1283185"/>
                <a:gd name="connsiteX5" fmla="*/ 1227932 w 1269784"/>
                <a:gd name="connsiteY5" fmla="*/ 269081 h 1283185"/>
                <a:gd name="connsiteX6" fmla="*/ 911226 w 1269784"/>
                <a:gd name="connsiteY6" fmla="*/ 0 h 1283185"/>
                <a:gd name="connsiteX0" fmla="*/ 0 w 1269784"/>
                <a:gd name="connsiteY0" fmla="*/ 1014104 h 1014104"/>
                <a:gd name="connsiteX1" fmla="*/ 276225 w 1269784"/>
                <a:gd name="connsiteY1" fmla="*/ 814079 h 1014104"/>
                <a:gd name="connsiteX2" fmla="*/ 558800 w 1269784"/>
                <a:gd name="connsiteY2" fmla="*/ 509279 h 1014104"/>
                <a:gd name="connsiteX3" fmla="*/ 882651 w 1269784"/>
                <a:gd name="connsiteY3" fmla="*/ 321468 h 1014104"/>
                <a:gd name="connsiteX4" fmla="*/ 1228725 w 1269784"/>
                <a:gd name="connsiteY4" fmla="*/ 29855 h 1014104"/>
                <a:gd name="connsiteX5" fmla="*/ 1227932 w 1269784"/>
                <a:gd name="connsiteY5" fmla="*/ 0 h 1014104"/>
                <a:gd name="connsiteX0" fmla="*/ 0 w 1250344"/>
                <a:gd name="connsiteY0" fmla="*/ 1090304 h 1090304"/>
                <a:gd name="connsiteX1" fmla="*/ 276225 w 1250344"/>
                <a:gd name="connsiteY1" fmla="*/ 890279 h 1090304"/>
                <a:gd name="connsiteX2" fmla="*/ 558800 w 1250344"/>
                <a:gd name="connsiteY2" fmla="*/ 585479 h 1090304"/>
                <a:gd name="connsiteX3" fmla="*/ 882651 w 1250344"/>
                <a:gd name="connsiteY3" fmla="*/ 397668 h 1090304"/>
                <a:gd name="connsiteX4" fmla="*/ 1228725 w 1250344"/>
                <a:gd name="connsiteY4" fmla="*/ 106055 h 1090304"/>
                <a:gd name="connsiteX5" fmla="*/ 1163639 w 1250344"/>
                <a:gd name="connsiteY5" fmla="*/ 0 h 1090304"/>
                <a:gd name="connsiteX0" fmla="*/ 0 w 1256616"/>
                <a:gd name="connsiteY0" fmla="*/ 1159360 h 1159360"/>
                <a:gd name="connsiteX1" fmla="*/ 276225 w 1256616"/>
                <a:gd name="connsiteY1" fmla="*/ 959335 h 1159360"/>
                <a:gd name="connsiteX2" fmla="*/ 558800 w 1256616"/>
                <a:gd name="connsiteY2" fmla="*/ 654535 h 1159360"/>
                <a:gd name="connsiteX3" fmla="*/ 882651 w 1256616"/>
                <a:gd name="connsiteY3" fmla="*/ 466724 h 1159360"/>
                <a:gd name="connsiteX4" fmla="*/ 1228725 w 1256616"/>
                <a:gd name="connsiteY4" fmla="*/ 175111 h 1159360"/>
                <a:gd name="connsiteX5" fmla="*/ 1192214 w 1256616"/>
                <a:gd name="connsiteY5" fmla="*/ 0 h 1159360"/>
                <a:gd name="connsiteX0" fmla="*/ 0 w 1228725"/>
                <a:gd name="connsiteY0" fmla="*/ 984249 h 984249"/>
                <a:gd name="connsiteX1" fmla="*/ 276225 w 1228725"/>
                <a:gd name="connsiteY1" fmla="*/ 784224 h 984249"/>
                <a:gd name="connsiteX2" fmla="*/ 558800 w 1228725"/>
                <a:gd name="connsiteY2" fmla="*/ 479424 h 984249"/>
                <a:gd name="connsiteX3" fmla="*/ 882651 w 1228725"/>
                <a:gd name="connsiteY3" fmla="*/ 291613 h 984249"/>
                <a:gd name="connsiteX4" fmla="*/ 1228725 w 1228725"/>
                <a:gd name="connsiteY4" fmla="*/ 0 h 984249"/>
                <a:gd name="connsiteX0" fmla="*/ 0 w 1238250"/>
                <a:gd name="connsiteY0" fmla="*/ 1000917 h 1000917"/>
                <a:gd name="connsiteX1" fmla="*/ 276225 w 1238250"/>
                <a:gd name="connsiteY1" fmla="*/ 800892 h 1000917"/>
                <a:gd name="connsiteX2" fmla="*/ 558800 w 1238250"/>
                <a:gd name="connsiteY2" fmla="*/ 496092 h 1000917"/>
                <a:gd name="connsiteX3" fmla="*/ 882651 w 1238250"/>
                <a:gd name="connsiteY3" fmla="*/ 308281 h 1000917"/>
                <a:gd name="connsiteX4" fmla="*/ 1238250 w 1238250"/>
                <a:gd name="connsiteY4" fmla="*/ 0 h 1000917"/>
                <a:gd name="connsiteX0" fmla="*/ 0 w 1238250"/>
                <a:gd name="connsiteY0" fmla="*/ 1000917 h 1000917"/>
                <a:gd name="connsiteX1" fmla="*/ 276225 w 1238250"/>
                <a:gd name="connsiteY1" fmla="*/ 800892 h 1000917"/>
                <a:gd name="connsiteX2" fmla="*/ 558800 w 1238250"/>
                <a:gd name="connsiteY2" fmla="*/ 496092 h 1000917"/>
                <a:gd name="connsiteX3" fmla="*/ 896938 w 1238250"/>
                <a:gd name="connsiteY3" fmla="*/ 184456 h 1000917"/>
                <a:gd name="connsiteX4" fmla="*/ 1238250 w 1238250"/>
                <a:gd name="connsiteY4" fmla="*/ 0 h 1000917"/>
                <a:gd name="connsiteX0" fmla="*/ 0 w 1238250"/>
                <a:gd name="connsiteY0" fmla="*/ 1000917 h 1000917"/>
                <a:gd name="connsiteX1" fmla="*/ 276225 w 1238250"/>
                <a:gd name="connsiteY1" fmla="*/ 800892 h 1000917"/>
                <a:gd name="connsiteX2" fmla="*/ 534987 w 1238250"/>
                <a:gd name="connsiteY2" fmla="*/ 512761 h 1000917"/>
                <a:gd name="connsiteX3" fmla="*/ 896938 w 1238250"/>
                <a:gd name="connsiteY3" fmla="*/ 184456 h 1000917"/>
                <a:gd name="connsiteX4" fmla="*/ 1238250 w 1238250"/>
                <a:gd name="connsiteY4" fmla="*/ 0 h 1000917"/>
                <a:gd name="connsiteX0" fmla="*/ 0 w 1238250"/>
                <a:gd name="connsiteY0" fmla="*/ 1000917 h 1000917"/>
                <a:gd name="connsiteX1" fmla="*/ 188119 w 1238250"/>
                <a:gd name="connsiteY1" fmla="*/ 831848 h 1000917"/>
                <a:gd name="connsiteX2" fmla="*/ 534987 w 1238250"/>
                <a:gd name="connsiteY2" fmla="*/ 512761 h 1000917"/>
                <a:gd name="connsiteX3" fmla="*/ 896938 w 1238250"/>
                <a:gd name="connsiteY3" fmla="*/ 184456 h 1000917"/>
                <a:gd name="connsiteX4" fmla="*/ 1238250 w 1238250"/>
                <a:gd name="connsiteY4" fmla="*/ 0 h 1000917"/>
                <a:gd name="connsiteX0" fmla="*/ 0 w 1228725"/>
                <a:gd name="connsiteY0" fmla="*/ 943767 h 943767"/>
                <a:gd name="connsiteX1" fmla="*/ 178594 w 1228725"/>
                <a:gd name="connsiteY1" fmla="*/ 831848 h 943767"/>
                <a:gd name="connsiteX2" fmla="*/ 525462 w 1228725"/>
                <a:gd name="connsiteY2" fmla="*/ 512761 h 943767"/>
                <a:gd name="connsiteX3" fmla="*/ 887413 w 1228725"/>
                <a:gd name="connsiteY3" fmla="*/ 184456 h 943767"/>
                <a:gd name="connsiteX4" fmla="*/ 1228725 w 1228725"/>
                <a:gd name="connsiteY4" fmla="*/ 0 h 943767"/>
                <a:gd name="connsiteX0" fmla="*/ 0 w 1228725"/>
                <a:gd name="connsiteY0" fmla="*/ 943767 h 943767"/>
                <a:gd name="connsiteX1" fmla="*/ 178594 w 1228725"/>
                <a:gd name="connsiteY1" fmla="*/ 831848 h 943767"/>
                <a:gd name="connsiteX2" fmla="*/ 525462 w 1228725"/>
                <a:gd name="connsiteY2" fmla="*/ 512761 h 943767"/>
                <a:gd name="connsiteX3" fmla="*/ 887413 w 1228725"/>
                <a:gd name="connsiteY3" fmla="*/ 184456 h 943767"/>
                <a:gd name="connsiteX4" fmla="*/ 1228725 w 1228725"/>
                <a:gd name="connsiteY4" fmla="*/ 0 h 943767"/>
                <a:gd name="connsiteX0" fmla="*/ 0 w 1245393"/>
                <a:gd name="connsiteY0" fmla="*/ 1008061 h 1008061"/>
                <a:gd name="connsiteX1" fmla="*/ 195262 w 1245393"/>
                <a:gd name="connsiteY1" fmla="*/ 831848 h 1008061"/>
                <a:gd name="connsiteX2" fmla="*/ 542130 w 1245393"/>
                <a:gd name="connsiteY2" fmla="*/ 512761 h 1008061"/>
                <a:gd name="connsiteX3" fmla="*/ 904081 w 1245393"/>
                <a:gd name="connsiteY3" fmla="*/ 184456 h 1008061"/>
                <a:gd name="connsiteX4" fmla="*/ 1245393 w 1245393"/>
                <a:gd name="connsiteY4" fmla="*/ 0 h 1008061"/>
                <a:gd name="connsiteX0" fmla="*/ 0 w 1197768"/>
                <a:gd name="connsiteY0" fmla="*/ 1010443 h 1010443"/>
                <a:gd name="connsiteX1" fmla="*/ 195262 w 1197768"/>
                <a:gd name="connsiteY1" fmla="*/ 834230 h 1010443"/>
                <a:gd name="connsiteX2" fmla="*/ 542130 w 1197768"/>
                <a:gd name="connsiteY2" fmla="*/ 515143 h 1010443"/>
                <a:gd name="connsiteX3" fmla="*/ 904081 w 1197768"/>
                <a:gd name="connsiteY3" fmla="*/ 186838 h 1010443"/>
                <a:gd name="connsiteX4" fmla="*/ 1197768 w 1197768"/>
                <a:gd name="connsiteY4" fmla="*/ 0 h 1010443"/>
                <a:gd name="connsiteX0" fmla="*/ 0 w 1197768"/>
                <a:gd name="connsiteY0" fmla="*/ 1010443 h 1010443"/>
                <a:gd name="connsiteX1" fmla="*/ 195262 w 1197768"/>
                <a:gd name="connsiteY1" fmla="*/ 834230 h 1010443"/>
                <a:gd name="connsiteX2" fmla="*/ 542130 w 1197768"/>
                <a:gd name="connsiteY2" fmla="*/ 515143 h 1010443"/>
                <a:gd name="connsiteX3" fmla="*/ 904081 w 1197768"/>
                <a:gd name="connsiteY3" fmla="*/ 186838 h 1010443"/>
                <a:gd name="connsiteX4" fmla="*/ 1197768 w 1197768"/>
                <a:gd name="connsiteY4" fmla="*/ 0 h 1010443"/>
                <a:gd name="connsiteX0" fmla="*/ 0 w 1243011"/>
                <a:gd name="connsiteY0" fmla="*/ 996155 h 996155"/>
                <a:gd name="connsiteX1" fmla="*/ 195262 w 1243011"/>
                <a:gd name="connsiteY1" fmla="*/ 819942 h 996155"/>
                <a:gd name="connsiteX2" fmla="*/ 542130 w 1243011"/>
                <a:gd name="connsiteY2" fmla="*/ 500855 h 996155"/>
                <a:gd name="connsiteX3" fmla="*/ 904081 w 1243011"/>
                <a:gd name="connsiteY3" fmla="*/ 172550 h 996155"/>
                <a:gd name="connsiteX4" fmla="*/ 1243011 w 1243011"/>
                <a:gd name="connsiteY4" fmla="*/ 0 h 996155"/>
                <a:gd name="connsiteX0" fmla="*/ 0 w 1252536"/>
                <a:gd name="connsiteY0" fmla="*/ 996155 h 996155"/>
                <a:gd name="connsiteX1" fmla="*/ 195262 w 1252536"/>
                <a:gd name="connsiteY1" fmla="*/ 819942 h 996155"/>
                <a:gd name="connsiteX2" fmla="*/ 542130 w 1252536"/>
                <a:gd name="connsiteY2" fmla="*/ 500855 h 996155"/>
                <a:gd name="connsiteX3" fmla="*/ 904081 w 1252536"/>
                <a:gd name="connsiteY3" fmla="*/ 172550 h 996155"/>
                <a:gd name="connsiteX4" fmla="*/ 1252536 w 1252536"/>
                <a:gd name="connsiteY4" fmla="*/ 0 h 996155"/>
                <a:gd name="connsiteX0" fmla="*/ 0 w 1154905"/>
                <a:gd name="connsiteY0" fmla="*/ 965199 h 965199"/>
                <a:gd name="connsiteX1" fmla="*/ 195262 w 1154905"/>
                <a:gd name="connsiteY1" fmla="*/ 788986 h 965199"/>
                <a:gd name="connsiteX2" fmla="*/ 542130 w 1154905"/>
                <a:gd name="connsiteY2" fmla="*/ 469899 h 965199"/>
                <a:gd name="connsiteX3" fmla="*/ 904081 w 1154905"/>
                <a:gd name="connsiteY3" fmla="*/ 141594 h 965199"/>
                <a:gd name="connsiteX4" fmla="*/ 1154905 w 1154905"/>
                <a:gd name="connsiteY4" fmla="*/ 0 h 96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5" h="965199">
                  <a:moveTo>
                    <a:pt x="0" y="965199"/>
                  </a:moveTo>
                  <a:cubicBezTo>
                    <a:pt x="79640" y="894290"/>
                    <a:pt x="104907" y="871536"/>
                    <a:pt x="195262" y="788986"/>
                  </a:cubicBezTo>
                  <a:lnTo>
                    <a:pt x="542130" y="469899"/>
                  </a:lnTo>
                  <a:cubicBezTo>
                    <a:pt x="660266" y="362000"/>
                    <a:pt x="836348" y="212502"/>
                    <a:pt x="904081" y="141594"/>
                  </a:cubicBezTo>
                  <a:cubicBezTo>
                    <a:pt x="971814" y="70686"/>
                    <a:pt x="1075926" y="13096"/>
                    <a:pt x="1154905" y="0"/>
                  </a:cubicBezTo>
                </a:path>
              </a:pathLst>
            </a:custGeom>
            <a:noFill/>
            <a:ln w="6350">
              <a:solidFill>
                <a:srgbClr val="FF0000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1" name="Group 70"/>
            <p:cNvGrpSpPr/>
            <p:nvPr/>
          </p:nvGrpSpPr>
          <p:grpSpPr>
            <a:xfrm rot="11700000">
              <a:off x="6804201" y="5348420"/>
              <a:ext cx="309940" cy="179747"/>
              <a:chOff x="2736307" y="3505200"/>
              <a:chExt cx="2180218" cy="1609365"/>
            </a:xfrm>
          </p:grpSpPr>
          <p:sp>
            <p:nvSpPr>
              <p:cNvPr id="72" name="Freeform 71"/>
              <p:cNvSpPr/>
              <p:nvPr/>
            </p:nvSpPr>
            <p:spPr>
              <a:xfrm>
                <a:off x="2819400" y="3505200"/>
                <a:ext cx="2097125" cy="1405155"/>
              </a:xfrm>
              <a:custGeom>
                <a:avLst/>
                <a:gdLst>
                  <a:gd name="connsiteX0" fmla="*/ 1625 w 2097125"/>
                  <a:gd name="connsiteY0" fmla="*/ 9963 h 1405155"/>
                  <a:gd name="connsiteX1" fmla="*/ 177837 w 2097125"/>
                  <a:gd name="connsiteY1" fmla="*/ 143313 h 1405155"/>
                  <a:gd name="connsiteX2" fmla="*/ 925550 w 2097125"/>
                  <a:gd name="connsiteY2" fmla="*/ 333813 h 1405155"/>
                  <a:gd name="connsiteX3" fmla="*/ 1506575 w 2097125"/>
                  <a:gd name="connsiteY3" fmla="*/ 567176 h 1405155"/>
                  <a:gd name="connsiteX4" fmla="*/ 1897100 w 2097125"/>
                  <a:gd name="connsiteY4" fmla="*/ 1119626 h 1405155"/>
                  <a:gd name="connsiteX5" fmla="*/ 2097125 w 2097125"/>
                  <a:gd name="connsiteY5" fmla="*/ 1395851 h 1405155"/>
                  <a:gd name="connsiteX6" fmla="*/ 1911387 w 2097125"/>
                  <a:gd name="connsiteY6" fmla="*/ 1400613 h 1405155"/>
                  <a:gd name="connsiteX7" fmla="*/ 1539912 w 2097125"/>
                  <a:gd name="connsiteY7" fmla="*/ 1324413 h 1405155"/>
                  <a:gd name="connsiteX8" fmla="*/ 1120812 w 2097125"/>
                  <a:gd name="connsiteY8" fmla="*/ 1014851 h 1405155"/>
                  <a:gd name="connsiteX9" fmla="*/ 515975 w 2097125"/>
                  <a:gd name="connsiteY9" fmla="*/ 686238 h 1405155"/>
                  <a:gd name="connsiteX10" fmla="*/ 115925 w 2097125"/>
                  <a:gd name="connsiteY10" fmla="*/ 419538 h 1405155"/>
                  <a:gd name="connsiteX11" fmla="*/ 1625 w 2097125"/>
                  <a:gd name="connsiteY11" fmla="*/ 9963 h 140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97125" h="1405155">
                    <a:moveTo>
                      <a:pt x="1625" y="9963"/>
                    </a:moveTo>
                    <a:cubicBezTo>
                      <a:pt x="11944" y="-36075"/>
                      <a:pt x="23850" y="89338"/>
                      <a:pt x="177837" y="143313"/>
                    </a:cubicBezTo>
                    <a:cubicBezTo>
                      <a:pt x="331824" y="197288"/>
                      <a:pt x="704094" y="263169"/>
                      <a:pt x="925550" y="333813"/>
                    </a:cubicBezTo>
                    <a:cubicBezTo>
                      <a:pt x="1147006" y="404457"/>
                      <a:pt x="1344650" y="436207"/>
                      <a:pt x="1506575" y="567176"/>
                    </a:cubicBezTo>
                    <a:cubicBezTo>
                      <a:pt x="1668500" y="698145"/>
                      <a:pt x="1798675" y="981514"/>
                      <a:pt x="1897100" y="1119626"/>
                    </a:cubicBezTo>
                    <a:cubicBezTo>
                      <a:pt x="1995525" y="1257739"/>
                      <a:pt x="2067756" y="1349020"/>
                      <a:pt x="2097125" y="1395851"/>
                    </a:cubicBezTo>
                    <a:cubicBezTo>
                      <a:pt x="2035212" y="1397438"/>
                      <a:pt x="2004256" y="1412519"/>
                      <a:pt x="1911387" y="1400613"/>
                    </a:cubicBezTo>
                    <a:cubicBezTo>
                      <a:pt x="1818518" y="1388707"/>
                      <a:pt x="1671675" y="1388707"/>
                      <a:pt x="1539912" y="1324413"/>
                    </a:cubicBezTo>
                    <a:cubicBezTo>
                      <a:pt x="1408150" y="1260119"/>
                      <a:pt x="1291468" y="1121213"/>
                      <a:pt x="1120812" y="1014851"/>
                    </a:cubicBezTo>
                    <a:cubicBezTo>
                      <a:pt x="950156" y="908489"/>
                      <a:pt x="683456" y="785457"/>
                      <a:pt x="515975" y="686238"/>
                    </a:cubicBezTo>
                    <a:cubicBezTo>
                      <a:pt x="348494" y="587019"/>
                      <a:pt x="201650" y="528282"/>
                      <a:pt x="115925" y="419538"/>
                    </a:cubicBezTo>
                    <a:cubicBezTo>
                      <a:pt x="30200" y="310794"/>
                      <a:pt x="-8694" y="56001"/>
                      <a:pt x="1625" y="9963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2736307" y="3829305"/>
                <a:ext cx="1229070" cy="191708"/>
                <a:chOff x="2736307" y="3829305"/>
                <a:chExt cx="1229070" cy="191708"/>
              </a:xfrm>
            </p:grpSpPr>
            <p:sp>
              <p:nvSpPr>
                <p:cNvPr id="79" name="Freeform 78"/>
                <p:cNvSpPr/>
                <p:nvPr/>
              </p:nvSpPr>
              <p:spPr>
                <a:xfrm rot="1378678">
                  <a:off x="2890046" y="3850734"/>
                  <a:ext cx="1003897" cy="70930"/>
                </a:xfrm>
                <a:custGeom>
                  <a:avLst/>
                  <a:gdLst>
                    <a:gd name="connsiteX0" fmla="*/ 1625 w 2097125"/>
                    <a:gd name="connsiteY0" fmla="*/ 9963 h 1405155"/>
                    <a:gd name="connsiteX1" fmla="*/ 177837 w 2097125"/>
                    <a:gd name="connsiteY1" fmla="*/ 143313 h 1405155"/>
                    <a:gd name="connsiteX2" fmla="*/ 925550 w 2097125"/>
                    <a:gd name="connsiteY2" fmla="*/ 333813 h 1405155"/>
                    <a:gd name="connsiteX3" fmla="*/ 1506575 w 2097125"/>
                    <a:gd name="connsiteY3" fmla="*/ 567176 h 1405155"/>
                    <a:gd name="connsiteX4" fmla="*/ 1897100 w 2097125"/>
                    <a:gd name="connsiteY4" fmla="*/ 1119626 h 1405155"/>
                    <a:gd name="connsiteX5" fmla="*/ 2097125 w 2097125"/>
                    <a:gd name="connsiteY5" fmla="*/ 1395851 h 1405155"/>
                    <a:gd name="connsiteX6" fmla="*/ 1911387 w 2097125"/>
                    <a:gd name="connsiteY6" fmla="*/ 1400613 h 1405155"/>
                    <a:gd name="connsiteX7" fmla="*/ 1539912 w 2097125"/>
                    <a:gd name="connsiteY7" fmla="*/ 1324413 h 1405155"/>
                    <a:gd name="connsiteX8" fmla="*/ 1120812 w 2097125"/>
                    <a:gd name="connsiteY8" fmla="*/ 1014851 h 1405155"/>
                    <a:gd name="connsiteX9" fmla="*/ 515975 w 2097125"/>
                    <a:gd name="connsiteY9" fmla="*/ 686238 h 1405155"/>
                    <a:gd name="connsiteX10" fmla="*/ 115925 w 2097125"/>
                    <a:gd name="connsiteY10" fmla="*/ 419538 h 1405155"/>
                    <a:gd name="connsiteX11" fmla="*/ 1625 w 2097125"/>
                    <a:gd name="connsiteY11" fmla="*/ 9963 h 1405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97125" h="1405155">
                      <a:moveTo>
                        <a:pt x="1625" y="9963"/>
                      </a:moveTo>
                      <a:cubicBezTo>
                        <a:pt x="11944" y="-36075"/>
                        <a:pt x="23850" y="89338"/>
                        <a:pt x="177837" y="143313"/>
                      </a:cubicBezTo>
                      <a:cubicBezTo>
                        <a:pt x="331824" y="197288"/>
                        <a:pt x="704094" y="263169"/>
                        <a:pt x="925550" y="333813"/>
                      </a:cubicBezTo>
                      <a:cubicBezTo>
                        <a:pt x="1147006" y="404457"/>
                        <a:pt x="1344650" y="436207"/>
                        <a:pt x="1506575" y="567176"/>
                      </a:cubicBezTo>
                      <a:cubicBezTo>
                        <a:pt x="1668500" y="698145"/>
                        <a:pt x="1798675" y="981514"/>
                        <a:pt x="1897100" y="1119626"/>
                      </a:cubicBezTo>
                      <a:cubicBezTo>
                        <a:pt x="1995525" y="1257739"/>
                        <a:pt x="2067756" y="1349020"/>
                        <a:pt x="2097125" y="1395851"/>
                      </a:cubicBezTo>
                      <a:cubicBezTo>
                        <a:pt x="2035212" y="1397438"/>
                        <a:pt x="2004256" y="1412519"/>
                        <a:pt x="1911387" y="1400613"/>
                      </a:cubicBezTo>
                      <a:cubicBezTo>
                        <a:pt x="1818518" y="1388707"/>
                        <a:pt x="1671675" y="1388707"/>
                        <a:pt x="1539912" y="1324413"/>
                      </a:cubicBezTo>
                      <a:cubicBezTo>
                        <a:pt x="1408150" y="1260119"/>
                        <a:pt x="1291468" y="1121213"/>
                        <a:pt x="1120812" y="1014851"/>
                      </a:cubicBezTo>
                      <a:cubicBezTo>
                        <a:pt x="950156" y="908489"/>
                        <a:pt x="683456" y="785457"/>
                        <a:pt x="515975" y="686238"/>
                      </a:cubicBezTo>
                      <a:cubicBezTo>
                        <a:pt x="348494" y="587019"/>
                        <a:pt x="201650" y="528282"/>
                        <a:pt x="115925" y="419538"/>
                      </a:cubicBezTo>
                      <a:cubicBezTo>
                        <a:pt x="30200" y="310794"/>
                        <a:pt x="-8694" y="56001"/>
                        <a:pt x="1625" y="9963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 79"/>
                <p:cNvSpPr/>
                <p:nvPr/>
              </p:nvSpPr>
              <p:spPr>
                <a:xfrm rot="1558678">
                  <a:off x="2934238" y="3950083"/>
                  <a:ext cx="1003897" cy="70930"/>
                </a:xfrm>
                <a:custGeom>
                  <a:avLst/>
                  <a:gdLst>
                    <a:gd name="connsiteX0" fmla="*/ 1625 w 2097125"/>
                    <a:gd name="connsiteY0" fmla="*/ 9963 h 1405155"/>
                    <a:gd name="connsiteX1" fmla="*/ 177837 w 2097125"/>
                    <a:gd name="connsiteY1" fmla="*/ 143313 h 1405155"/>
                    <a:gd name="connsiteX2" fmla="*/ 925550 w 2097125"/>
                    <a:gd name="connsiteY2" fmla="*/ 333813 h 1405155"/>
                    <a:gd name="connsiteX3" fmla="*/ 1506575 w 2097125"/>
                    <a:gd name="connsiteY3" fmla="*/ 567176 h 1405155"/>
                    <a:gd name="connsiteX4" fmla="*/ 1897100 w 2097125"/>
                    <a:gd name="connsiteY4" fmla="*/ 1119626 h 1405155"/>
                    <a:gd name="connsiteX5" fmla="*/ 2097125 w 2097125"/>
                    <a:gd name="connsiteY5" fmla="*/ 1395851 h 1405155"/>
                    <a:gd name="connsiteX6" fmla="*/ 1911387 w 2097125"/>
                    <a:gd name="connsiteY6" fmla="*/ 1400613 h 1405155"/>
                    <a:gd name="connsiteX7" fmla="*/ 1539912 w 2097125"/>
                    <a:gd name="connsiteY7" fmla="*/ 1324413 h 1405155"/>
                    <a:gd name="connsiteX8" fmla="*/ 1120812 w 2097125"/>
                    <a:gd name="connsiteY8" fmla="*/ 1014851 h 1405155"/>
                    <a:gd name="connsiteX9" fmla="*/ 515975 w 2097125"/>
                    <a:gd name="connsiteY9" fmla="*/ 686238 h 1405155"/>
                    <a:gd name="connsiteX10" fmla="*/ 115925 w 2097125"/>
                    <a:gd name="connsiteY10" fmla="*/ 419538 h 1405155"/>
                    <a:gd name="connsiteX11" fmla="*/ 1625 w 2097125"/>
                    <a:gd name="connsiteY11" fmla="*/ 9963 h 1405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97125" h="1405155">
                      <a:moveTo>
                        <a:pt x="1625" y="9963"/>
                      </a:moveTo>
                      <a:cubicBezTo>
                        <a:pt x="11944" y="-36075"/>
                        <a:pt x="23850" y="89338"/>
                        <a:pt x="177837" y="143313"/>
                      </a:cubicBezTo>
                      <a:cubicBezTo>
                        <a:pt x="331824" y="197288"/>
                        <a:pt x="704094" y="263169"/>
                        <a:pt x="925550" y="333813"/>
                      </a:cubicBezTo>
                      <a:cubicBezTo>
                        <a:pt x="1147006" y="404457"/>
                        <a:pt x="1344650" y="436207"/>
                        <a:pt x="1506575" y="567176"/>
                      </a:cubicBezTo>
                      <a:cubicBezTo>
                        <a:pt x="1668500" y="698145"/>
                        <a:pt x="1798675" y="981514"/>
                        <a:pt x="1897100" y="1119626"/>
                      </a:cubicBezTo>
                      <a:cubicBezTo>
                        <a:pt x="1995525" y="1257739"/>
                        <a:pt x="2067756" y="1349020"/>
                        <a:pt x="2097125" y="1395851"/>
                      </a:cubicBezTo>
                      <a:cubicBezTo>
                        <a:pt x="2035212" y="1397438"/>
                        <a:pt x="2004256" y="1412519"/>
                        <a:pt x="1911387" y="1400613"/>
                      </a:cubicBezTo>
                      <a:cubicBezTo>
                        <a:pt x="1818518" y="1388707"/>
                        <a:pt x="1671675" y="1388707"/>
                        <a:pt x="1539912" y="1324413"/>
                      </a:cubicBezTo>
                      <a:cubicBezTo>
                        <a:pt x="1408150" y="1260119"/>
                        <a:pt x="1291468" y="1121213"/>
                        <a:pt x="1120812" y="1014851"/>
                      </a:cubicBezTo>
                      <a:cubicBezTo>
                        <a:pt x="950156" y="908489"/>
                        <a:pt x="683456" y="785457"/>
                        <a:pt x="515975" y="686238"/>
                      </a:cubicBezTo>
                      <a:cubicBezTo>
                        <a:pt x="348494" y="587019"/>
                        <a:pt x="201650" y="528282"/>
                        <a:pt x="115925" y="419538"/>
                      </a:cubicBezTo>
                      <a:cubicBezTo>
                        <a:pt x="30200" y="310794"/>
                        <a:pt x="-8694" y="56001"/>
                        <a:pt x="1625" y="9963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 80"/>
                <p:cNvSpPr/>
                <p:nvPr/>
              </p:nvSpPr>
              <p:spPr>
                <a:xfrm rot="1983820">
                  <a:off x="2736307" y="3830390"/>
                  <a:ext cx="960635" cy="126958"/>
                </a:xfrm>
                <a:custGeom>
                  <a:avLst/>
                  <a:gdLst>
                    <a:gd name="connsiteX0" fmla="*/ 1625 w 2097125"/>
                    <a:gd name="connsiteY0" fmla="*/ 9963 h 1405155"/>
                    <a:gd name="connsiteX1" fmla="*/ 177837 w 2097125"/>
                    <a:gd name="connsiteY1" fmla="*/ 143313 h 1405155"/>
                    <a:gd name="connsiteX2" fmla="*/ 925550 w 2097125"/>
                    <a:gd name="connsiteY2" fmla="*/ 333813 h 1405155"/>
                    <a:gd name="connsiteX3" fmla="*/ 1506575 w 2097125"/>
                    <a:gd name="connsiteY3" fmla="*/ 567176 h 1405155"/>
                    <a:gd name="connsiteX4" fmla="*/ 1897100 w 2097125"/>
                    <a:gd name="connsiteY4" fmla="*/ 1119626 h 1405155"/>
                    <a:gd name="connsiteX5" fmla="*/ 2097125 w 2097125"/>
                    <a:gd name="connsiteY5" fmla="*/ 1395851 h 1405155"/>
                    <a:gd name="connsiteX6" fmla="*/ 1911387 w 2097125"/>
                    <a:gd name="connsiteY6" fmla="*/ 1400613 h 1405155"/>
                    <a:gd name="connsiteX7" fmla="*/ 1539912 w 2097125"/>
                    <a:gd name="connsiteY7" fmla="*/ 1324413 h 1405155"/>
                    <a:gd name="connsiteX8" fmla="*/ 1120812 w 2097125"/>
                    <a:gd name="connsiteY8" fmla="*/ 1014851 h 1405155"/>
                    <a:gd name="connsiteX9" fmla="*/ 515975 w 2097125"/>
                    <a:gd name="connsiteY9" fmla="*/ 686238 h 1405155"/>
                    <a:gd name="connsiteX10" fmla="*/ 115925 w 2097125"/>
                    <a:gd name="connsiteY10" fmla="*/ 419538 h 1405155"/>
                    <a:gd name="connsiteX11" fmla="*/ 1625 w 2097125"/>
                    <a:gd name="connsiteY11" fmla="*/ 9963 h 1405155"/>
                    <a:gd name="connsiteX0" fmla="*/ 18200 w 2024109"/>
                    <a:gd name="connsiteY0" fmla="*/ 1469 h 2512638"/>
                    <a:gd name="connsiteX1" fmla="*/ 104821 w 2024109"/>
                    <a:gd name="connsiteY1" fmla="*/ 1250796 h 2512638"/>
                    <a:gd name="connsiteX2" fmla="*/ 852534 w 2024109"/>
                    <a:gd name="connsiteY2" fmla="*/ 1441296 h 2512638"/>
                    <a:gd name="connsiteX3" fmla="*/ 1433559 w 2024109"/>
                    <a:gd name="connsiteY3" fmla="*/ 1674659 h 2512638"/>
                    <a:gd name="connsiteX4" fmla="*/ 1824084 w 2024109"/>
                    <a:gd name="connsiteY4" fmla="*/ 2227109 h 2512638"/>
                    <a:gd name="connsiteX5" fmla="*/ 2024109 w 2024109"/>
                    <a:gd name="connsiteY5" fmla="*/ 2503334 h 2512638"/>
                    <a:gd name="connsiteX6" fmla="*/ 1838371 w 2024109"/>
                    <a:gd name="connsiteY6" fmla="*/ 2508096 h 2512638"/>
                    <a:gd name="connsiteX7" fmla="*/ 1466896 w 2024109"/>
                    <a:gd name="connsiteY7" fmla="*/ 2431896 h 2512638"/>
                    <a:gd name="connsiteX8" fmla="*/ 1047796 w 2024109"/>
                    <a:gd name="connsiteY8" fmla="*/ 2122334 h 2512638"/>
                    <a:gd name="connsiteX9" fmla="*/ 442959 w 2024109"/>
                    <a:gd name="connsiteY9" fmla="*/ 1793721 h 2512638"/>
                    <a:gd name="connsiteX10" fmla="*/ 42909 w 2024109"/>
                    <a:gd name="connsiteY10" fmla="*/ 1527021 h 2512638"/>
                    <a:gd name="connsiteX11" fmla="*/ 18200 w 2024109"/>
                    <a:gd name="connsiteY11" fmla="*/ 1469 h 2512638"/>
                    <a:gd name="connsiteX0" fmla="*/ 27648 w 2033557"/>
                    <a:gd name="connsiteY0" fmla="*/ 3688 h 2514857"/>
                    <a:gd name="connsiteX1" fmla="*/ 264822 w 2033557"/>
                    <a:gd name="connsiteY1" fmla="*/ 1111575 h 2514857"/>
                    <a:gd name="connsiteX2" fmla="*/ 861982 w 2033557"/>
                    <a:gd name="connsiteY2" fmla="*/ 1443515 h 2514857"/>
                    <a:gd name="connsiteX3" fmla="*/ 1443007 w 2033557"/>
                    <a:gd name="connsiteY3" fmla="*/ 1676878 h 2514857"/>
                    <a:gd name="connsiteX4" fmla="*/ 1833532 w 2033557"/>
                    <a:gd name="connsiteY4" fmla="*/ 2229328 h 2514857"/>
                    <a:gd name="connsiteX5" fmla="*/ 2033557 w 2033557"/>
                    <a:gd name="connsiteY5" fmla="*/ 2505553 h 2514857"/>
                    <a:gd name="connsiteX6" fmla="*/ 1847819 w 2033557"/>
                    <a:gd name="connsiteY6" fmla="*/ 2510315 h 2514857"/>
                    <a:gd name="connsiteX7" fmla="*/ 1476344 w 2033557"/>
                    <a:gd name="connsiteY7" fmla="*/ 2434115 h 2514857"/>
                    <a:gd name="connsiteX8" fmla="*/ 1057244 w 2033557"/>
                    <a:gd name="connsiteY8" fmla="*/ 2124553 h 2514857"/>
                    <a:gd name="connsiteX9" fmla="*/ 452407 w 2033557"/>
                    <a:gd name="connsiteY9" fmla="*/ 1795940 h 2514857"/>
                    <a:gd name="connsiteX10" fmla="*/ 52357 w 2033557"/>
                    <a:gd name="connsiteY10" fmla="*/ 1529240 h 2514857"/>
                    <a:gd name="connsiteX11" fmla="*/ 27648 w 2033557"/>
                    <a:gd name="connsiteY11" fmla="*/ 3688 h 2514857"/>
                    <a:gd name="connsiteX0" fmla="*/ 842 w 2006751"/>
                    <a:gd name="connsiteY0" fmla="*/ 3926 h 2515095"/>
                    <a:gd name="connsiteX1" fmla="*/ 238016 w 2006751"/>
                    <a:gd name="connsiteY1" fmla="*/ 1111813 h 2515095"/>
                    <a:gd name="connsiteX2" fmla="*/ 835176 w 2006751"/>
                    <a:gd name="connsiteY2" fmla="*/ 1443753 h 2515095"/>
                    <a:gd name="connsiteX3" fmla="*/ 1416201 w 2006751"/>
                    <a:gd name="connsiteY3" fmla="*/ 1677116 h 2515095"/>
                    <a:gd name="connsiteX4" fmla="*/ 1806726 w 2006751"/>
                    <a:gd name="connsiteY4" fmla="*/ 2229566 h 2515095"/>
                    <a:gd name="connsiteX5" fmla="*/ 2006751 w 2006751"/>
                    <a:gd name="connsiteY5" fmla="*/ 2505791 h 2515095"/>
                    <a:gd name="connsiteX6" fmla="*/ 1821013 w 2006751"/>
                    <a:gd name="connsiteY6" fmla="*/ 2510553 h 2515095"/>
                    <a:gd name="connsiteX7" fmla="*/ 1449538 w 2006751"/>
                    <a:gd name="connsiteY7" fmla="*/ 2434353 h 2515095"/>
                    <a:gd name="connsiteX8" fmla="*/ 1030438 w 2006751"/>
                    <a:gd name="connsiteY8" fmla="*/ 2124791 h 2515095"/>
                    <a:gd name="connsiteX9" fmla="*/ 425601 w 2006751"/>
                    <a:gd name="connsiteY9" fmla="*/ 1796178 h 2515095"/>
                    <a:gd name="connsiteX10" fmla="*/ 169023 w 2006751"/>
                    <a:gd name="connsiteY10" fmla="*/ 1544368 h 2515095"/>
                    <a:gd name="connsiteX11" fmla="*/ 842 w 2006751"/>
                    <a:gd name="connsiteY11" fmla="*/ 3926 h 2515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06751" h="2515095">
                      <a:moveTo>
                        <a:pt x="842" y="3926"/>
                      </a:moveTo>
                      <a:cubicBezTo>
                        <a:pt x="12341" y="-68166"/>
                        <a:pt x="98960" y="871842"/>
                        <a:pt x="238016" y="1111813"/>
                      </a:cubicBezTo>
                      <a:cubicBezTo>
                        <a:pt x="377072" y="1351784"/>
                        <a:pt x="638812" y="1349536"/>
                        <a:pt x="835176" y="1443753"/>
                      </a:cubicBezTo>
                      <a:cubicBezTo>
                        <a:pt x="1031540" y="1537970"/>
                        <a:pt x="1254276" y="1546147"/>
                        <a:pt x="1416201" y="1677116"/>
                      </a:cubicBezTo>
                      <a:cubicBezTo>
                        <a:pt x="1578126" y="1808085"/>
                        <a:pt x="1708301" y="2091454"/>
                        <a:pt x="1806726" y="2229566"/>
                      </a:cubicBezTo>
                      <a:cubicBezTo>
                        <a:pt x="1905151" y="2367679"/>
                        <a:pt x="1977382" y="2458960"/>
                        <a:pt x="2006751" y="2505791"/>
                      </a:cubicBezTo>
                      <a:cubicBezTo>
                        <a:pt x="1944838" y="2507378"/>
                        <a:pt x="1913882" y="2522459"/>
                        <a:pt x="1821013" y="2510553"/>
                      </a:cubicBezTo>
                      <a:cubicBezTo>
                        <a:pt x="1728144" y="2498647"/>
                        <a:pt x="1581301" y="2498647"/>
                        <a:pt x="1449538" y="2434353"/>
                      </a:cubicBezTo>
                      <a:cubicBezTo>
                        <a:pt x="1317776" y="2370059"/>
                        <a:pt x="1201094" y="2231153"/>
                        <a:pt x="1030438" y="2124791"/>
                      </a:cubicBezTo>
                      <a:cubicBezTo>
                        <a:pt x="859782" y="2018429"/>
                        <a:pt x="593082" y="1895397"/>
                        <a:pt x="425601" y="1796178"/>
                      </a:cubicBezTo>
                      <a:cubicBezTo>
                        <a:pt x="258120" y="1696959"/>
                        <a:pt x="239816" y="1843077"/>
                        <a:pt x="169023" y="1544368"/>
                      </a:cubicBezTo>
                      <a:cubicBezTo>
                        <a:pt x="98230" y="1245659"/>
                        <a:pt x="-10657" y="76018"/>
                        <a:pt x="842" y="3926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Freeform 81"/>
                <p:cNvSpPr/>
                <p:nvPr/>
              </p:nvSpPr>
              <p:spPr>
                <a:xfrm rot="1131675">
                  <a:off x="2961480" y="3829305"/>
                  <a:ext cx="1003897" cy="70930"/>
                </a:xfrm>
                <a:custGeom>
                  <a:avLst/>
                  <a:gdLst>
                    <a:gd name="connsiteX0" fmla="*/ 1625 w 2097125"/>
                    <a:gd name="connsiteY0" fmla="*/ 9963 h 1405155"/>
                    <a:gd name="connsiteX1" fmla="*/ 177837 w 2097125"/>
                    <a:gd name="connsiteY1" fmla="*/ 143313 h 1405155"/>
                    <a:gd name="connsiteX2" fmla="*/ 925550 w 2097125"/>
                    <a:gd name="connsiteY2" fmla="*/ 333813 h 1405155"/>
                    <a:gd name="connsiteX3" fmla="*/ 1506575 w 2097125"/>
                    <a:gd name="connsiteY3" fmla="*/ 567176 h 1405155"/>
                    <a:gd name="connsiteX4" fmla="*/ 1897100 w 2097125"/>
                    <a:gd name="connsiteY4" fmla="*/ 1119626 h 1405155"/>
                    <a:gd name="connsiteX5" fmla="*/ 2097125 w 2097125"/>
                    <a:gd name="connsiteY5" fmla="*/ 1395851 h 1405155"/>
                    <a:gd name="connsiteX6" fmla="*/ 1911387 w 2097125"/>
                    <a:gd name="connsiteY6" fmla="*/ 1400613 h 1405155"/>
                    <a:gd name="connsiteX7" fmla="*/ 1539912 w 2097125"/>
                    <a:gd name="connsiteY7" fmla="*/ 1324413 h 1405155"/>
                    <a:gd name="connsiteX8" fmla="*/ 1120812 w 2097125"/>
                    <a:gd name="connsiteY8" fmla="*/ 1014851 h 1405155"/>
                    <a:gd name="connsiteX9" fmla="*/ 515975 w 2097125"/>
                    <a:gd name="connsiteY9" fmla="*/ 686238 h 1405155"/>
                    <a:gd name="connsiteX10" fmla="*/ 115925 w 2097125"/>
                    <a:gd name="connsiteY10" fmla="*/ 419538 h 1405155"/>
                    <a:gd name="connsiteX11" fmla="*/ 1625 w 2097125"/>
                    <a:gd name="connsiteY11" fmla="*/ 9963 h 1405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97125" h="1405155">
                      <a:moveTo>
                        <a:pt x="1625" y="9963"/>
                      </a:moveTo>
                      <a:cubicBezTo>
                        <a:pt x="11944" y="-36075"/>
                        <a:pt x="23850" y="89338"/>
                        <a:pt x="177837" y="143313"/>
                      </a:cubicBezTo>
                      <a:cubicBezTo>
                        <a:pt x="331824" y="197288"/>
                        <a:pt x="704094" y="263169"/>
                        <a:pt x="925550" y="333813"/>
                      </a:cubicBezTo>
                      <a:cubicBezTo>
                        <a:pt x="1147006" y="404457"/>
                        <a:pt x="1344650" y="436207"/>
                        <a:pt x="1506575" y="567176"/>
                      </a:cubicBezTo>
                      <a:cubicBezTo>
                        <a:pt x="1668500" y="698145"/>
                        <a:pt x="1798675" y="981514"/>
                        <a:pt x="1897100" y="1119626"/>
                      </a:cubicBezTo>
                      <a:cubicBezTo>
                        <a:pt x="1995525" y="1257739"/>
                        <a:pt x="2067756" y="1349020"/>
                        <a:pt x="2097125" y="1395851"/>
                      </a:cubicBezTo>
                      <a:cubicBezTo>
                        <a:pt x="2035212" y="1397438"/>
                        <a:pt x="2004256" y="1412519"/>
                        <a:pt x="1911387" y="1400613"/>
                      </a:cubicBezTo>
                      <a:cubicBezTo>
                        <a:pt x="1818518" y="1388707"/>
                        <a:pt x="1671675" y="1388707"/>
                        <a:pt x="1539912" y="1324413"/>
                      </a:cubicBezTo>
                      <a:cubicBezTo>
                        <a:pt x="1408150" y="1260119"/>
                        <a:pt x="1291468" y="1121213"/>
                        <a:pt x="1120812" y="1014851"/>
                      </a:cubicBezTo>
                      <a:cubicBezTo>
                        <a:pt x="950156" y="908489"/>
                        <a:pt x="683456" y="785457"/>
                        <a:pt x="515975" y="686238"/>
                      </a:cubicBezTo>
                      <a:cubicBezTo>
                        <a:pt x="348494" y="587019"/>
                        <a:pt x="201650" y="528282"/>
                        <a:pt x="115925" y="419538"/>
                      </a:cubicBezTo>
                      <a:cubicBezTo>
                        <a:pt x="30200" y="310794"/>
                        <a:pt x="-8694" y="56001"/>
                        <a:pt x="1625" y="9963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 rot="14891416" flipV="1">
                <a:off x="3743843" y="4404176"/>
                <a:ext cx="1229070" cy="191708"/>
                <a:chOff x="2736307" y="3829305"/>
                <a:chExt cx="1229070" cy="191708"/>
              </a:xfrm>
            </p:grpSpPr>
            <p:sp>
              <p:nvSpPr>
                <p:cNvPr id="75" name="Freeform 74"/>
                <p:cNvSpPr/>
                <p:nvPr/>
              </p:nvSpPr>
              <p:spPr>
                <a:xfrm rot="1378678">
                  <a:off x="2890046" y="3850734"/>
                  <a:ext cx="1003897" cy="70930"/>
                </a:xfrm>
                <a:custGeom>
                  <a:avLst/>
                  <a:gdLst>
                    <a:gd name="connsiteX0" fmla="*/ 1625 w 2097125"/>
                    <a:gd name="connsiteY0" fmla="*/ 9963 h 1405155"/>
                    <a:gd name="connsiteX1" fmla="*/ 177837 w 2097125"/>
                    <a:gd name="connsiteY1" fmla="*/ 143313 h 1405155"/>
                    <a:gd name="connsiteX2" fmla="*/ 925550 w 2097125"/>
                    <a:gd name="connsiteY2" fmla="*/ 333813 h 1405155"/>
                    <a:gd name="connsiteX3" fmla="*/ 1506575 w 2097125"/>
                    <a:gd name="connsiteY3" fmla="*/ 567176 h 1405155"/>
                    <a:gd name="connsiteX4" fmla="*/ 1897100 w 2097125"/>
                    <a:gd name="connsiteY4" fmla="*/ 1119626 h 1405155"/>
                    <a:gd name="connsiteX5" fmla="*/ 2097125 w 2097125"/>
                    <a:gd name="connsiteY5" fmla="*/ 1395851 h 1405155"/>
                    <a:gd name="connsiteX6" fmla="*/ 1911387 w 2097125"/>
                    <a:gd name="connsiteY6" fmla="*/ 1400613 h 1405155"/>
                    <a:gd name="connsiteX7" fmla="*/ 1539912 w 2097125"/>
                    <a:gd name="connsiteY7" fmla="*/ 1324413 h 1405155"/>
                    <a:gd name="connsiteX8" fmla="*/ 1120812 w 2097125"/>
                    <a:gd name="connsiteY8" fmla="*/ 1014851 h 1405155"/>
                    <a:gd name="connsiteX9" fmla="*/ 515975 w 2097125"/>
                    <a:gd name="connsiteY9" fmla="*/ 686238 h 1405155"/>
                    <a:gd name="connsiteX10" fmla="*/ 115925 w 2097125"/>
                    <a:gd name="connsiteY10" fmla="*/ 419538 h 1405155"/>
                    <a:gd name="connsiteX11" fmla="*/ 1625 w 2097125"/>
                    <a:gd name="connsiteY11" fmla="*/ 9963 h 1405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97125" h="1405155">
                      <a:moveTo>
                        <a:pt x="1625" y="9963"/>
                      </a:moveTo>
                      <a:cubicBezTo>
                        <a:pt x="11944" y="-36075"/>
                        <a:pt x="23850" y="89338"/>
                        <a:pt x="177837" y="143313"/>
                      </a:cubicBezTo>
                      <a:cubicBezTo>
                        <a:pt x="331824" y="197288"/>
                        <a:pt x="704094" y="263169"/>
                        <a:pt x="925550" y="333813"/>
                      </a:cubicBezTo>
                      <a:cubicBezTo>
                        <a:pt x="1147006" y="404457"/>
                        <a:pt x="1344650" y="436207"/>
                        <a:pt x="1506575" y="567176"/>
                      </a:cubicBezTo>
                      <a:cubicBezTo>
                        <a:pt x="1668500" y="698145"/>
                        <a:pt x="1798675" y="981514"/>
                        <a:pt x="1897100" y="1119626"/>
                      </a:cubicBezTo>
                      <a:cubicBezTo>
                        <a:pt x="1995525" y="1257739"/>
                        <a:pt x="2067756" y="1349020"/>
                        <a:pt x="2097125" y="1395851"/>
                      </a:cubicBezTo>
                      <a:cubicBezTo>
                        <a:pt x="2035212" y="1397438"/>
                        <a:pt x="2004256" y="1412519"/>
                        <a:pt x="1911387" y="1400613"/>
                      </a:cubicBezTo>
                      <a:cubicBezTo>
                        <a:pt x="1818518" y="1388707"/>
                        <a:pt x="1671675" y="1388707"/>
                        <a:pt x="1539912" y="1324413"/>
                      </a:cubicBezTo>
                      <a:cubicBezTo>
                        <a:pt x="1408150" y="1260119"/>
                        <a:pt x="1291468" y="1121213"/>
                        <a:pt x="1120812" y="1014851"/>
                      </a:cubicBezTo>
                      <a:cubicBezTo>
                        <a:pt x="950156" y="908489"/>
                        <a:pt x="683456" y="785457"/>
                        <a:pt x="515975" y="686238"/>
                      </a:cubicBezTo>
                      <a:cubicBezTo>
                        <a:pt x="348494" y="587019"/>
                        <a:pt x="201650" y="528282"/>
                        <a:pt x="115925" y="419538"/>
                      </a:cubicBezTo>
                      <a:cubicBezTo>
                        <a:pt x="30200" y="310794"/>
                        <a:pt x="-8694" y="56001"/>
                        <a:pt x="1625" y="9963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Freeform 75"/>
                <p:cNvSpPr/>
                <p:nvPr/>
              </p:nvSpPr>
              <p:spPr>
                <a:xfrm rot="1558678">
                  <a:off x="2934238" y="3950083"/>
                  <a:ext cx="1003897" cy="70930"/>
                </a:xfrm>
                <a:custGeom>
                  <a:avLst/>
                  <a:gdLst>
                    <a:gd name="connsiteX0" fmla="*/ 1625 w 2097125"/>
                    <a:gd name="connsiteY0" fmla="*/ 9963 h 1405155"/>
                    <a:gd name="connsiteX1" fmla="*/ 177837 w 2097125"/>
                    <a:gd name="connsiteY1" fmla="*/ 143313 h 1405155"/>
                    <a:gd name="connsiteX2" fmla="*/ 925550 w 2097125"/>
                    <a:gd name="connsiteY2" fmla="*/ 333813 h 1405155"/>
                    <a:gd name="connsiteX3" fmla="*/ 1506575 w 2097125"/>
                    <a:gd name="connsiteY3" fmla="*/ 567176 h 1405155"/>
                    <a:gd name="connsiteX4" fmla="*/ 1897100 w 2097125"/>
                    <a:gd name="connsiteY4" fmla="*/ 1119626 h 1405155"/>
                    <a:gd name="connsiteX5" fmla="*/ 2097125 w 2097125"/>
                    <a:gd name="connsiteY5" fmla="*/ 1395851 h 1405155"/>
                    <a:gd name="connsiteX6" fmla="*/ 1911387 w 2097125"/>
                    <a:gd name="connsiteY6" fmla="*/ 1400613 h 1405155"/>
                    <a:gd name="connsiteX7" fmla="*/ 1539912 w 2097125"/>
                    <a:gd name="connsiteY7" fmla="*/ 1324413 h 1405155"/>
                    <a:gd name="connsiteX8" fmla="*/ 1120812 w 2097125"/>
                    <a:gd name="connsiteY8" fmla="*/ 1014851 h 1405155"/>
                    <a:gd name="connsiteX9" fmla="*/ 515975 w 2097125"/>
                    <a:gd name="connsiteY9" fmla="*/ 686238 h 1405155"/>
                    <a:gd name="connsiteX10" fmla="*/ 115925 w 2097125"/>
                    <a:gd name="connsiteY10" fmla="*/ 419538 h 1405155"/>
                    <a:gd name="connsiteX11" fmla="*/ 1625 w 2097125"/>
                    <a:gd name="connsiteY11" fmla="*/ 9963 h 1405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97125" h="1405155">
                      <a:moveTo>
                        <a:pt x="1625" y="9963"/>
                      </a:moveTo>
                      <a:cubicBezTo>
                        <a:pt x="11944" y="-36075"/>
                        <a:pt x="23850" y="89338"/>
                        <a:pt x="177837" y="143313"/>
                      </a:cubicBezTo>
                      <a:cubicBezTo>
                        <a:pt x="331824" y="197288"/>
                        <a:pt x="704094" y="263169"/>
                        <a:pt x="925550" y="333813"/>
                      </a:cubicBezTo>
                      <a:cubicBezTo>
                        <a:pt x="1147006" y="404457"/>
                        <a:pt x="1344650" y="436207"/>
                        <a:pt x="1506575" y="567176"/>
                      </a:cubicBezTo>
                      <a:cubicBezTo>
                        <a:pt x="1668500" y="698145"/>
                        <a:pt x="1798675" y="981514"/>
                        <a:pt x="1897100" y="1119626"/>
                      </a:cubicBezTo>
                      <a:cubicBezTo>
                        <a:pt x="1995525" y="1257739"/>
                        <a:pt x="2067756" y="1349020"/>
                        <a:pt x="2097125" y="1395851"/>
                      </a:cubicBezTo>
                      <a:cubicBezTo>
                        <a:pt x="2035212" y="1397438"/>
                        <a:pt x="2004256" y="1412519"/>
                        <a:pt x="1911387" y="1400613"/>
                      </a:cubicBezTo>
                      <a:cubicBezTo>
                        <a:pt x="1818518" y="1388707"/>
                        <a:pt x="1671675" y="1388707"/>
                        <a:pt x="1539912" y="1324413"/>
                      </a:cubicBezTo>
                      <a:cubicBezTo>
                        <a:pt x="1408150" y="1260119"/>
                        <a:pt x="1291468" y="1121213"/>
                        <a:pt x="1120812" y="1014851"/>
                      </a:cubicBezTo>
                      <a:cubicBezTo>
                        <a:pt x="950156" y="908489"/>
                        <a:pt x="683456" y="785457"/>
                        <a:pt x="515975" y="686238"/>
                      </a:cubicBezTo>
                      <a:cubicBezTo>
                        <a:pt x="348494" y="587019"/>
                        <a:pt x="201650" y="528282"/>
                        <a:pt x="115925" y="419538"/>
                      </a:cubicBezTo>
                      <a:cubicBezTo>
                        <a:pt x="30200" y="310794"/>
                        <a:pt x="-8694" y="56001"/>
                        <a:pt x="1625" y="9963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Freeform 76"/>
                <p:cNvSpPr/>
                <p:nvPr/>
              </p:nvSpPr>
              <p:spPr>
                <a:xfrm rot="1983820">
                  <a:off x="2736307" y="3830390"/>
                  <a:ext cx="960635" cy="126958"/>
                </a:xfrm>
                <a:custGeom>
                  <a:avLst/>
                  <a:gdLst>
                    <a:gd name="connsiteX0" fmla="*/ 1625 w 2097125"/>
                    <a:gd name="connsiteY0" fmla="*/ 9963 h 1405155"/>
                    <a:gd name="connsiteX1" fmla="*/ 177837 w 2097125"/>
                    <a:gd name="connsiteY1" fmla="*/ 143313 h 1405155"/>
                    <a:gd name="connsiteX2" fmla="*/ 925550 w 2097125"/>
                    <a:gd name="connsiteY2" fmla="*/ 333813 h 1405155"/>
                    <a:gd name="connsiteX3" fmla="*/ 1506575 w 2097125"/>
                    <a:gd name="connsiteY3" fmla="*/ 567176 h 1405155"/>
                    <a:gd name="connsiteX4" fmla="*/ 1897100 w 2097125"/>
                    <a:gd name="connsiteY4" fmla="*/ 1119626 h 1405155"/>
                    <a:gd name="connsiteX5" fmla="*/ 2097125 w 2097125"/>
                    <a:gd name="connsiteY5" fmla="*/ 1395851 h 1405155"/>
                    <a:gd name="connsiteX6" fmla="*/ 1911387 w 2097125"/>
                    <a:gd name="connsiteY6" fmla="*/ 1400613 h 1405155"/>
                    <a:gd name="connsiteX7" fmla="*/ 1539912 w 2097125"/>
                    <a:gd name="connsiteY7" fmla="*/ 1324413 h 1405155"/>
                    <a:gd name="connsiteX8" fmla="*/ 1120812 w 2097125"/>
                    <a:gd name="connsiteY8" fmla="*/ 1014851 h 1405155"/>
                    <a:gd name="connsiteX9" fmla="*/ 515975 w 2097125"/>
                    <a:gd name="connsiteY9" fmla="*/ 686238 h 1405155"/>
                    <a:gd name="connsiteX10" fmla="*/ 115925 w 2097125"/>
                    <a:gd name="connsiteY10" fmla="*/ 419538 h 1405155"/>
                    <a:gd name="connsiteX11" fmla="*/ 1625 w 2097125"/>
                    <a:gd name="connsiteY11" fmla="*/ 9963 h 1405155"/>
                    <a:gd name="connsiteX0" fmla="*/ 18200 w 2024109"/>
                    <a:gd name="connsiteY0" fmla="*/ 1469 h 2512638"/>
                    <a:gd name="connsiteX1" fmla="*/ 104821 w 2024109"/>
                    <a:gd name="connsiteY1" fmla="*/ 1250796 h 2512638"/>
                    <a:gd name="connsiteX2" fmla="*/ 852534 w 2024109"/>
                    <a:gd name="connsiteY2" fmla="*/ 1441296 h 2512638"/>
                    <a:gd name="connsiteX3" fmla="*/ 1433559 w 2024109"/>
                    <a:gd name="connsiteY3" fmla="*/ 1674659 h 2512638"/>
                    <a:gd name="connsiteX4" fmla="*/ 1824084 w 2024109"/>
                    <a:gd name="connsiteY4" fmla="*/ 2227109 h 2512638"/>
                    <a:gd name="connsiteX5" fmla="*/ 2024109 w 2024109"/>
                    <a:gd name="connsiteY5" fmla="*/ 2503334 h 2512638"/>
                    <a:gd name="connsiteX6" fmla="*/ 1838371 w 2024109"/>
                    <a:gd name="connsiteY6" fmla="*/ 2508096 h 2512638"/>
                    <a:gd name="connsiteX7" fmla="*/ 1466896 w 2024109"/>
                    <a:gd name="connsiteY7" fmla="*/ 2431896 h 2512638"/>
                    <a:gd name="connsiteX8" fmla="*/ 1047796 w 2024109"/>
                    <a:gd name="connsiteY8" fmla="*/ 2122334 h 2512638"/>
                    <a:gd name="connsiteX9" fmla="*/ 442959 w 2024109"/>
                    <a:gd name="connsiteY9" fmla="*/ 1793721 h 2512638"/>
                    <a:gd name="connsiteX10" fmla="*/ 42909 w 2024109"/>
                    <a:gd name="connsiteY10" fmla="*/ 1527021 h 2512638"/>
                    <a:gd name="connsiteX11" fmla="*/ 18200 w 2024109"/>
                    <a:gd name="connsiteY11" fmla="*/ 1469 h 2512638"/>
                    <a:gd name="connsiteX0" fmla="*/ 27648 w 2033557"/>
                    <a:gd name="connsiteY0" fmla="*/ 3688 h 2514857"/>
                    <a:gd name="connsiteX1" fmla="*/ 264822 w 2033557"/>
                    <a:gd name="connsiteY1" fmla="*/ 1111575 h 2514857"/>
                    <a:gd name="connsiteX2" fmla="*/ 861982 w 2033557"/>
                    <a:gd name="connsiteY2" fmla="*/ 1443515 h 2514857"/>
                    <a:gd name="connsiteX3" fmla="*/ 1443007 w 2033557"/>
                    <a:gd name="connsiteY3" fmla="*/ 1676878 h 2514857"/>
                    <a:gd name="connsiteX4" fmla="*/ 1833532 w 2033557"/>
                    <a:gd name="connsiteY4" fmla="*/ 2229328 h 2514857"/>
                    <a:gd name="connsiteX5" fmla="*/ 2033557 w 2033557"/>
                    <a:gd name="connsiteY5" fmla="*/ 2505553 h 2514857"/>
                    <a:gd name="connsiteX6" fmla="*/ 1847819 w 2033557"/>
                    <a:gd name="connsiteY6" fmla="*/ 2510315 h 2514857"/>
                    <a:gd name="connsiteX7" fmla="*/ 1476344 w 2033557"/>
                    <a:gd name="connsiteY7" fmla="*/ 2434115 h 2514857"/>
                    <a:gd name="connsiteX8" fmla="*/ 1057244 w 2033557"/>
                    <a:gd name="connsiteY8" fmla="*/ 2124553 h 2514857"/>
                    <a:gd name="connsiteX9" fmla="*/ 452407 w 2033557"/>
                    <a:gd name="connsiteY9" fmla="*/ 1795940 h 2514857"/>
                    <a:gd name="connsiteX10" fmla="*/ 52357 w 2033557"/>
                    <a:gd name="connsiteY10" fmla="*/ 1529240 h 2514857"/>
                    <a:gd name="connsiteX11" fmla="*/ 27648 w 2033557"/>
                    <a:gd name="connsiteY11" fmla="*/ 3688 h 2514857"/>
                    <a:gd name="connsiteX0" fmla="*/ 842 w 2006751"/>
                    <a:gd name="connsiteY0" fmla="*/ 3926 h 2515095"/>
                    <a:gd name="connsiteX1" fmla="*/ 238016 w 2006751"/>
                    <a:gd name="connsiteY1" fmla="*/ 1111813 h 2515095"/>
                    <a:gd name="connsiteX2" fmla="*/ 835176 w 2006751"/>
                    <a:gd name="connsiteY2" fmla="*/ 1443753 h 2515095"/>
                    <a:gd name="connsiteX3" fmla="*/ 1416201 w 2006751"/>
                    <a:gd name="connsiteY3" fmla="*/ 1677116 h 2515095"/>
                    <a:gd name="connsiteX4" fmla="*/ 1806726 w 2006751"/>
                    <a:gd name="connsiteY4" fmla="*/ 2229566 h 2515095"/>
                    <a:gd name="connsiteX5" fmla="*/ 2006751 w 2006751"/>
                    <a:gd name="connsiteY5" fmla="*/ 2505791 h 2515095"/>
                    <a:gd name="connsiteX6" fmla="*/ 1821013 w 2006751"/>
                    <a:gd name="connsiteY6" fmla="*/ 2510553 h 2515095"/>
                    <a:gd name="connsiteX7" fmla="*/ 1449538 w 2006751"/>
                    <a:gd name="connsiteY7" fmla="*/ 2434353 h 2515095"/>
                    <a:gd name="connsiteX8" fmla="*/ 1030438 w 2006751"/>
                    <a:gd name="connsiteY8" fmla="*/ 2124791 h 2515095"/>
                    <a:gd name="connsiteX9" fmla="*/ 425601 w 2006751"/>
                    <a:gd name="connsiteY9" fmla="*/ 1796178 h 2515095"/>
                    <a:gd name="connsiteX10" fmla="*/ 169023 w 2006751"/>
                    <a:gd name="connsiteY10" fmla="*/ 1544368 h 2515095"/>
                    <a:gd name="connsiteX11" fmla="*/ 842 w 2006751"/>
                    <a:gd name="connsiteY11" fmla="*/ 3926 h 2515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06751" h="2515095">
                      <a:moveTo>
                        <a:pt x="842" y="3926"/>
                      </a:moveTo>
                      <a:cubicBezTo>
                        <a:pt x="12341" y="-68166"/>
                        <a:pt x="98960" y="871842"/>
                        <a:pt x="238016" y="1111813"/>
                      </a:cubicBezTo>
                      <a:cubicBezTo>
                        <a:pt x="377072" y="1351784"/>
                        <a:pt x="638812" y="1349536"/>
                        <a:pt x="835176" y="1443753"/>
                      </a:cubicBezTo>
                      <a:cubicBezTo>
                        <a:pt x="1031540" y="1537970"/>
                        <a:pt x="1254276" y="1546147"/>
                        <a:pt x="1416201" y="1677116"/>
                      </a:cubicBezTo>
                      <a:cubicBezTo>
                        <a:pt x="1578126" y="1808085"/>
                        <a:pt x="1708301" y="2091454"/>
                        <a:pt x="1806726" y="2229566"/>
                      </a:cubicBezTo>
                      <a:cubicBezTo>
                        <a:pt x="1905151" y="2367679"/>
                        <a:pt x="1977382" y="2458960"/>
                        <a:pt x="2006751" y="2505791"/>
                      </a:cubicBezTo>
                      <a:cubicBezTo>
                        <a:pt x="1944838" y="2507378"/>
                        <a:pt x="1913882" y="2522459"/>
                        <a:pt x="1821013" y="2510553"/>
                      </a:cubicBezTo>
                      <a:cubicBezTo>
                        <a:pt x="1728144" y="2498647"/>
                        <a:pt x="1581301" y="2498647"/>
                        <a:pt x="1449538" y="2434353"/>
                      </a:cubicBezTo>
                      <a:cubicBezTo>
                        <a:pt x="1317776" y="2370059"/>
                        <a:pt x="1201094" y="2231153"/>
                        <a:pt x="1030438" y="2124791"/>
                      </a:cubicBezTo>
                      <a:cubicBezTo>
                        <a:pt x="859782" y="2018429"/>
                        <a:pt x="593082" y="1895397"/>
                        <a:pt x="425601" y="1796178"/>
                      </a:cubicBezTo>
                      <a:cubicBezTo>
                        <a:pt x="258120" y="1696959"/>
                        <a:pt x="239816" y="1843077"/>
                        <a:pt x="169023" y="1544368"/>
                      </a:cubicBezTo>
                      <a:cubicBezTo>
                        <a:pt x="98230" y="1245659"/>
                        <a:pt x="-10657" y="76018"/>
                        <a:pt x="842" y="3926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Freeform 77"/>
                <p:cNvSpPr/>
                <p:nvPr/>
              </p:nvSpPr>
              <p:spPr>
                <a:xfrm rot="1131675">
                  <a:off x="2961480" y="3829305"/>
                  <a:ext cx="1003897" cy="70930"/>
                </a:xfrm>
                <a:custGeom>
                  <a:avLst/>
                  <a:gdLst>
                    <a:gd name="connsiteX0" fmla="*/ 1625 w 2097125"/>
                    <a:gd name="connsiteY0" fmla="*/ 9963 h 1405155"/>
                    <a:gd name="connsiteX1" fmla="*/ 177837 w 2097125"/>
                    <a:gd name="connsiteY1" fmla="*/ 143313 h 1405155"/>
                    <a:gd name="connsiteX2" fmla="*/ 925550 w 2097125"/>
                    <a:gd name="connsiteY2" fmla="*/ 333813 h 1405155"/>
                    <a:gd name="connsiteX3" fmla="*/ 1506575 w 2097125"/>
                    <a:gd name="connsiteY3" fmla="*/ 567176 h 1405155"/>
                    <a:gd name="connsiteX4" fmla="*/ 1897100 w 2097125"/>
                    <a:gd name="connsiteY4" fmla="*/ 1119626 h 1405155"/>
                    <a:gd name="connsiteX5" fmla="*/ 2097125 w 2097125"/>
                    <a:gd name="connsiteY5" fmla="*/ 1395851 h 1405155"/>
                    <a:gd name="connsiteX6" fmla="*/ 1911387 w 2097125"/>
                    <a:gd name="connsiteY6" fmla="*/ 1400613 h 1405155"/>
                    <a:gd name="connsiteX7" fmla="*/ 1539912 w 2097125"/>
                    <a:gd name="connsiteY7" fmla="*/ 1324413 h 1405155"/>
                    <a:gd name="connsiteX8" fmla="*/ 1120812 w 2097125"/>
                    <a:gd name="connsiteY8" fmla="*/ 1014851 h 1405155"/>
                    <a:gd name="connsiteX9" fmla="*/ 515975 w 2097125"/>
                    <a:gd name="connsiteY9" fmla="*/ 686238 h 1405155"/>
                    <a:gd name="connsiteX10" fmla="*/ 115925 w 2097125"/>
                    <a:gd name="connsiteY10" fmla="*/ 419538 h 1405155"/>
                    <a:gd name="connsiteX11" fmla="*/ 1625 w 2097125"/>
                    <a:gd name="connsiteY11" fmla="*/ 9963 h 1405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97125" h="1405155">
                      <a:moveTo>
                        <a:pt x="1625" y="9963"/>
                      </a:moveTo>
                      <a:cubicBezTo>
                        <a:pt x="11944" y="-36075"/>
                        <a:pt x="23850" y="89338"/>
                        <a:pt x="177837" y="143313"/>
                      </a:cubicBezTo>
                      <a:cubicBezTo>
                        <a:pt x="331824" y="197288"/>
                        <a:pt x="704094" y="263169"/>
                        <a:pt x="925550" y="333813"/>
                      </a:cubicBezTo>
                      <a:cubicBezTo>
                        <a:pt x="1147006" y="404457"/>
                        <a:pt x="1344650" y="436207"/>
                        <a:pt x="1506575" y="567176"/>
                      </a:cubicBezTo>
                      <a:cubicBezTo>
                        <a:pt x="1668500" y="698145"/>
                        <a:pt x="1798675" y="981514"/>
                        <a:pt x="1897100" y="1119626"/>
                      </a:cubicBezTo>
                      <a:cubicBezTo>
                        <a:pt x="1995525" y="1257739"/>
                        <a:pt x="2067756" y="1349020"/>
                        <a:pt x="2097125" y="1395851"/>
                      </a:cubicBezTo>
                      <a:cubicBezTo>
                        <a:pt x="2035212" y="1397438"/>
                        <a:pt x="2004256" y="1412519"/>
                        <a:pt x="1911387" y="1400613"/>
                      </a:cubicBezTo>
                      <a:cubicBezTo>
                        <a:pt x="1818518" y="1388707"/>
                        <a:pt x="1671675" y="1388707"/>
                        <a:pt x="1539912" y="1324413"/>
                      </a:cubicBezTo>
                      <a:cubicBezTo>
                        <a:pt x="1408150" y="1260119"/>
                        <a:pt x="1291468" y="1121213"/>
                        <a:pt x="1120812" y="1014851"/>
                      </a:cubicBezTo>
                      <a:cubicBezTo>
                        <a:pt x="950156" y="908489"/>
                        <a:pt x="683456" y="785457"/>
                        <a:pt x="515975" y="686238"/>
                      </a:cubicBezTo>
                      <a:cubicBezTo>
                        <a:pt x="348494" y="587019"/>
                        <a:pt x="201650" y="528282"/>
                        <a:pt x="115925" y="419538"/>
                      </a:cubicBezTo>
                      <a:cubicBezTo>
                        <a:pt x="30200" y="310794"/>
                        <a:pt x="-8694" y="56001"/>
                        <a:pt x="1625" y="9963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3" name="Freeform 82"/>
            <p:cNvSpPr/>
            <p:nvPr/>
          </p:nvSpPr>
          <p:spPr>
            <a:xfrm flipH="1">
              <a:off x="6365521" y="4982478"/>
              <a:ext cx="573576" cy="472271"/>
            </a:xfrm>
            <a:custGeom>
              <a:avLst/>
              <a:gdLst>
                <a:gd name="connsiteX0" fmla="*/ 0 w 1127125"/>
                <a:gd name="connsiteY0" fmla="*/ 1244600 h 1244600"/>
                <a:gd name="connsiteX1" fmla="*/ 288925 w 1127125"/>
                <a:gd name="connsiteY1" fmla="*/ 1089025 h 1244600"/>
                <a:gd name="connsiteX2" fmla="*/ 463550 w 1127125"/>
                <a:gd name="connsiteY2" fmla="*/ 819150 h 1244600"/>
                <a:gd name="connsiteX3" fmla="*/ 631825 w 1127125"/>
                <a:gd name="connsiteY3" fmla="*/ 317500 h 1244600"/>
                <a:gd name="connsiteX4" fmla="*/ 762000 w 1127125"/>
                <a:gd name="connsiteY4" fmla="*/ 136525 h 1244600"/>
                <a:gd name="connsiteX5" fmla="*/ 1127125 w 1127125"/>
                <a:gd name="connsiteY5" fmla="*/ 0 h 1244600"/>
                <a:gd name="connsiteX0" fmla="*/ 0 w 1108075"/>
                <a:gd name="connsiteY0" fmla="*/ 1908175 h 1908175"/>
                <a:gd name="connsiteX1" fmla="*/ 288925 w 1108075"/>
                <a:gd name="connsiteY1" fmla="*/ 1752600 h 1908175"/>
                <a:gd name="connsiteX2" fmla="*/ 463550 w 1108075"/>
                <a:gd name="connsiteY2" fmla="*/ 1482725 h 1908175"/>
                <a:gd name="connsiteX3" fmla="*/ 631825 w 1108075"/>
                <a:gd name="connsiteY3" fmla="*/ 981075 h 1908175"/>
                <a:gd name="connsiteX4" fmla="*/ 762000 w 1108075"/>
                <a:gd name="connsiteY4" fmla="*/ 800100 h 1908175"/>
                <a:gd name="connsiteX5" fmla="*/ 1108075 w 1108075"/>
                <a:gd name="connsiteY5" fmla="*/ 0 h 1908175"/>
                <a:gd name="connsiteX0" fmla="*/ 0 w 1143795"/>
                <a:gd name="connsiteY0" fmla="*/ 1908175 h 1908175"/>
                <a:gd name="connsiteX1" fmla="*/ 288925 w 1143795"/>
                <a:gd name="connsiteY1" fmla="*/ 1752600 h 1908175"/>
                <a:gd name="connsiteX2" fmla="*/ 463550 w 1143795"/>
                <a:gd name="connsiteY2" fmla="*/ 1482725 h 1908175"/>
                <a:gd name="connsiteX3" fmla="*/ 631825 w 1143795"/>
                <a:gd name="connsiteY3" fmla="*/ 981075 h 1908175"/>
                <a:gd name="connsiteX4" fmla="*/ 762000 w 1143795"/>
                <a:gd name="connsiteY4" fmla="*/ 800100 h 1908175"/>
                <a:gd name="connsiteX5" fmla="*/ 1123950 w 1143795"/>
                <a:gd name="connsiteY5" fmla="*/ 552451 h 1908175"/>
                <a:gd name="connsiteX6" fmla="*/ 1108075 w 1143795"/>
                <a:gd name="connsiteY6" fmla="*/ 0 h 1908175"/>
                <a:gd name="connsiteX0" fmla="*/ 0 w 1132808"/>
                <a:gd name="connsiteY0" fmla="*/ 2057400 h 2057400"/>
                <a:gd name="connsiteX1" fmla="*/ 288925 w 1132808"/>
                <a:gd name="connsiteY1" fmla="*/ 1901825 h 2057400"/>
                <a:gd name="connsiteX2" fmla="*/ 463550 w 1132808"/>
                <a:gd name="connsiteY2" fmla="*/ 1631950 h 2057400"/>
                <a:gd name="connsiteX3" fmla="*/ 631825 w 1132808"/>
                <a:gd name="connsiteY3" fmla="*/ 1130300 h 2057400"/>
                <a:gd name="connsiteX4" fmla="*/ 762000 w 1132808"/>
                <a:gd name="connsiteY4" fmla="*/ 949325 h 2057400"/>
                <a:gd name="connsiteX5" fmla="*/ 1123950 w 1132808"/>
                <a:gd name="connsiteY5" fmla="*/ 701676 h 2057400"/>
                <a:gd name="connsiteX6" fmla="*/ 952500 w 1132808"/>
                <a:gd name="connsiteY6" fmla="*/ 0 h 2057400"/>
                <a:gd name="connsiteX0" fmla="*/ 0 w 999089"/>
                <a:gd name="connsiteY0" fmla="*/ 2057400 h 2057400"/>
                <a:gd name="connsiteX1" fmla="*/ 288925 w 999089"/>
                <a:gd name="connsiteY1" fmla="*/ 1901825 h 2057400"/>
                <a:gd name="connsiteX2" fmla="*/ 463550 w 999089"/>
                <a:gd name="connsiteY2" fmla="*/ 1631950 h 2057400"/>
                <a:gd name="connsiteX3" fmla="*/ 631825 w 999089"/>
                <a:gd name="connsiteY3" fmla="*/ 1130300 h 2057400"/>
                <a:gd name="connsiteX4" fmla="*/ 762000 w 999089"/>
                <a:gd name="connsiteY4" fmla="*/ 949325 h 2057400"/>
                <a:gd name="connsiteX5" fmla="*/ 981075 w 999089"/>
                <a:gd name="connsiteY5" fmla="*/ 625476 h 2057400"/>
                <a:gd name="connsiteX6" fmla="*/ 952500 w 999089"/>
                <a:gd name="connsiteY6" fmla="*/ 0 h 2057400"/>
                <a:gd name="connsiteX0" fmla="*/ 0 w 999089"/>
                <a:gd name="connsiteY0" fmla="*/ 2057400 h 2057400"/>
                <a:gd name="connsiteX1" fmla="*/ 288925 w 999089"/>
                <a:gd name="connsiteY1" fmla="*/ 1901825 h 2057400"/>
                <a:gd name="connsiteX2" fmla="*/ 463550 w 999089"/>
                <a:gd name="connsiteY2" fmla="*/ 1631950 h 2057400"/>
                <a:gd name="connsiteX3" fmla="*/ 631825 w 999089"/>
                <a:gd name="connsiteY3" fmla="*/ 1130300 h 2057400"/>
                <a:gd name="connsiteX4" fmla="*/ 612775 w 999089"/>
                <a:gd name="connsiteY4" fmla="*/ 939800 h 2057400"/>
                <a:gd name="connsiteX5" fmla="*/ 981075 w 999089"/>
                <a:gd name="connsiteY5" fmla="*/ 625476 h 2057400"/>
                <a:gd name="connsiteX6" fmla="*/ 952500 w 999089"/>
                <a:gd name="connsiteY6" fmla="*/ 0 h 2057400"/>
                <a:gd name="connsiteX0" fmla="*/ 0 w 999089"/>
                <a:gd name="connsiteY0" fmla="*/ 2057400 h 2057400"/>
                <a:gd name="connsiteX1" fmla="*/ 288925 w 999089"/>
                <a:gd name="connsiteY1" fmla="*/ 1901825 h 2057400"/>
                <a:gd name="connsiteX2" fmla="*/ 463550 w 999089"/>
                <a:gd name="connsiteY2" fmla="*/ 1631950 h 2057400"/>
                <a:gd name="connsiteX3" fmla="*/ 612775 w 999089"/>
                <a:gd name="connsiteY3" fmla="*/ 939800 h 2057400"/>
                <a:gd name="connsiteX4" fmla="*/ 981075 w 999089"/>
                <a:gd name="connsiteY4" fmla="*/ 625476 h 2057400"/>
                <a:gd name="connsiteX5" fmla="*/ 952500 w 999089"/>
                <a:gd name="connsiteY5" fmla="*/ 0 h 2057400"/>
                <a:gd name="connsiteX0" fmla="*/ 0 w 999089"/>
                <a:gd name="connsiteY0" fmla="*/ 2057400 h 2057400"/>
                <a:gd name="connsiteX1" fmla="*/ 288925 w 999089"/>
                <a:gd name="connsiteY1" fmla="*/ 1901825 h 2057400"/>
                <a:gd name="connsiteX2" fmla="*/ 612775 w 999089"/>
                <a:gd name="connsiteY2" fmla="*/ 939800 h 2057400"/>
                <a:gd name="connsiteX3" fmla="*/ 981075 w 999089"/>
                <a:gd name="connsiteY3" fmla="*/ 625476 h 2057400"/>
                <a:gd name="connsiteX4" fmla="*/ 952500 w 999089"/>
                <a:gd name="connsiteY4" fmla="*/ 0 h 2057400"/>
                <a:gd name="connsiteX0" fmla="*/ 0 w 999089"/>
                <a:gd name="connsiteY0" fmla="*/ 2057400 h 2057400"/>
                <a:gd name="connsiteX1" fmla="*/ 612775 w 999089"/>
                <a:gd name="connsiteY1" fmla="*/ 939800 h 2057400"/>
                <a:gd name="connsiteX2" fmla="*/ 981075 w 999089"/>
                <a:gd name="connsiteY2" fmla="*/ 625476 h 2057400"/>
                <a:gd name="connsiteX3" fmla="*/ 952500 w 999089"/>
                <a:gd name="connsiteY3" fmla="*/ 0 h 2057400"/>
                <a:gd name="connsiteX0" fmla="*/ 0 w 386314"/>
                <a:gd name="connsiteY0" fmla="*/ 939800 h 939800"/>
                <a:gd name="connsiteX1" fmla="*/ 368300 w 386314"/>
                <a:gd name="connsiteY1" fmla="*/ 625476 h 939800"/>
                <a:gd name="connsiteX2" fmla="*/ 339725 w 386314"/>
                <a:gd name="connsiteY2" fmla="*/ 0 h 939800"/>
                <a:gd name="connsiteX0" fmla="*/ 0 w 405364"/>
                <a:gd name="connsiteY0" fmla="*/ 974725 h 974725"/>
                <a:gd name="connsiteX1" fmla="*/ 387350 w 405364"/>
                <a:gd name="connsiteY1" fmla="*/ 625476 h 974725"/>
                <a:gd name="connsiteX2" fmla="*/ 358775 w 405364"/>
                <a:gd name="connsiteY2" fmla="*/ 0 h 974725"/>
                <a:gd name="connsiteX0" fmla="*/ 0 w 427396"/>
                <a:gd name="connsiteY0" fmla="*/ 989553 h 989553"/>
                <a:gd name="connsiteX1" fmla="*/ 387350 w 427396"/>
                <a:gd name="connsiteY1" fmla="*/ 640304 h 989553"/>
                <a:gd name="connsiteX2" fmla="*/ 358775 w 427396"/>
                <a:gd name="connsiteY2" fmla="*/ 14828 h 989553"/>
                <a:gd name="connsiteX0" fmla="*/ 0 w 416862"/>
                <a:gd name="connsiteY0" fmla="*/ 980662 h 980662"/>
                <a:gd name="connsiteX1" fmla="*/ 387350 w 416862"/>
                <a:gd name="connsiteY1" fmla="*/ 631413 h 980662"/>
                <a:gd name="connsiteX2" fmla="*/ 380206 w 416862"/>
                <a:gd name="connsiteY2" fmla="*/ 69438 h 980662"/>
                <a:gd name="connsiteX3" fmla="*/ 358775 w 416862"/>
                <a:gd name="connsiteY3" fmla="*/ 5937 h 980662"/>
                <a:gd name="connsiteX0" fmla="*/ 0 w 416862"/>
                <a:gd name="connsiteY0" fmla="*/ 993929 h 993929"/>
                <a:gd name="connsiteX1" fmla="*/ 387350 w 416862"/>
                <a:gd name="connsiteY1" fmla="*/ 644680 h 993929"/>
                <a:gd name="connsiteX2" fmla="*/ 380206 w 416862"/>
                <a:gd name="connsiteY2" fmla="*/ 82705 h 993929"/>
                <a:gd name="connsiteX3" fmla="*/ 358775 w 416862"/>
                <a:gd name="connsiteY3" fmla="*/ 19204 h 993929"/>
                <a:gd name="connsiteX0" fmla="*/ 0 w 410288"/>
                <a:gd name="connsiteY0" fmla="*/ 993929 h 993929"/>
                <a:gd name="connsiteX1" fmla="*/ 387350 w 410288"/>
                <a:gd name="connsiteY1" fmla="*/ 644680 h 993929"/>
                <a:gd name="connsiteX2" fmla="*/ 380206 w 410288"/>
                <a:gd name="connsiteY2" fmla="*/ 82705 h 993929"/>
                <a:gd name="connsiteX3" fmla="*/ 358775 w 410288"/>
                <a:gd name="connsiteY3" fmla="*/ 19204 h 993929"/>
                <a:gd name="connsiteX0" fmla="*/ 0 w 404305"/>
                <a:gd name="connsiteY0" fmla="*/ 993929 h 993929"/>
                <a:gd name="connsiteX1" fmla="*/ 380206 w 404305"/>
                <a:gd name="connsiteY1" fmla="*/ 670873 h 993929"/>
                <a:gd name="connsiteX2" fmla="*/ 380206 w 404305"/>
                <a:gd name="connsiteY2" fmla="*/ 82705 h 993929"/>
                <a:gd name="connsiteX3" fmla="*/ 358775 w 404305"/>
                <a:gd name="connsiteY3" fmla="*/ 19204 h 993929"/>
                <a:gd name="connsiteX0" fmla="*/ 0 w 417272"/>
                <a:gd name="connsiteY0" fmla="*/ 991388 h 991388"/>
                <a:gd name="connsiteX1" fmla="*/ 380206 w 417272"/>
                <a:gd name="connsiteY1" fmla="*/ 668332 h 991388"/>
                <a:gd name="connsiteX2" fmla="*/ 408781 w 417272"/>
                <a:gd name="connsiteY2" fmla="*/ 84926 h 991388"/>
                <a:gd name="connsiteX3" fmla="*/ 358775 w 417272"/>
                <a:gd name="connsiteY3" fmla="*/ 16663 h 991388"/>
                <a:gd name="connsiteX0" fmla="*/ 0 w 421987"/>
                <a:gd name="connsiteY0" fmla="*/ 1001546 h 1001546"/>
                <a:gd name="connsiteX1" fmla="*/ 380206 w 421987"/>
                <a:gd name="connsiteY1" fmla="*/ 678490 h 1001546"/>
                <a:gd name="connsiteX2" fmla="*/ 408781 w 421987"/>
                <a:gd name="connsiteY2" fmla="*/ 95084 h 1001546"/>
                <a:gd name="connsiteX3" fmla="*/ 394494 w 421987"/>
                <a:gd name="connsiteY3" fmla="*/ 7771 h 1001546"/>
                <a:gd name="connsiteX0" fmla="*/ 0 w 419600"/>
                <a:gd name="connsiteY0" fmla="*/ 1000152 h 1000152"/>
                <a:gd name="connsiteX1" fmla="*/ 380206 w 419600"/>
                <a:gd name="connsiteY1" fmla="*/ 677096 h 1000152"/>
                <a:gd name="connsiteX2" fmla="*/ 408781 w 419600"/>
                <a:gd name="connsiteY2" fmla="*/ 93690 h 1000152"/>
                <a:gd name="connsiteX3" fmla="*/ 380206 w 419600"/>
                <a:gd name="connsiteY3" fmla="*/ 8759 h 1000152"/>
                <a:gd name="connsiteX0" fmla="*/ 0 w 419600"/>
                <a:gd name="connsiteY0" fmla="*/ 1000152 h 1000152"/>
                <a:gd name="connsiteX1" fmla="*/ 380206 w 419600"/>
                <a:gd name="connsiteY1" fmla="*/ 677096 h 1000152"/>
                <a:gd name="connsiteX2" fmla="*/ 408781 w 419600"/>
                <a:gd name="connsiteY2" fmla="*/ 93690 h 1000152"/>
                <a:gd name="connsiteX3" fmla="*/ 380206 w 419600"/>
                <a:gd name="connsiteY3" fmla="*/ 8759 h 1000152"/>
                <a:gd name="connsiteX0" fmla="*/ 0 w 417073"/>
                <a:gd name="connsiteY0" fmla="*/ 1001546 h 1001546"/>
                <a:gd name="connsiteX1" fmla="*/ 380206 w 417073"/>
                <a:gd name="connsiteY1" fmla="*/ 678490 h 1001546"/>
                <a:gd name="connsiteX2" fmla="*/ 408781 w 417073"/>
                <a:gd name="connsiteY2" fmla="*/ 95084 h 1001546"/>
                <a:gd name="connsiteX3" fmla="*/ 356393 w 417073"/>
                <a:gd name="connsiteY3" fmla="*/ 7772 h 1001546"/>
                <a:gd name="connsiteX0" fmla="*/ 0 w 551740"/>
                <a:gd name="connsiteY0" fmla="*/ 1001546 h 1001546"/>
                <a:gd name="connsiteX1" fmla="*/ 544512 w 551740"/>
                <a:gd name="connsiteY1" fmla="*/ 490371 h 1001546"/>
                <a:gd name="connsiteX2" fmla="*/ 408781 w 551740"/>
                <a:gd name="connsiteY2" fmla="*/ 95084 h 1001546"/>
                <a:gd name="connsiteX3" fmla="*/ 356393 w 551740"/>
                <a:gd name="connsiteY3" fmla="*/ 7772 h 1001546"/>
                <a:gd name="connsiteX0" fmla="*/ 0 w 552678"/>
                <a:gd name="connsiteY0" fmla="*/ 1002532 h 1002532"/>
                <a:gd name="connsiteX1" fmla="*/ 544512 w 552678"/>
                <a:gd name="connsiteY1" fmla="*/ 491357 h 1002532"/>
                <a:gd name="connsiteX2" fmla="*/ 437356 w 552678"/>
                <a:gd name="connsiteY2" fmla="*/ 93689 h 1002532"/>
                <a:gd name="connsiteX3" fmla="*/ 356393 w 552678"/>
                <a:gd name="connsiteY3" fmla="*/ 8758 h 1002532"/>
                <a:gd name="connsiteX0" fmla="*/ 0 w 784204"/>
                <a:gd name="connsiteY0" fmla="*/ 1002532 h 1002532"/>
                <a:gd name="connsiteX1" fmla="*/ 780256 w 784204"/>
                <a:gd name="connsiteY1" fmla="*/ 479451 h 1002532"/>
                <a:gd name="connsiteX2" fmla="*/ 437356 w 784204"/>
                <a:gd name="connsiteY2" fmla="*/ 93689 h 1002532"/>
                <a:gd name="connsiteX3" fmla="*/ 356393 w 784204"/>
                <a:gd name="connsiteY3" fmla="*/ 8758 h 1002532"/>
                <a:gd name="connsiteX0" fmla="*/ 0 w 822000"/>
                <a:gd name="connsiteY0" fmla="*/ 1002532 h 1002532"/>
                <a:gd name="connsiteX1" fmla="*/ 818356 w 822000"/>
                <a:gd name="connsiteY1" fmla="*/ 508026 h 1002532"/>
                <a:gd name="connsiteX2" fmla="*/ 437356 w 822000"/>
                <a:gd name="connsiteY2" fmla="*/ 93689 h 1002532"/>
                <a:gd name="connsiteX3" fmla="*/ 356393 w 822000"/>
                <a:gd name="connsiteY3" fmla="*/ 8758 h 1002532"/>
                <a:gd name="connsiteX0" fmla="*/ 0 w 826728"/>
                <a:gd name="connsiteY0" fmla="*/ 1002532 h 1002532"/>
                <a:gd name="connsiteX1" fmla="*/ 823119 w 826728"/>
                <a:gd name="connsiteY1" fmla="*/ 529458 h 1002532"/>
                <a:gd name="connsiteX2" fmla="*/ 437356 w 826728"/>
                <a:gd name="connsiteY2" fmla="*/ 93689 h 1002532"/>
                <a:gd name="connsiteX3" fmla="*/ 356393 w 826728"/>
                <a:gd name="connsiteY3" fmla="*/ 8758 h 1002532"/>
                <a:gd name="connsiteX0" fmla="*/ 0 w 814910"/>
                <a:gd name="connsiteY0" fmla="*/ 1002532 h 1002532"/>
                <a:gd name="connsiteX1" fmla="*/ 811213 w 814910"/>
                <a:gd name="connsiteY1" fmla="*/ 543745 h 1002532"/>
                <a:gd name="connsiteX2" fmla="*/ 437356 w 814910"/>
                <a:gd name="connsiteY2" fmla="*/ 93689 h 1002532"/>
                <a:gd name="connsiteX3" fmla="*/ 356393 w 814910"/>
                <a:gd name="connsiteY3" fmla="*/ 8758 h 1002532"/>
                <a:gd name="connsiteX0" fmla="*/ 0 w 883966"/>
                <a:gd name="connsiteY0" fmla="*/ 1135882 h 1135882"/>
                <a:gd name="connsiteX1" fmla="*/ 880269 w 883966"/>
                <a:gd name="connsiteY1" fmla="*/ 543745 h 1135882"/>
                <a:gd name="connsiteX2" fmla="*/ 506412 w 883966"/>
                <a:gd name="connsiteY2" fmla="*/ 93689 h 1135882"/>
                <a:gd name="connsiteX3" fmla="*/ 425449 w 883966"/>
                <a:gd name="connsiteY3" fmla="*/ 8758 h 1135882"/>
                <a:gd name="connsiteX0" fmla="*/ 0 w 1262585"/>
                <a:gd name="connsiteY0" fmla="*/ 1476401 h 1476401"/>
                <a:gd name="connsiteX1" fmla="*/ 1258888 w 1262585"/>
                <a:gd name="connsiteY1" fmla="*/ 543745 h 1476401"/>
                <a:gd name="connsiteX2" fmla="*/ 885031 w 1262585"/>
                <a:gd name="connsiteY2" fmla="*/ 93689 h 1476401"/>
                <a:gd name="connsiteX3" fmla="*/ 804068 w 1262585"/>
                <a:gd name="connsiteY3" fmla="*/ 8758 h 1476401"/>
                <a:gd name="connsiteX0" fmla="*/ 0 w 1262585"/>
                <a:gd name="connsiteY0" fmla="*/ 1476401 h 1476401"/>
                <a:gd name="connsiteX1" fmla="*/ 703537 w 1262585"/>
                <a:gd name="connsiteY1" fmla="*/ 887429 h 1476401"/>
                <a:gd name="connsiteX2" fmla="*/ 1258888 w 1262585"/>
                <a:gd name="connsiteY2" fmla="*/ 543745 h 1476401"/>
                <a:gd name="connsiteX3" fmla="*/ 885031 w 1262585"/>
                <a:gd name="connsiteY3" fmla="*/ 93689 h 1476401"/>
                <a:gd name="connsiteX4" fmla="*/ 804068 w 1262585"/>
                <a:gd name="connsiteY4" fmla="*/ 8758 h 1476401"/>
                <a:gd name="connsiteX0" fmla="*/ 0 w 1246710"/>
                <a:gd name="connsiteY0" fmla="*/ 1470051 h 1470051"/>
                <a:gd name="connsiteX1" fmla="*/ 687662 w 1246710"/>
                <a:gd name="connsiteY1" fmla="*/ 887429 h 1470051"/>
                <a:gd name="connsiteX2" fmla="*/ 1243013 w 1246710"/>
                <a:gd name="connsiteY2" fmla="*/ 543745 h 1470051"/>
                <a:gd name="connsiteX3" fmla="*/ 869156 w 1246710"/>
                <a:gd name="connsiteY3" fmla="*/ 93689 h 1470051"/>
                <a:gd name="connsiteX4" fmla="*/ 788193 w 1246710"/>
                <a:gd name="connsiteY4" fmla="*/ 8758 h 1470051"/>
                <a:gd name="connsiteX0" fmla="*/ 0 w 1260893"/>
                <a:gd name="connsiteY0" fmla="*/ 1470051 h 1470051"/>
                <a:gd name="connsiteX1" fmla="*/ 687662 w 1260893"/>
                <a:gd name="connsiteY1" fmla="*/ 887429 h 1470051"/>
                <a:gd name="connsiteX2" fmla="*/ 1257301 w 1260893"/>
                <a:gd name="connsiteY2" fmla="*/ 529457 h 1470051"/>
                <a:gd name="connsiteX3" fmla="*/ 869156 w 1260893"/>
                <a:gd name="connsiteY3" fmla="*/ 93689 h 1470051"/>
                <a:gd name="connsiteX4" fmla="*/ 788193 w 1260893"/>
                <a:gd name="connsiteY4" fmla="*/ 8758 h 1470051"/>
                <a:gd name="connsiteX0" fmla="*/ 0 w 1311785"/>
                <a:gd name="connsiteY0" fmla="*/ 1470051 h 1470051"/>
                <a:gd name="connsiteX1" fmla="*/ 687662 w 1311785"/>
                <a:gd name="connsiteY1" fmla="*/ 887429 h 1470051"/>
                <a:gd name="connsiteX2" fmla="*/ 1257301 w 1311785"/>
                <a:gd name="connsiteY2" fmla="*/ 529457 h 1470051"/>
                <a:gd name="connsiteX3" fmla="*/ 1244874 w 1311785"/>
                <a:gd name="connsiteY3" fmla="*/ 446898 h 1470051"/>
                <a:gd name="connsiteX4" fmla="*/ 869156 w 1311785"/>
                <a:gd name="connsiteY4" fmla="*/ 93689 h 1470051"/>
                <a:gd name="connsiteX5" fmla="*/ 788193 w 1311785"/>
                <a:gd name="connsiteY5" fmla="*/ 8758 h 1470051"/>
                <a:gd name="connsiteX0" fmla="*/ 0 w 1316076"/>
                <a:gd name="connsiteY0" fmla="*/ 1461293 h 1461293"/>
                <a:gd name="connsiteX1" fmla="*/ 687662 w 1316076"/>
                <a:gd name="connsiteY1" fmla="*/ 878671 h 1461293"/>
                <a:gd name="connsiteX2" fmla="*/ 1257301 w 1316076"/>
                <a:gd name="connsiteY2" fmla="*/ 520699 h 1461293"/>
                <a:gd name="connsiteX3" fmla="*/ 1244874 w 1316076"/>
                <a:gd name="connsiteY3" fmla="*/ 438140 h 1461293"/>
                <a:gd name="connsiteX4" fmla="*/ 788193 w 1316076"/>
                <a:gd name="connsiteY4" fmla="*/ 0 h 1461293"/>
                <a:gd name="connsiteX0" fmla="*/ 0 w 1316076"/>
                <a:gd name="connsiteY0" fmla="*/ 1023153 h 1023153"/>
                <a:gd name="connsiteX1" fmla="*/ 687662 w 1316076"/>
                <a:gd name="connsiteY1" fmla="*/ 440531 h 1023153"/>
                <a:gd name="connsiteX2" fmla="*/ 1257301 w 1316076"/>
                <a:gd name="connsiteY2" fmla="*/ 82559 h 1023153"/>
                <a:gd name="connsiteX3" fmla="*/ 1244874 w 1316076"/>
                <a:gd name="connsiteY3" fmla="*/ 0 h 1023153"/>
                <a:gd name="connsiteX0" fmla="*/ 0 w 1257301"/>
                <a:gd name="connsiteY0" fmla="*/ 940594 h 940594"/>
                <a:gd name="connsiteX1" fmla="*/ 687662 w 1257301"/>
                <a:gd name="connsiteY1" fmla="*/ 357972 h 940594"/>
                <a:gd name="connsiteX2" fmla="*/ 1257301 w 1257301"/>
                <a:gd name="connsiteY2" fmla="*/ 0 h 940594"/>
                <a:gd name="connsiteX0" fmla="*/ 0 w 1243014"/>
                <a:gd name="connsiteY0" fmla="*/ 1004887 h 1004887"/>
                <a:gd name="connsiteX1" fmla="*/ 687662 w 1243014"/>
                <a:gd name="connsiteY1" fmla="*/ 422265 h 1004887"/>
                <a:gd name="connsiteX2" fmla="*/ 1243014 w 1243014"/>
                <a:gd name="connsiteY2" fmla="*/ 0 h 1004887"/>
                <a:gd name="connsiteX0" fmla="*/ 0 w 1254005"/>
                <a:gd name="connsiteY0" fmla="*/ 1004887 h 1004887"/>
                <a:gd name="connsiteX1" fmla="*/ 687662 w 1254005"/>
                <a:gd name="connsiteY1" fmla="*/ 422265 h 1004887"/>
                <a:gd name="connsiteX2" fmla="*/ 1206775 w 1254005"/>
                <a:gd name="connsiteY2" fmla="*/ 124609 h 1004887"/>
                <a:gd name="connsiteX3" fmla="*/ 1243014 w 1254005"/>
                <a:gd name="connsiteY3" fmla="*/ 0 h 1004887"/>
                <a:gd name="connsiteX0" fmla="*/ 0 w 1271269"/>
                <a:gd name="connsiteY0" fmla="*/ 1004887 h 1004887"/>
                <a:gd name="connsiteX1" fmla="*/ 687662 w 1271269"/>
                <a:gd name="connsiteY1" fmla="*/ 422265 h 1004887"/>
                <a:gd name="connsiteX2" fmla="*/ 1206775 w 1271269"/>
                <a:gd name="connsiteY2" fmla="*/ 124609 h 1004887"/>
                <a:gd name="connsiteX3" fmla="*/ 1243014 w 1271269"/>
                <a:gd name="connsiteY3" fmla="*/ 0 h 1004887"/>
                <a:gd name="connsiteX0" fmla="*/ 0 w 1273145"/>
                <a:gd name="connsiteY0" fmla="*/ 1004887 h 1004887"/>
                <a:gd name="connsiteX1" fmla="*/ 687662 w 1273145"/>
                <a:gd name="connsiteY1" fmla="*/ 422265 h 1004887"/>
                <a:gd name="connsiteX2" fmla="*/ 1206775 w 1273145"/>
                <a:gd name="connsiteY2" fmla="*/ 124609 h 1004887"/>
                <a:gd name="connsiteX3" fmla="*/ 1243014 w 1273145"/>
                <a:gd name="connsiteY3" fmla="*/ 0 h 1004887"/>
                <a:gd name="connsiteX0" fmla="*/ 0 w 1273145"/>
                <a:gd name="connsiteY0" fmla="*/ 1004887 h 1004887"/>
                <a:gd name="connsiteX1" fmla="*/ 699569 w 1273145"/>
                <a:gd name="connsiteY1" fmla="*/ 472271 h 1004887"/>
                <a:gd name="connsiteX2" fmla="*/ 1206775 w 1273145"/>
                <a:gd name="connsiteY2" fmla="*/ 124609 h 1004887"/>
                <a:gd name="connsiteX3" fmla="*/ 1243014 w 1273145"/>
                <a:gd name="connsiteY3" fmla="*/ 0 h 1004887"/>
                <a:gd name="connsiteX0" fmla="*/ 0 w 573576"/>
                <a:gd name="connsiteY0" fmla="*/ 472271 h 472271"/>
                <a:gd name="connsiteX1" fmla="*/ 507206 w 573576"/>
                <a:gd name="connsiteY1" fmla="*/ 124609 h 472271"/>
                <a:gd name="connsiteX2" fmla="*/ 543445 w 573576"/>
                <a:gd name="connsiteY2" fmla="*/ 0 h 472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576" h="472271">
                  <a:moveTo>
                    <a:pt x="0" y="472271"/>
                  </a:moveTo>
                  <a:cubicBezTo>
                    <a:pt x="188032" y="319208"/>
                    <a:pt x="414647" y="194987"/>
                    <a:pt x="507206" y="124609"/>
                  </a:cubicBezTo>
                  <a:cubicBezTo>
                    <a:pt x="599765" y="54231"/>
                    <a:pt x="579077" y="21562"/>
                    <a:pt x="543445" y="0"/>
                  </a:cubicBezTo>
                </a:path>
              </a:pathLst>
            </a:custGeom>
            <a:noFill/>
            <a:ln w="6350">
              <a:solidFill>
                <a:srgbClr val="002060"/>
              </a:solidFill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4" name="Picture 2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0745" y="2172579"/>
            <a:ext cx="397605" cy="74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1795" y="2172579"/>
            <a:ext cx="397605" cy="74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8258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46914E-7 L -0.02066 -0.03642 L -0.05694 -0.09506 L -0.08524 -0.13858 L -0.10243 -0.1679 L -0.12431 -0.1892 " pathEditMode="relative" rAng="0" ptsTypes="FAAAAF">
                                      <p:cBhvr>
                                        <p:cTn id="4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5" y="-94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15 -0.30432 L 0.06007 -0.30802 C 0.07014 -0.31173 0.06736 -0.31667 0.08924 -0.31667 C 0.09809 -0.31512 0.1059 -0.30556 0.11128 -0.29877 C 0.11632 -0.2929 0.11736 -0.28549 0.11962 -0.28086 " pathEditMode="relative" rAng="0" ptsTypes="FffaF">
                                      <p:cBhvr>
                                        <p:cTn id="7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01 -0.27531 C 0.12083 -0.27191 0.12361 -0.26235 0.12257 -0.2534 C 0.12187 -0.24599 0.11806 -0.23395 0.11684 -0.22994 " pathEditMode="relative" rAng="0" ptsTypes="faf">
                                      <p:cBhvr>
                                        <p:cTn id="7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22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93 -0.22161 C 0.11267 -0.21852 0.11007 -0.20432 0.10174 -0.20278 C 0.0934 -0.20123 0.07621 -0.21111 0.06545 -0.21173 C 0.05469 -0.21235 0.04514 -0.20463 0.03681 -0.20648 " pathEditMode="relative" rAng="0" ptsTypes="faaf">
                                      <p:cBhvr>
                                        <p:cTn id="7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1 -0.18858 L -0.13056 -0.17932 L -0.13247 -0.17161 C -0.1309 -0.1679 -0.12743 -0.16358 -0.12153 -0.15617 C -0.11563 -0.14877 -0.10556 -0.13796 -0.09722 -0.12747 C -0.08889 -0.11698 -0.07639 -0.10093 -0.07101 -0.09383 " pathEditMode="relative" rAng="0" ptsTypes="AAaaaA">
                                      <p:cBhvr>
                                        <p:cTn id="10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" y="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6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26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8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29" grpId="0" animBg="1"/>
      <p:bldP spid="29" grpId="1" animBg="1"/>
      <p:bldP spid="29" grpId="2" animBg="1"/>
      <p:bldP spid="10" grpId="0" animBg="1"/>
      <p:bldP spid="10" grpId="1" animBg="1"/>
      <p:bldP spid="10" grpId="2" animBg="1"/>
      <p:bldP spid="10" grpId="3" animBg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7" grpId="0"/>
      <p:bldP spid="5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9093" y="819150"/>
            <a:ext cx="5701707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3333FF"/>
                </a:solidFill>
              </a:rPr>
              <a:t>Reflex arcs are perhaps evolved in animals </a:t>
            </a:r>
            <a:r>
              <a:rPr lang="en-US" sz="2000" dirty="0" smtClean="0"/>
              <a:t>because </a:t>
            </a:r>
            <a:r>
              <a:rPr lang="en-US" sz="2000" b="1" i="1" dirty="0" smtClean="0">
                <a:solidFill>
                  <a:srgbClr val="DF0778"/>
                </a:solidFill>
              </a:rPr>
              <a:t>the thinking process of the brain is a bit slow.</a:t>
            </a:r>
            <a:endParaRPr lang="en-US" sz="2000" b="1" i="1" dirty="0">
              <a:solidFill>
                <a:srgbClr val="DF0778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99092" y="285750"/>
            <a:ext cx="1588832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1F08C8"/>
                </a:solidFill>
              </a:rPr>
              <a:t>Reflex Action</a:t>
            </a:r>
            <a:endParaRPr lang="en-US" sz="2000" b="1" dirty="0">
              <a:solidFill>
                <a:srgbClr val="1F08C8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6" r="20287"/>
          <a:stretch/>
        </p:blipFill>
        <p:spPr>
          <a:xfrm>
            <a:off x="3352800" y="1657350"/>
            <a:ext cx="2931886" cy="263942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92" y="1657350"/>
            <a:ext cx="2639428" cy="26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38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9093" y="819150"/>
            <a:ext cx="8140107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3333FF"/>
                </a:solidFill>
              </a:rPr>
              <a:t>In many animals, especially lower animals </a:t>
            </a:r>
            <a:r>
              <a:rPr lang="en-US" sz="2000" b="1" i="1" dirty="0" smtClean="0">
                <a:solidFill>
                  <a:srgbClr val="DF0778"/>
                </a:solidFill>
              </a:rPr>
              <a:t>the complex neuron network needed for thinking is not there </a:t>
            </a:r>
            <a:r>
              <a:rPr lang="en-US" sz="2000" b="1" i="1" dirty="0" smtClean="0">
                <a:solidFill>
                  <a:srgbClr val="6600CC"/>
                </a:solidFill>
              </a:rPr>
              <a:t>or is not well developed</a:t>
            </a:r>
            <a:r>
              <a:rPr lang="en-US" sz="2000" b="1" i="1" dirty="0" smtClean="0">
                <a:solidFill>
                  <a:srgbClr val="DF0778"/>
                </a:solidFill>
              </a:rPr>
              <a:t>.</a:t>
            </a:r>
            <a:endParaRPr lang="en-US" sz="2000" b="1" i="1" dirty="0">
              <a:solidFill>
                <a:srgbClr val="DF0778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99092" y="285750"/>
            <a:ext cx="1588832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1F08C8"/>
                </a:solidFill>
              </a:rPr>
              <a:t>Reflex Action</a:t>
            </a:r>
            <a:endParaRPr lang="en-US" sz="2000" b="1" dirty="0">
              <a:solidFill>
                <a:srgbClr val="1F08C8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20" y="1628018"/>
            <a:ext cx="5862668" cy="33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289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9093" y="742950"/>
            <a:ext cx="8140107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3333FF"/>
                </a:solidFill>
              </a:rPr>
              <a:t>Hence the reflex arcs </a:t>
            </a:r>
            <a:r>
              <a:rPr lang="en-US" sz="2000" b="1" i="1" dirty="0" smtClean="0">
                <a:solidFill>
                  <a:srgbClr val="DF0778"/>
                </a:solidFill>
              </a:rPr>
              <a:t>have been evolved as efficient ways of functioning </a:t>
            </a:r>
            <a:r>
              <a:rPr lang="en-US" sz="2000" b="1" i="1" dirty="0" smtClean="0">
                <a:solidFill>
                  <a:srgbClr val="6600CC"/>
                </a:solidFill>
              </a:rPr>
              <a:t>in the absence of the true thought processes.</a:t>
            </a:r>
            <a:endParaRPr lang="en-US" sz="2000" b="1" i="1" dirty="0">
              <a:solidFill>
                <a:srgbClr val="DF0778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99092" y="285750"/>
            <a:ext cx="1588832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1F08C8"/>
                </a:solidFill>
              </a:rPr>
              <a:t>Reflex Action</a:t>
            </a:r>
            <a:endParaRPr lang="en-US" sz="2000" b="1" dirty="0">
              <a:solidFill>
                <a:srgbClr val="1F08C8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5" b="4501"/>
          <a:stretch/>
        </p:blipFill>
        <p:spPr>
          <a:xfrm>
            <a:off x="609600" y="1450836"/>
            <a:ext cx="2922719" cy="1847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27"/>
          <a:stretch/>
        </p:blipFill>
        <p:spPr>
          <a:xfrm>
            <a:off x="713607" y="3349468"/>
            <a:ext cx="4775623" cy="17940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51" y="1581150"/>
            <a:ext cx="5147976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1001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2471964"/>
            <a:ext cx="1413836" cy="11310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2624364"/>
            <a:ext cx="1413836" cy="11310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2776764"/>
            <a:ext cx="1413836" cy="1131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2929164"/>
            <a:ext cx="1413836" cy="11310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3081564"/>
            <a:ext cx="1413836" cy="1131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233964"/>
            <a:ext cx="1413836" cy="11310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3386364"/>
            <a:ext cx="1413836" cy="11310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3538764"/>
            <a:ext cx="1413836" cy="11310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3691164"/>
            <a:ext cx="1413836" cy="11310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19464"/>
            <a:ext cx="1104900" cy="1104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99093" y="742950"/>
            <a:ext cx="8140107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i="1" dirty="0" smtClean="0">
                <a:solidFill>
                  <a:srgbClr val="3333FF"/>
                </a:solidFill>
              </a:rPr>
              <a:t>However, in spite of the presence of complex neuron networks,  </a:t>
            </a:r>
            <a:r>
              <a:rPr lang="en-US" sz="2000" b="1" i="1" dirty="0" smtClean="0">
                <a:solidFill>
                  <a:srgbClr val="DF0778"/>
                </a:solidFill>
              </a:rPr>
              <a:t>reflex arcs continue to be more efficient for quick responses.</a:t>
            </a:r>
            <a:endParaRPr lang="en-US" sz="2000" b="1" i="1" dirty="0">
              <a:solidFill>
                <a:srgbClr val="DF0778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9092" y="285750"/>
            <a:ext cx="1588832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1F08C8"/>
                </a:solidFill>
              </a:rPr>
              <a:t>Reflex Action</a:t>
            </a:r>
            <a:endParaRPr lang="en-US" sz="2000" b="1" dirty="0">
              <a:solidFill>
                <a:srgbClr val="1F08C8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58" y="1537608"/>
            <a:ext cx="3778513" cy="212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903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50"/>
        </a:solidFill>
      </a:spPr>
      <a:bodyPr anchor="ctr"/>
      <a:lstStyle>
        <a:defPPr algn="ctr" fontAlgn="auto">
          <a:spcBef>
            <a:spcPts val="0"/>
          </a:spcBef>
          <a:spcAft>
            <a:spcPts val="0"/>
          </a:spcAft>
          <a:defRPr sz="2000" dirty="0">
            <a:solidFill>
              <a:schemeClr val="accent2">
                <a:lumMod val="50000"/>
              </a:schemeClr>
            </a:solidFill>
            <a:latin typeface="Bookman Old Style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8501</TotalTime>
  <Words>299</Words>
  <Application>Microsoft Office PowerPoint</Application>
  <PresentationFormat>On-screen Show (16:9)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Bookman Old Style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T.S BORA</cp:lastModifiedBy>
  <cp:revision>1010</cp:revision>
  <dcterms:created xsi:type="dcterms:W3CDTF">2013-07-31T12:47:49Z</dcterms:created>
  <dcterms:modified xsi:type="dcterms:W3CDTF">2022-04-24T13:21:40Z</dcterms:modified>
</cp:coreProperties>
</file>